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4" r:id="rId6"/>
    <p:sldId id="259" r:id="rId7"/>
    <p:sldId id="263" r:id="rId8"/>
    <p:sldId id="260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0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2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6A75-FC3E-40B5-AC9C-0E0F784AD6B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66EC-B54E-4245-B9C3-72BD280A41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Trevor Simonton</a:t>
            </a:r>
          </a:p>
          <a:p>
            <a:r>
              <a:rPr lang="en-US" dirty="0" smtClean="0"/>
              <a:t>Cliff Min</a:t>
            </a:r>
          </a:p>
          <a:p>
            <a:r>
              <a:rPr lang="en-US" dirty="0" smtClean="0"/>
              <a:t>Carlos Soriano</a:t>
            </a:r>
          </a:p>
          <a:p>
            <a:r>
              <a:rPr lang="en-US" dirty="0" err="1" smtClean="0"/>
              <a:t>H</a:t>
            </a:r>
            <a:r>
              <a:rPr lang="en-US" dirty="0" err="1" smtClean="0"/>
              <a:t>éctor</a:t>
            </a:r>
            <a:r>
              <a:rPr lang="en-US" dirty="0" smtClean="0"/>
              <a:t> Robles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0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68300" y="2549525"/>
                <a:ext cx="4709269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3,3,3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8300" y="2549525"/>
                <a:ext cx="4709269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7" b="55926"/>
          <a:stretch/>
        </p:blipFill>
        <p:spPr>
          <a:xfrm>
            <a:off x="5463355" y="660400"/>
            <a:ext cx="6165380" cy="54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3,3,3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7" b="55370"/>
          <a:stretch/>
        </p:blipFill>
        <p:spPr>
          <a:xfrm>
            <a:off x="607169" y="1690688"/>
            <a:ext cx="5399931" cy="4852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0" r="40977" b="7408"/>
          <a:stretch/>
        </p:blipFill>
        <p:spPr>
          <a:xfrm>
            <a:off x="6403230" y="1487736"/>
            <a:ext cx="5527861" cy="5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0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3,3,3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3" b="65741"/>
          <a:stretch/>
        </p:blipFill>
        <p:spPr>
          <a:xfrm>
            <a:off x="838200" y="2197100"/>
            <a:ext cx="2390030" cy="234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3" t="33333" b="30741"/>
          <a:stretch/>
        </p:blipFill>
        <p:spPr>
          <a:xfrm>
            <a:off x="4603750" y="2197100"/>
            <a:ext cx="239003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0" t="79704" r="1"/>
          <a:stretch/>
        </p:blipFill>
        <p:spPr>
          <a:xfrm>
            <a:off x="8369300" y="2311400"/>
            <a:ext cx="3289736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Independence number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43"/>
          <a:stretch/>
        </p:blipFill>
        <p:spPr>
          <a:xfrm>
            <a:off x="1268978" y="2329655"/>
            <a:ext cx="4052322" cy="3834239"/>
          </a:xfrm>
        </p:spPr>
      </p:pic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6"/>
          <a:stretch/>
        </p:blipFill>
        <p:spPr>
          <a:xfrm>
            <a:off x="6920478" y="2126455"/>
            <a:ext cx="4217422" cy="37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8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Independence number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16"/>
          <a:stretch/>
        </p:blipFill>
        <p:spPr>
          <a:xfrm>
            <a:off x="838200" y="2062955"/>
            <a:ext cx="4217422" cy="37414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884362"/>
            <a:ext cx="4838700" cy="40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 xmlns="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36" b="73951"/>
          <a:stretch/>
        </p:blipFill>
        <p:spPr>
          <a:xfrm>
            <a:off x="1016000" y="2007089"/>
            <a:ext cx="5080000" cy="4050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3" b="62824"/>
          <a:stretch/>
        </p:blipFill>
        <p:spPr>
          <a:xfrm>
            <a:off x="6795294" y="1909762"/>
            <a:ext cx="3811587" cy="34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 xmlns="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3" b="62824"/>
          <a:stretch/>
        </p:blipFill>
        <p:spPr>
          <a:xfrm>
            <a:off x="1766094" y="2112962"/>
            <a:ext cx="3811587" cy="3436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2" y="2271711"/>
            <a:ext cx="1774140" cy="29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0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 xmlns="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8" r="-1" b="54259"/>
          <a:stretch/>
        </p:blipFill>
        <p:spPr>
          <a:xfrm>
            <a:off x="1993900" y="1854200"/>
            <a:ext cx="2781300" cy="4780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 r="71328"/>
          <a:stretch/>
        </p:blipFill>
        <p:spPr>
          <a:xfrm>
            <a:off x="7302500" y="1041567"/>
            <a:ext cx="2959100" cy="55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 xmlns="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>
          <a:xfrm>
            <a:off x="2073862" y="1690688"/>
            <a:ext cx="8238538" cy="44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7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 xmlns="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2,2,2,2,2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2" b="34444"/>
          <a:stretch/>
        </p:blipFill>
        <p:spPr>
          <a:xfrm>
            <a:off x="1624789" y="1674812"/>
            <a:ext cx="3607612" cy="449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484187"/>
            <a:ext cx="33909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 xmlns="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2,2,2,…,2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6" t="28889" b="-556"/>
          <a:stretch/>
        </p:blipFill>
        <p:spPr>
          <a:xfrm>
            <a:off x="2286000" y="1308100"/>
            <a:ext cx="1270811" cy="491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484187"/>
            <a:ext cx="33909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2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130</Words>
  <Application>Microsoft Macintosh PowerPoint</Application>
  <PresentationFormat>Personalizado</PresentationFormat>
  <Paragraphs>16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Team</vt:lpstr>
      <vt:lpstr>Independence number  α(G)=α(G[r_1,r_2,…,r_n ])</vt:lpstr>
      <vt:lpstr>Independence number  α(G)=α(G[r_1,r_2,…,r_n ])</vt:lpstr>
      <vt:lpstr>θ(C_3 [2,2,2])= ?</vt:lpstr>
      <vt:lpstr>θ(C_3 [2,2,2])= ?</vt:lpstr>
      <vt:lpstr>θ(C_3 [2,2,2])= ?</vt:lpstr>
      <vt:lpstr>θ(C_3 [2,2,2])= ?</vt:lpstr>
      <vt:lpstr>θ(C_5 [2,2,2,2,2])= ?</vt:lpstr>
      <vt:lpstr>θ(C_n [2,2,2,…,2])= ?</vt:lpstr>
      <vt:lpstr>(C_5 [3,3,3,3,3])=</vt:lpstr>
      <vt:lpstr>θ(C_5 [3,3,3,3,3])=</vt:lpstr>
      <vt:lpstr>θ(C_5 [3,3,3,3,3])=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 number  α(G)=α(G[r_1,r_2,…,r_n ])</dc:title>
  <dc:creator>Soriano rangel, Carlos</dc:creator>
  <cp:lastModifiedBy>Hector</cp:lastModifiedBy>
  <cp:revision>7</cp:revision>
  <dcterms:created xsi:type="dcterms:W3CDTF">2015-11-12T18:50:21Z</dcterms:created>
  <dcterms:modified xsi:type="dcterms:W3CDTF">2015-11-12T14:04:34Z</dcterms:modified>
</cp:coreProperties>
</file>