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65B2-C514-4D02-902C-8780C497F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7AC68-27A3-4718-8149-1E2D3001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61A6-ABBA-4128-B273-1D169770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C87D-E49D-4395-90A0-7622125C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5EA4-6F69-4D93-9EBC-7899E2CD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2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E703-D47A-4422-A9FA-D1925F96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B3171-02B8-4A66-8021-83ABE4667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3A89-15AC-4CBA-A8FC-4A3EB5D3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2757-BE41-4AD4-BB63-AC2A31AE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6E81-E540-47BD-8E19-4F4F0367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39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5E909-3677-4605-A6C1-F0334E8D9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5D5F2-7AD5-4AEC-AF15-C699AE08C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2794-6D58-48A6-B1C2-2D54D580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4A9DF-5458-4C1C-B50B-9A47991E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4AC56-549A-4D75-942A-B938CA0E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48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8455-B823-4A4F-AF2B-59860F43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3847-9E59-46CB-B8FE-F7B9D8A9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03486-3363-4121-9AF9-E25BBEDD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3A2E-2450-4F37-B036-A91F98AE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C388-7F7E-44CA-A1F1-7A71F8C3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74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74BE-0E1E-4DD4-9375-CDED81F6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DA7D5-6C03-47AE-B867-F2EA6E17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A9EAE-76BD-4AE7-A19F-0D986AAB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693B-5997-4105-8131-04D05305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B9F6F-88FF-49B2-8EF6-AB40081B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0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47C9-7BB6-4C94-8C8F-68AF203D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8C47-A4CA-4534-912F-2B438826C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8A25D-1432-4551-A6C6-FBF741249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95A3F-5F5C-4250-A6F4-EAA0B506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5D34C-8E5A-4596-86C9-E65F9B7F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07507-A6E1-4BE5-A28C-77AA6E52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58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DCE-26B8-49BD-9C81-2A82837F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DB9A1-6B9B-4DD1-ABAF-4C2ED4A8A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EC254-D6A3-48AC-A5E3-86F98837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63E78-58E3-4C90-A65D-F16B69B8E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295BF-F039-4F72-B255-8D6609F47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3D66F-3BDE-44A6-92CC-78EB9A5A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27AA0-DE32-4CDE-95A6-A29B051F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5B453-F997-4632-81BE-8F03A06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7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5220-EE89-4F29-9A5F-57650027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9C43C-6CC1-4E43-ABBE-CB521600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9E96E-05C4-44E0-81ED-52CAA961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DB775-B225-4EF8-8640-6586B0D3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5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2CA7B-405E-48C3-95A9-DD78D2B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CB2EC-F7A8-44B9-9F58-C8262C92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76C7D-31A3-4C86-B22C-34264948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05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867A-AD53-411D-A660-585E62AD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DF9B-5D70-4823-A2BC-8AC18090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144DD-3BDA-44F4-BC81-95253D57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DD83E-65EC-456E-AFC6-A3BA2C0F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E21C6-DFB9-4786-A9DF-7DA3299F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814EE-04DC-4826-A626-D86F7728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7C99-FEDF-4AAA-B5B7-292D0926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ADA40-023E-43C2-9531-2B9CDADA2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2B3A8-8E13-4257-8B6E-F13CE73A2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EB8A4-5306-48DE-8A0C-D60DE995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B1E38-90D6-44E4-A029-114C42CC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6726A-CB98-4727-8AD9-97755704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5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76C7F-BE65-40D5-ACB8-136A9B48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07699-E66C-41B4-915F-754EF28B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6B278-E92E-4676-8E48-C7EAB34D8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CD5A3-9BC3-4EEA-8534-0DB0F5404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CDDF-25DC-4853-A7B9-749E08850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9E01-C827-4390-94D3-C7EFCC9C5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Diabetes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5F32-754F-4075-ADDE-EED1DD097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6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BF9BB7-BD1E-431A-A62A-DE4C7D0D2107}"/>
              </a:ext>
            </a:extLst>
          </p:cNvPr>
          <p:cNvSpPr/>
          <p:nvPr/>
        </p:nvSpPr>
        <p:spPr>
          <a:xfrm>
            <a:off x="2204461" y="-578117"/>
            <a:ext cx="3151762" cy="88818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B3943-B21D-42FD-83F6-4EC3AF49C486}"/>
              </a:ext>
            </a:extLst>
          </p:cNvPr>
          <p:cNvSpPr txBox="1"/>
          <p:nvPr/>
        </p:nvSpPr>
        <p:spPr>
          <a:xfrm>
            <a:off x="3021069" y="1485229"/>
            <a:ext cx="17295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Enter Ingredient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72007-D562-4D82-B34A-206B6436953D}"/>
              </a:ext>
            </a:extLst>
          </p:cNvPr>
          <p:cNvSpPr txBox="1"/>
          <p:nvPr/>
        </p:nvSpPr>
        <p:spPr>
          <a:xfrm>
            <a:off x="3056167" y="2494474"/>
            <a:ext cx="1363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Carbs per 100g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9220E-350F-45B1-90DD-8B6573CE5FD3}"/>
              </a:ext>
            </a:extLst>
          </p:cNvPr>
          <p:cNvSpPr txBox="1"/>
          <p:nvPr/>
        </p:nvSpPr>
        <p:spPr>
          <a:xfrm>
            <a:off x="2383185" y="3840791"/>
            <a:ext cx="1632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Enter Saved Meal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7EB81A-C31E-4583-83C1-886F1465234F}"/>
              </a:ext>
            </a:extLst>
          </p:cNvPr>
          <p:cNvSpPr/>
          <p:nvPr/>
        </p:nvSpPr>
        <p:spPr>
          <a:xfrm>
            <a:off x="2671644" y="4721934"/>
            <a:ext cx="2141838" cy="592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D440D-1AD5-4A21-89EF-067D62B12D3F}"/>
              </a:ext>
            </a:extLst>
          </p:cNvPr>
          <p:cNvSpPr txBox="1"/>
          <p:nvPr/>
        </p:nvSpPr>
        <p:spPr>
          <a:xfrm>
            <a:off x="2920416" y="4390086"/>
            <a:ext cx="18118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Meal Ingredients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8F399E-8A54-4820-AC69-B09FC123EF90}"/>
              </a:ext>
            </a:extLst>
          </p:cNvPr>
          <p:cNvSpPr txBox="1"/>
          <p:nvPr/>
        </p:nvSpPr>
        <p:spPr>
          <a:xfrm>
            <a:off x="2828162" y="4826030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Carrots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F0540-6A63-48CD-A1F5-479726F69711}"/>
              </a:ext>
            </a:extLst>
          </p:cNvPr>
          <p:cNvSpPr txBox="1"/>
          <p:nvPr/>
        </p:nvSpPr>
        <p:spPr>
          <a:xfrm>
            <a:off x="3389241" y="4821854"/>
            <a:ext cx="39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110g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57832AD-6838-4B28-BDDB-CAD7AE881CC4}"/>
              </a:ext>
            </a:extLst>
          </p:cNvPr>
          <p:cNvSpPr/>
          <p:nvPr/>
        </p:nvSpPr>
        <p:spPr>
          <a:xfrm flipH="1">
            <a:off x="4238629" y="4899890"/>
            <a:ext cx="123787" cy="120036"/>
          </a:xfrm>
          <a:prstGeom prst="mathMultiply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D4DDC-A4AC-4307-9714-69D8E2276D38}"/>
              </a:ext>
            </a:extLst>
          </p:cNvPr>
          <p:cNvSpPr txBox="1"/>
          <p:nvPr/>
        </p:nvSpPr>
        <p:spPr>
          <a:xfrm>
            <a:off x="3382235" y="5015353"/>
            <a:ext cx="436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110g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87EA171-A383-41A5-90BC-1D61260C1941}"/>
              </a:ext>
            </a:extLst>
          </p:cNvPr>
          <p:cNvSpPr/>
          <p:nvPr/>
        </p:nvSpPr>
        <p:spPr>
          <a:xfrm flipH="1">
            <a:off x="4240863" y="5094531"/>
            <a:ext cx="123787" cy="120036"/>
          </a:xfrm>
          <a:prstGeom prst="mathMultiply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C547D-5092-4926-82F6-75FE8868D826}"/>
              </a:ext>
            </a:extLst>
          </p:cNvPr>
          <p:cNvSpPr txBox="1"/>
          <p:nvPr/>
        </p:nvSpPr>
        <p:spPr>
          <a:xfrm>
            <a:off x="2850094" y="5019926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Celery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8AE2FE-FB4D-4504-ACEC-0A57173A8B63}"/>
              </a:ext>
            </a:extLst>
          </p:cNvPr>
          <p:cNvSpPr txBox="1"/>
          <p:nvPr/>
        </p:nvSpPr>
        <p:spPr>
          <a:xfrm>
            <a:off x="2500166" y="6476483"/>
            <a:ext cx="1358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Total Carbs: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414745-2645-46DD-BA21-1FE3854ED247}"/>
              </a:ext>
            </a:extLst>
          </p:cNvPr>
          <p:cNvSpPr txBox="1"/>
          <p:nvPr/>
        </p:nvSpPr>
        <p:spPr>
          <a:xfrm>
            <a:off x="3869848" y="6486374"/>
            <a:ext cx="63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34g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1CC3D2-2AA9-4FDC-B8A9-65541293E7D2}"/>
              </a:ext>
            </a:extLst>
          </p:cNvPr>
          <p:cNvSpPr txBox="1"/>
          <p:nvPr/>
        </p:nvSpPr>
        <p:spPr>
          <a:xfrm>
            <a:off x="3260113" y="937410"/>
            <a:ext cx="11301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Target BM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919B734-C331-4C8F-9E8F-29317B1D875C}"/>
              </a:ext>
            </a:extLst>
          </p:cNvPr>
          <p:cNvSpPr/>
          <p:nvPr/>
        </p:nvSpPr>
        <p:spPr>
          <a:xfrm>
            <a:off x="2699392" y="216210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B0EA5F-6D9F-4C35-9E94-07EEE7342D28}"/>
              </a:ext>
            </a:extLst>
          </p:cNvPr>
          <p:cNvSpPr txBox="1"/>
          <p:nvPr/>
        </p:nvSpPr>
        <p:spPr>
          <a:xfrm>
            <a:off x="3176014" y="-94281"/>
            <a:ext cx="12681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Current BM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F2DD2E-3232-4D6E-AB64-936D34311090}"/>
              </a:ext>
            </a:extLst>
          </p:cNvPr>
          <p:cNvSpPr txBox="1"/>
          <p:nvPr/>
        </p:nvSpPr>
        <p:spPr>
          <a:xfrm>
            <a:off x="2490615" y="6343113"/>
            <a:ext cx="190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Intended bm drop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3C1DA2-DF80-4F0C-A5BD-8FE466BC1533}"/>
              </a:ext>
            </a:extLst>
          </p:cNvPr>
          <p:cNvSpPr txBox="1"/>
          <p:nvPr/>
        </p:nvSpPr>
        <p:spPr>
          <a:xfrm>
            <a:off x="3858972" y="6337505"/>
            <a:ext cx="63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A0A03A-9602-48E0-BA3A-E5E25D612370}"/>
              </a:ext>
            </a:extLst>
          </p:cNvPr>
          <p:cNvSpPr txBox="1"/>
          <p:nvPr/>
        </p:nvSpPr>
        <p:spPr>
          <a:xfrm>
            <a:off x="2518458" y="6644223"/>
            <a:ext cx="190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Correction Dose: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411007-EC18-4298-ABD4-1BED871766B2}"/>
              </a:ext>
            </a:extLst>
          </p:cNvPr>
          <p:cNvSpPr txBox="1"/>
          <p:nvPr/>
        </p:nvSpPr>
        <p:spPr>
          <a:xfrm>
            <a:off x="2536108" y="6805723"/>
            <a:ext cx="190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Meal Dose: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8445A6-21C0-46A3-AF4F-A0C8068F3EA6}"/>
              </a:ext>
            </a:extLst>
          </p:cNvPr>
          <p:cNvSpPr txBox="1"/>
          <p:nvPr/>
        </p:nvSpPr>
        <p:spPr>
          <a:xfrm>
            <a:off x="3869848" y="6629271"/>
            <a:ext cx="63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4.2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BDF270-7377-4B53-BDB4-B43AF0E98886}"/>
              </a:ext>
            </a:extLst>
          </p:cNvPr>
          <p:cNvSpPr txBox="1"/>
          <p:nvPr/>
        </p:nvSpPr>
        <p:spPr>
          <a:xfrm>
            <a:off x="3889676" y="6810566"/>
            <a:ext cx="63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6.3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A77A8C-5B4B-4308-BEA8-0062B9AE7301}"/>
              </a:ext>
            </a:extLst>
          </p:cNvPr>
          <p:cNvSpPr txBox="1"/>
          <p:nvPr/>
        </p:nvSpPr>
        <p:spPr>
          <a:xfrm>
            <a:off x="2555255" y="6973553"/>
            <a:ext cx="190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Ideal Dose: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1B305B-9DD8-471F-9268-04815834068A}"/>
              </a:ext>
            </a:extLst>
          </p:cNvPr>
          <p:cNvSpPr txBox="1"/>
          <p:nvPr/>
        </p:nvSpPr>
        <p:spPr>
          <a:xfrm>
            <a:off x="3846570" y="6954529"/>
            <a:ext cx="63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10.5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AF732-8F61-45C6-9E36-5F2667A66424}"/>
              </a:ext>
            </a:extLst>
          </p:cNvPr>
          <p:cNvSpPr txBox="1"/>
          <p:nvPr/>
        </p:nvSpPr>
        <p:spPr>
          <a:xfrm>
            <a:off x="2342359" y="7217141"/>
            <a:ext cx="29860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Based on </a:t>
            </a:r>
            <a:r>
              <a:rPr lang="en-GB" sz="1500" dirty="0">
                <a:solidFill>
                  <a:schemeClr val="accent1"/>
                </a:solidFill>
              </a:rPr>
              <a:t>10</a:t>
            </a:r>
            <a:r>
              <a:rPr lang="en-GB" sz="1500" dirty="0"/>
              <a:t> units bm will reach </a:t>
            </a:r>
            <a:r>
              <a:rPr lang="en-GB" sz="1500" dirty="0">
                <a:solidFill>
                  <a:schemeClr val="accent1"/>
                </a:solidFill>
              </a:rPr>
              <a:t>7.8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715169-8762-4C24-98D2-EB3C97127AE8}"/>
              </a:ext>
            </a:extLst>
          </p:cNvPr>
          <p:cNvSpPr txBox="1"/>
          <p:nvPr/>
        </p:nvSpPr>
        <p:spPr>
          <a:xfrm>
            <a:off x="2323101" y="7461234"/>
            <a:ext cx="29860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Based on </a:t>
            </a:r>
            <a:r>
              <a:rPr lang="en-GB" sz="1500" dirty="0">
                <a:solidFill>
                  <a:srgbClr val="00B050"/>
                </a:solidFill>
              </a:rPr>
              <a:t>11</a:t>
            </a:r>
            <a:r>
              <a:rPr lang="en-GB" sz="1500" dirty="0"/>
              <a:t> units bm will reach </a:t>
            </a:r>
            <a:r>
              <a:rPr lang="en-GB" sz="1500" dirty="0">
                <a:solidFill>
                  <a:srgbClr val="00B050"/>
                </a:solidFill>
              </a:rPr>
              <a:t>5.8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4061F10-5202-431A-BFD2-9BDF4C40068D}"/>
              </a:ext>
            </a:extLst>
          </p:cNvPr>
          <p:cNvSpPr/>
          <p:nvPr/>
        </p:nvSpPr>
        <p:spPr>
          <a:xfrm>
            <a:off x="2710192" y="1263500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F41BED9-8EBF-489D-A02E-596FAA784E27}"/>
              </a:ext>
            </a:extLst>
          </p:cNvPr>
          <p:cNvSpPr/>
          <p:nvPr/>
        </p:nvSpPr>
        <p:spPr>
          <a:xfrm>
            <a:off x="2700084" y="1795915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1738CE7-60EB-4906-B4EE-09408F177212}"/>
              </a:ext>
            </a:extLst>
          </p:cNvPr>
          <p:cNvSpPr/>
          <p:nvPr/>
        </p:nvSpPr>
        <p:spPr>
          <a:xfrm>
            <a:off x="2730909" y="2841506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034762E-8347-4EDD-964D-8A984383EE62}"/>
              </a:ext>
            </a:extLst>
          </p:cNvPr>
          <p:cNvSpPr/>
          <p:nvPr/>
        </p:nvSpPr>
        <p:spPr>
          <a:xfrm>
            <a:off x="2449078" y="4148871"/>
            <a:ext cx="144059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157BE2A-65F2-4231-B4D8-1F4DBD26A295}"/>
              </a:ext>
            </a:extLst>
          </p:cNvPr>
          <p:cNvSpPr/>
          <p:nvPr/>
        </p:nvSpPr>
        <p:spPr>
          <a:xfrm>
            <a:off x="3024948" y="7908512"/>
            <a:ext cx="1380950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Save Record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897C32F-32D6-4EFC-A296-5FA216554A0C}"/>
              </a:ext>
            </a:extLst>
          </p:cNvPr>
          <p:cNvSpPr/>
          <p:nvPr/>
        </p:nvSpPr>
        <p:spPr>
          <a:xfrm>
            <a:off x="2699392" y="-282945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089AC9-D8C3-416B-B042-A40EAF3E46CE}"/>
              </a:ext>
            </a:extLst>
          </p:cNvPr>
          <p:cNvSpPr txBox="1"/>
          <p:nvPr/>
        </p:nvSpPr>
        <p:spPr>
          <a:xfrm>
            <a:off x="3448307" y="-578116"/>
            <a:ext cx="5722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Time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D24D5A-8A2A-44AA-9220-4782533C7B1F}"/>
              </a:ext>
            </a:extLst>
          </p:cNvPr>
          <p:cNvSpPr txBox="1"/>
          <p:nvPr/>
        </p:nvSpPr>
        <p:spPr>
          <a:xfrm>
            <a:off x="3267630" y="423843"/>
            <a:ext cx="11301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Meal of Day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BF95372-2615-44BB-BEE7-49FB1ED27854}"/>
              </a:ext>
            </a:extLst>
          </p:cNvPr>
          <p:cNvSpPr/>
          <p:nvPr/>
        </p:nvSpPr>
        <p:spPr>
          <a:xfrm>
            <a:off x="2717709" y="749933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686E22D-9599-4C06-930A-886365FCD79B}"/>
              </a:ext>
            </a:extLst>
          </p:cNvPr>
          <p:cNvSpPr/>
          <p:nvPr/>
        </p:nvSpPr>
        <p:spPr>
          <a:xfrm>
            <a:off x="3894286" y="5615615"/>
            <a:ext cx="1005697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Save Meal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CB84BF-96A6-4482-83CE-133366396852}"/>
              </a:ext>
            </a:extLst>
          </p:cNvPr>
          <p:cNvSpPr txBox="1"/>
          <p:nvPr/>
        </p:nvSpPr>
        <p:spPr>
          <a:xfrm>
            <a:off x="2614562" y="5320724"/>
            <a:ext cx="1497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Meal Name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74489AA7-6593-4DA5-BC4A-2B4C24A87DB8}"/>
              </a:ext>
            </a:extLst>
          </p:cNvPr>
          <p:cNvSpPr/>
          <p:nvPr/>
        </p:nvSpPr>
        <p:spPr>
          <a:xfrm>
            <a:off x="2459680" y="5622218"/>
            <a:ext cx="1358806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90AA429-3F07-462D-9FB5-63C7B2185FB1}"/>
              </a:ext>
            </a:extLst>
          </p:cNvPr>
          <p:cNvCxnSpPr/>
          <p:nvPr/>
        </p:nvCxnSpPr>
        <p:spPr>
          <a:xfrm>
            <a:off x="2185476" y="7784399"/>
            <a:ext cx="314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9F642DB-8B79-4B53-A47D-AFD0E86F7707}"/>
              </a:ext>
            </a:extLst>
          </p:cNvPr>
          <p:cNvCxnSpPr/>
          <p:nvPr/>
        </p:nvCxnSpPr>
        <p:spPr>
          <a:xfrm flipV="1">
            <a:off x="5228518" y="7148262"/>
            <a:ext cx="2150075" cy="6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38C9A64-75E6-49A3-B11A-923D0FC5865E}"/>
              </a:ext>
            </a:extLst>
          </p:cNvPr>
          <p:cNvSpPr txBox="1"/>
          <p:nvPr/>
        </p:nvSpPr>
        <p:spPr>
          <a:xfrm>
            <a:off x="7331524" y="6207214"/>
            <a:ext cx="215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Fixed line when screen scrolls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98DE79-517A-4A1E-B18B-A20D28F1BB26}"/>
              </a:ext>
            </a:extLst>
          </p:cNvPr>
          <p:cNvCxnSpPr>
            <a:cxnSpLocks/>
          </p:cNvCxnSpPr>
          <p:nvPr/>
        </p:nvCxnSpPr>
        <p:spPr>
          <a:xfrm flipV="1">
            <a:off x="4859547" y="1564153"/>
            <a:ext cx="2472129" cy="33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842BCEA-7077-44F3-91B5-EB8AAB2A539A}"/>
              </a:ext>
            </a:extLst>
          </p:cNvPr>
          <p:cNvSpPr txBox="1"/>
          <p:nvPr/>
        </p:nvSpPr>
        <p:spPr>
          <a:xfrm>
            <a:off x="7420663" y="1375528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Multi Select Box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BDB030C-24D9-4721-AB7C-94BE2183B5C9}"/>
              </a:ext>
            </a:extLst>
          </p:cNvPr>
          <p:cNvCxnSpPr>
            <a:cxnSpLocks/>
          </p:cNvCxnSpPr>
          <p:nvPr/>
        </p:nvCxnSpPr>
        <p:spPr>
          <a:xfrm>
            <a:off x="4112242" y="5019926"/>
            <a:ext cx="2952739" cy="57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43A05E-9880-47D1-B8C6-F399E3970728}"/>
              </a:ext>
            </a:extLst>
          </p:cNvPr>
          <p:cNvSpPr txBox="1"/>
          <p:nvPr/>
        </p:nvSpPr>
        <p:spPr>
          <a:xfrm>
            <a:off x="7083814" y="4678247"/>
            <a:ext cx="2150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Defaults to typical serving size or value from meal given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A8E2-C3B5-4DB4-9B1C-4ECF0FCF8A1D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4859547" y="2420916"/>
            <a:ext cx="1580571" cy="31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B90B9E-BC98-4EC3-ADB8-D51EF8CFD7D3}"/>
              </a:ext>
            </a:extLst>
          </p:cNvPr>
          <p:cNvSpPr txBox="1"/>
          <p:nvPr/>
        </p:nvSpPr>
        <p:spPr>
          <a:xfrm>
            <a:off x="6478382" y="2413106"/>
            <a:ext cx="2150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to value collected from table below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F7704B-D60C-44B2-87D1-7373C2F4F985}"/>
              </a:ext>
            </a:extLst>
          </p:cNvPr>
          <p:cNvSpPr/>
          <p:nvPr/>
        </p:nvSpPr>
        <p:spPr>
          <a:xfrm>
            <a:off x="3324016" y="3658238"/>
            <a:ext cx="891558" cy="192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Save Ingredient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77A529-12A2-4BB9-8CA5-0B6700724BA4}"/>
              </a:ext>
            </a:extLst>
          </p:cNvPr>
          <p:cNvSpPr txBox="1"/>
          <p:nvPr/>
        </p:nvSpPr>
        <p:spPr>
          <a:xfrm>
            <a:off x="2899730" y="1987625"/>
            <a:ext cx="1850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Weight of Ingredient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6B511B1-9B33-4C09-9EA8-0AE5058FCD94}"/>
              </a:ext>
            </a:extLst>
          </p:cNvPr>
          <p:cNvSpPr/>
          <p:nvPr/>
        </p:nvSpPr>
        <p:spPr>
          <a:xfrm>
            <a:off x="2717709" y="2299340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1CD26BB-275C-4153-B8A1-D04037A1C09E}"/>
              </a:ext>
            </a:extLst>
          </p:cNvPr>
          <p:cNvSpPr txBox="1"/>
          <p:nvPr/>
        </p:nvSpPr>
        <p:spPr>
          <a:xfrm>
            <a:off x="8238847" y="3398084"/>
            <a:ext cx="215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Defaults to stated carbs in database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78E05B-815B-455D-ADCB-8E9A053B5F9C}"/>
              </a:ext>
            </a:extLst>
          </p:cNvPr>
          <p:cNvCxnSpPr>
            <a:cxnSpLocks/>
          </p:cNvCxnSpPr>
          <p:nvPr/>
        </p:nvCxnSpPr>
        <p:spPr>
          <a:xfrm>
            <a:off x="4872747" y="2969464"/>
            <a:ext cx="3317621" cy="77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3A344DB-B1CA-4619-9721-D2BD855F6411}"/>
              </a:ext>
            </a:extLst>
          </p:cNvPr>
          <p:cNvSpPr txBox="1"/>
          <p:nvPr/>
        </p:nvSpPr>
        <p:spPr>
          <a:xfrm>
            <a:off x="2493909" y="5933586"/>
            <a:ext cx="18118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Exercise Planned?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1094F96-3C3E-46C5-91B8-562A1EA9CD28}"/>
              </a:ext>
            </a:extLst>
          </p:cNvPr>
          <p:cNvSpPr/>
          <p:nvPr/>
        </p:nvSpPr>
        <p:spPr>
          <a:xfrm>
            <a:off x="4904380" y="6064313"/>
            <a:ext cx="45720" cy="5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BAE60D8-0B82-48C9-B48E-A4258629B0E5}"/>
              </a:ext>
            </a:extLst>
          </p:cNvPr>
          <p:cNvSpPr/>
          <p:nvPr/>
        </p:nvSpPr>
        <p:spPr>
          <a:xfrm>
            <a:off x="4912610" y="6167981"/>
            <a:ext cx="45720" cy="5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FAC4FB4-B1E5-4F37-B88F-E8CB015418DD}"/>
              </a:ext>
            </a:extLst>
          </p:cNvPr>
          <p:cNvSpPr/>
          <p:nvPr/>
        </p:nvSpPr>
        <p:spPr>
          <a:xfrm>
            <a:off x="4892389" y="5957685"/>
            <a:ext cx="45720" cy="5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BE8645E-39A9-4091-83CF-00A863B9A70D}"/>
              </a:ext>
            </a:extLst>
          </p:cNvPr>
          <p:cNvSpPr/>
          <p:nvPr/>
        </p:nvSpPr>
        <p:spPr>
          <a:xfrm>
            <a:off x="4925693" y="6282659"/>
            <a:ext cx="45720" cy="5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98150A9-4A48-43B1-A280-DB36B1AF985F}"/>
              </a:ext>
            </a:extLst>
          </p:cNvPr>
          <p:cNvSpPr txBox="1"/>
          <p:nvPr/>
        </p:nvSpPr>
        <p:spPr>
          <a:xfrm>
            <a:off x="4309016" y="5895210"/>
            <a:ext cx="666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None</a:t>
            </a:r>
          </a:p>
          <a:p>
            <a:r>
              <a:rPr lang="en-GB" sz="700" dirty="0"/>
              <a:t>Light</a:t>
            </a:r>
          </a:p>
          <a:p>
            <a:r>
              <a:rPr lang="en-GB" sz="700" dirty="0"/>
              <a:t>Moderate</a:t>
            </a:r>
          </a:p>
          <a:p>
            <a:r>
              <a:rPr lang="en-GB" sz="700" dirty="0"/>
              <a:t>Strenuous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6CF0797-BE14-40E0-9919-D6634BDEC630}"/>
              </a:ext>
            </a:extLst>
          </p:cNvPr>
          <p:cNvSpPr txBox="1"/>
          <p:nvPr/>
        </p:nvSpPr>
        <p:spPr>
          <a:xfrm>
            <a:off x="2889639" y="3052470"/>
            <a:ext cx="17213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Typical Serving Size</a:t>
            </a: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984D8270-454B-4514-88F9-5BD2BD61655D}"/>
              </a:ext>
            </a:extLst>
          </p:cNvPr>
          <p:cNvSpPr/>
          <p:nvPr/>
        </p:nvSpPr>
        <p:spPr>
          <a:xfrm>
            <a:off x="2731783" y="3357736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6946627-DEFF-42F3-B11D-CDB5C6268060}"/>
              </a:ext>
            </a:extLst>
          </p:cNvPr>
          <p:cNvSpPr txBox="1"/>
          <p:nvPr/>
        </p:nvSpPr>
        <p:spPr>
          <a:xfrm>
            <a:off x="3927115" y="3836596"/>
            <a:ext cx="1632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Meal Weight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79365FF-2939-4A66-9FE1-332B70C76284}"/>
              </a:ext>
            </a:extLst>
          </p:cNvPr>
          <p:cNvSpPr/>
          <p:nvPr/>
        </p:nvSpPr>
        <p:spPr>
          <a:xfrm>
            <a:off x="3993008" y="4144676"/>
            <a:ext cx="1012944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BA7AF2-76D0-48F9-8E24-402CAB1DBCAB}"/>
              </a:ext>
            </a:extLst>
          </p:cNvPr>
          <p:cNvSpPr txBox="1"/>
          <p:nvPr/>
        </p:nvSpPr>
        <p:spPr>
          <a:xfrm>
            <a:off x="3755505" y="4834713"/>
            <a:ext cx="39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30g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CB6518-0318-404E-A8B5-BE7DE0952828}"/>
              </a:ext>
            </a:extLst>
          </p:cNvPr>
          <p:cNvSpPr txBox="1"/>
          <p:nvPr/>
        </p:nvSpPr>
        <p:spPr>
          <a:xfrm>
            <a:off x="3751159" y="5011314"/>
            <a:ext cx="39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60g</a:t>
            </a:r>
          </a:p>
        </p:txBody>
      </p:sp>
    </p:spTree>
    <p:extLst>
      <p:ext uri="{BB962C8B-B14F-4D97-AF65-F5344CB8AC3E}">
        <p14:creationId xmlns:p14="http://schemas.microsoft.com/office/powerpoint/2010/main" val="168254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AA7CB08-7114-4280-9225-6383DF8279BC}"/>
              </a:ext>
            </a:extLst>
          </p:cNvPr>
          <p:cNvSpPr/>
          <p:nvPr/>
        </p:nvSpPr>
        <p:spPr>
          <a:xfrm>
            <a:off x="6879942" y="438316"/>
            <a:ext cx="3599935" cy="5988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8C5A8E-755C-4887-91D6-CD8D86BF63F3}"/>
              </a:ext>
            </a:extLst>
          </p:cNvPr>
          <p:cNvSpPr/>
          <p:nvPr/>
        </p:nvSpPr>
        <p:spPr>
          <a:xfrm>
            <a:off x="1861751" y="434546"/>
            <a:ext cx="3599935" cy="5988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103FE9-C8C0-4505-B35E-BFAFCE5AE8C8}"/>
              </a:ext>
            </a:extLst>
          </p:cNvPr>
          <p:cNvSpPr/>
          <p:nvPr/>
        </p:nvSpPr>
        <p:spPr>
          <a:xfrm>
            <a:off x="2591623" y="1076313"/>
            <a:ext cx="2141838" cy="592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962DE-6984-4ADA-B81A-5B8708E7F27F}"/>
              </a:ext>
            </a:extLst>
          </p:cNvPr>
          <p:cNvSpPr txBox="1"/>
          <p:nvPr/>
        </p:nvSpPr>
        <p:spPr>
          <a:xfrm>
            <a:off x="2840395" y="744465"/>
            <a:ext cx="18118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Saved Ingredients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A836-34E3-4F9E-9B32-BD773D514DC8}"/>
              </a:ext>
            </a:extLst>
          </p:cNvPr>
          <p:cNvSpPr txBox="1"/>
          <p:nvPr/>
        </p:nvSpPr>
        <p:spPr>
          <a:xfrm>
            <a:off x="2748141" y="1180409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Carrots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1895C-A845-4333-9B71-486833122507}"/>
              </a:ext>
            </a:extLst>
          </p:cNvPr>
          <p:cNvSpPr txBox="1"/>
          <p:nvPr/>
        </p:nvSpPr>
        <p:spPr>
          <a:xfrm>
            <a:off x="3183032" y="1192343"/>
            <a:ext cx="4164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110g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C22D1F96-FE1E-4CBE-83D8-E9B82C4076B9}"/>
              </a:ext>
            </a:extLst>
          </p:cNvPr>
          <p:cNvSpPr/>
          <p:nvPr/>
        </p:nvSpPr>
        <p:spPr>
          <a:xfrm flipH="1">
            <a:off x="4158608" y="1254269"/>
            <a:ext cx="123787" cy="120036"/>
          </a:xfrm>
          <a:prstGeom prst="mathMultiply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5EAE6-0779-4E42-A297-A7251312B0C6}"/>
              </a:ext>
            </a:extLst>
          </p:cNvPr>
          <p:cNvSpPr txBox="1"/>
          <p:nvPr/>
        </p:nvSpPr>
        <p:spPr>
          <a:xfrm>
            <a:off x="3174554" y="1368922"/>
            <a:ext cx="414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110g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323AFD5B-1D7F-41CA-8A0E-9B07189C29B3}"/>
              </a:ext>
            </a:extLst>
          </p:cNvPr>
          <p:cNvSpPr/>
          <p:nvPr/>
        </p:nvSpPr>
        <p:spPr>
          <a:xfrm flipH="1">
            <a:off x="4160842" y="1448910"/>
            <a:ext cx="123787" cy="120036"/>
          </a:xfrm>
          <a:prstGeom prst="mathMultiply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E4F7D-92E1-416B-A209-D11EBB211E15}"/>
              </a:ext>
            </a:extLst>
          </p:cNvPr>
          <p:cNvSpPr txBox="1"/>
          <p:nvPr/>
        </p:nvSpPr>
        <p:spPr>
          <a:xfrm>
            <a:off x="2770073" y="1374305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Celery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F06F4-B734-4EDB-A8F7-15B035480106}"/>
              </a:ext>
            </a:extLst>
          </p:cNvPr>
          <p:cNvSpPr txBox="1"/>
          <p:nvPr/>
        </p:nvSpPr>
        <p:spPr>
          <a:xfrm>
            <a:off x="2854629" y="2012487"/>
            <a:ext cx="17295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Enter Ingredient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ECE99-9F04-4190-A96A-4DDE060AFFA7}"/>
              </a:ext>
            </a:extLst>
          </p:cNvPr>
          <p:cNvSpPr txBox="1"/>
          <p:nvPr/>
        </p:nvSpPr>
        <p:spPr>
          <a:xfrm>
            <a:off x="2915183" y="2565738"/>
            <a:ext cx="1363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Carbs per 100g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1EF235-E352-4AD7-9635-61D1ACB575E1}"/>
              </a:ext>
            </a:extLst>
          </p:cNvPr>
          <p:cNvSpPr/>
          <p:nvPr/>
        </p:nvSpPr>
        <p:spPr>
          <a:xfrm>
            <a:off x="2587609" y="2359519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EDD53C-B1C4-408F-8BF2-5805D1A6D035}"/>
              </a:ext>
            </a:extLst>
          </p:cNvPr>
          <p:cNvSpPr/>
          <p:nvPr/>
        </p:nvSpPr>
        <p:spPr>
          <a:xfrm>
            <a:off x="2589925" y="2912770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6B6B1D0-6833-4CB5-9A91-4034A58137A9}"/>
              </a:ext>
            </a:extLst>
          </p:cNvPr>
          <p:cNvSpPr/>
          <p:nvPr/>
        </p:nvSpPr>
        <p:spPr>
          <a:xfrm>
            <a:off x="3183032" y="3729502"/>
            <a:ext cx="891558" cy="192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Save Ingredient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5B50CE-6536-46E4-ACFB-E2F00415F431}"/>
              </a:ext>
            </a:extLst>
          </p:cNvPr>
          <p:cNvSpPr txBox="1"/>
          <p:nvPr/>
        </p:nvSpPr>
        <p:spPr>
          <a:xfrm>
            <a:off x="2748655" y="3123734"/>
            <a:ext cx="17213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Typical Serving Size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9B3D847-F84C-4FAB-AA64-E66C9332978B}"/>
              </a:ext>
            </a:extLst>
          </p:cNvPr>
          <p:cNvSpPr/>
          <p:nvPr/>
        </p:nvSpPr>
        <p:spPr>
          <a:xfrm>
            <a:off x="2590799" y="3429000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14255-9003-4614-B19B-F6F093AD36F1}"/>
              </a:ext>
            </a:extLst>
          </p:cNvPr>
          <p:cNvSpPr txBox="1"/>
          <p:nvPr/>
        </p:nvSpPr>
        <p:spPr>
          <a:xfrm>
            <a:off x="7996403" y="1520471"/>
            <a:ext cx="1363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Carbs per 100g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726EB-0208-46DA-BA21-97EB1573E390}"/>
              </a:ext>
            </a:extLst>
          </p:cNvPr>
          <p:cNvSpPr txBox="1"/>
          <p:nvPr/>
        </p:nvSpPr>
        <p:spPr>
          <a:xfrm>
            <a:off x="7799518" y="2867610"/>
            <a:ext cx="1853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Enter Saved Meal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20B927-338F-4026-ABEA-8D9FB885CB70}"/>
              </a:ext>
            </a:extLst>
          </p:cNvPr>
          <p:cNvSpPr/>
          <p:nvPr/>
        </p:nvSpPr>
        <p:spPr>
          <a:xfrm>
            <a:off x="7611880" y="3747931"/>
            <a:ext cx="2141838" cy="592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F553E6-C889-4E7D-8897-127F9EA4FF45}"/>
              </a:ext>
            </a:extLst>
          </p:cNvPr>
          <p:cNvSpPr txBox="1"/>
          <p:nvPr/>
        </p:nvSpPr>
        <p:spPr>
          <a:xfrm>
            <a:off x="7860652" y="3416083"/>
            <a:ext cx="18118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Meal Ingredients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2089C3-D7D4-42B4-8850-3572F9248561}"/>
              </a:ext>
            </a:extLst>
          </p:cNvPr>
          <p:cNvSpPr txBox="1"/>
          <p:nvPr/>
        </p:nvSpPr>
        <p:spPr>
          <a:xfrm>
            <a:off x="7768398" y="3852027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Carrots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BD313-6A7D-414F-A112-D36D2CECD264}"/>
              </a:ext>
            </a:extLst>
          </p:cNvPr>
          <p:cNvSpPr txBox="1"/>
          <p:nvPr/>
        </p:nvSpPr>
        <p:spPr>
          <a:xfrm>
            <a:off x="8740464" y="3855100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110g</a:t>
            </a: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F7071F36-E00E-4C62-B9BA-9CE176347018}"/>
              </a:ext>
            </a:extLst>
          </p:cNvPr>
          <p:cNvSpPr/>
          <p:nvPr/>
        </p:nvSpPr>
        <p:spPr>
          <a:xfrm flipH="1">
            <a:off x="9178865" y="3925887"/>
            <a:ext cx="123787" cy="120036"/>
          </a:xfrm>
          <a:prstGeom prst="mathMultiply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FE1DA-1352-423E-AAF9-FE40A71936C1}"/>
              </a:ext>
            </a:extLst>
          </p:cNvPr>
          <p:cNvSpPr txBox="1"/>
          <p:nvPr/>
        </p:nvSpPr>
        <p:spPr>
          <a:xfrm>
            <a:off x="8742698" y="4049741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110g</a:t>
            </a: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8320DF6A-08FF-4951-BD16-DF7414B66916}"/>
              </a:ext>
            </a:extLst>
          </p:cNvPr>
          <p:cNvSpPr/>
          <p:nvPr/>
        </p:nvSpPr>
        <p:spPr>
          <a:xfrm flipH="1">
            <a:off x="9181099" y="4120528"/>
            <a:ext cx="123787" cy="120036"/>
          </a:xfrm>
          <a:prstGeom prst="mathMultiply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D6BB7-5400-489D-AE02-CD08C901D28D}"/>
              </a:ext>
            </a:extLst>
          </p:cNvPr>
          <p:cNvSpPr txBox="1"/>
          <p:nvPr/>
        </p:nvSpPr>
        <p:spPr>
          <a:xfrm>
            <a:off x="7790330" y="4045923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Celery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A9A4BA-56E3-484A-A979-ED5B7FBDA589}"/>
              </a:ext>
            </a:extLst>
          </p:cNvPr>
          <p:cNvSpPr/>
          <p:nvPr/>
        </p:nvSpPr>
        <p:spPr>
          <a:xfrm>
            <a:off x="7640320" y="821912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EA9C7F-E5A9-472C-AA4B-49272EEF8D7A}"/>
              </a:ext>
            </a:extLst>
          </p:cNvPr>
          <p:cNvSpPr/>
          <p:nvPr/>
        </p:nvSpPr>
        <p:spPr>
          <a:xfrm>
            <a:off x="7671145" y="1867503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B4669FF-59C2-453E-8E0A-3A12E85EDFA8}"/>
              </a:ext>
            </a:extLst>
          </p:cNvPr>
          <p:cNvSpPr/>
          <p:nvPr/>
        </p:nvSpPr>
        <p:spPr>
          <a:xfrm>
            <a:off x="7620795" y="3167920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0703584-291E-4BBE-B2ED-B75B76872976}"/>
              </a:ext>
            </a:extLst>
          </p:cNvPr>
          <p:cNvSpPr/>
          <p:nvPr/>
        </p:nvSpPr>
        <p:spPr>
          <a:xfrm>
            <a:off x="8834522" y="4641612"/>
            <a:ext cx="1005697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Save Meal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CFC497-D76D-41DA-999B-B323C88862BE}"/>
              </a:ext>
            </a:extLst>
          </p:cNvPr>
          <p:cNvSpPr txBox="1"/>
          <p:nvPr/>
        </p:nvSpPr>
        <p:spPr>
          <a:xfrm>
            <a:off x="7554798" y="4346721"/>
            <a:ext cx="1497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Meal Name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231F2B-D1DB-4016-B760-C785671ED50A}"/>
              </a:ext>
            </a:extLst>
          </p:cNvPr>
          <p:cNvSpPr/>
          <p:nvPr/>
        </p:nvSpPr>
        <p:spPr>
          <a:xfrm>
            <a:off x="7399916" y="4648215"/>
            <a:ext cx="1358806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4F4547-41F6-4CE7-9F5A-FFBDCF57A046}"/>
              </a:ext>
            </a:extLst>
          </p:cNvPr>
          <p:cNvSpPr/>
          <p:nvPr/>
        </p:nvSpPr>
        <p:spPr>
          <a:xfrm>
            <a:off x="8264252" y="2684235"/>
            <a:ext cx="891558" cy="192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Save Ingredient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57AACA-7D2F-447B-9786-ABC3540D4558}"/>
              </a:ext>
            </a:extLst>
          </p:cNvPr>
          <p:cNvSpPr txBox="1"/>
          <p:nvPr/>
        </p:nvSpPr>
        <p:spPr>
          <a:xfrm>
            <a:off x="7839966" y="1013622"/>
            <a:ext cx="1850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Weight of Ingredient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EE8E330-B1AE-482D-BDFA-DE64E9B82833}"/>
              </a:ext>
            </a:extLst>
          </p:cNvPr>
          <p:cNvSpPr/>
          <p:nvPr/>
        </p:nvSpPr>
        <p:spPr>
          <a:xfrm>
            <a:off x="7657945" y="1325337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186520-3637-4220-AA69-B4E579D9D77E}"/>
              </a:ext>
            </a:extLst>
          </p:cNvPr>
          <p:cNvSpPr txBox="1"/>
          <p:nvPr/>
        </p:nvSpPr>
        <p:spPr>
          <a:xfrm>
            <a:off x="7829875" y="2078467"/>
            <a:ext cx="17213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Typical Serving Size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E48E1-229C-4AFD-B3D9-6E4CA2364A88}"/>
              </a:ext>
            </a:extLst>
          </p:cNvPr>
          <p:cNvSpPr/>
          <p:nvPr/>
        </p:nvSpPr>
        <p:spPr>
          <a:xfrm>
            <a:off x="7672019" y="2383733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50194-BBF3-4619-88BC-A30753F8006E}"/>
              </a:ext>
            </a:extLst>
          </p:cNvPr>
          <p:cNvSpPr txBox="1"/>
          <p:nvPr/>
        </p:nvSpPr>
        <p:spPr>
          <a:xfrm>
            <a:off x="7875710" y="438316"/>
            <a:ext cx="17295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Enter Ingredient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2CC6E7-ABFD-4845-8FB3-987FF8D073CC}"/>
              </a:ext>
            </a:extLst>
          </p:cNvPr>
          <p:cNvSpPr txBox="1"/>
          <p:nvPr/>
        </p:nvSpPr>
        <p:spPr>
          <a:xfrm>
            <a:off x="7954308" y="5034302"/>
            <a:ext cx="202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Saved Meals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2EF0B7-6258-4794-8681-BCAFCE0B399D}"/>
              </a:ext>
            </a:extLst>
          </p:cNvPr>
          <p:cNvCxnSpPr/>
          <p:nvPr/>
        </p:nvCxnSpPr>
        <p:spPr>
          <a:xfrm>
            <a:off x="6879942" y="5034302"/>
            <a:ext cx="3599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8A5354A-F0F9-4595-BB5A-B41989CE3AFF}"/>
              </a:ext>
            </a:extLst>
          </p:cNvPr>
          <p:cNvSpPr/>
          <p:nvPr/>
        </p:nvSpPr>
        <p:spPr>
          <a:xfrm>
            <a:off x="7640320" y="5420270"/>
            <a:ext cx="2141838" cy="7771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33CAD7-B9C5-43CA-9690-76F3BF025790}"/>
              </a:ext>
            </a:extLst>
          </p:cNvPr>
          <p:cNvSpPr txBox="1"/>
          <p:nvPr/>
        </p:nvSpPr>
        <p:spPr>
          <a:xfrm>
            <a:off x="7796838" y="5709135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Carrots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7B94E5-21D6-4462-8089-F58927BF4B4E}"/>
              </a:ext>
            </a:extLst>
          </p:cNvPr>
          <p:cNvSpPr txBox="1"/>
          <p:nvPr/>
        </p:nvSpPr>
        <p:spPr>
          <a:xfrm>
            <a:off x="8768904" y="5712208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110g</a:t>
            </a:r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C29FCF4D-C885-48B5-B86A-270E77797300}"/>
              </a:ext>
            </a:extLst>
          </p:cNvPr>
          <p:cNvSpPr/>
          <p:nvPr/>
        </p:nvSpPr>
        <p:spPr>
          <a:xfrm flipH="1">
            <a:off x="9207305" y="5782995"/>
            <a:ext cx="123787" cy="120036"/>
          </a:xfrm>
          <a:prstGeom prst="mathMultiply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F7CFFD-821D-4202-9DD3-4B93437B5432}"/>
              </a:ext>
            </a:extLst>
          </p:cNvPr>
          <p:cNvSpPr txBox="1"/>
          <p:nvPr/>
        </p:nvSpPr>
        <p:spPr>
          <a:xfrm>
            <a:off x="8771138" y="5906849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110g</a:t>
            </a:r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E99B1AF3-8A8C-4A62-8A5B-15A46BA504EF}"/>
              </a:ext>
            </a:extLst>
          </p:cNvPr>
          <p:cNvSpPr/>
          <p:nvPr/>
        </p:nvSpPr>
        <p:spPr>
          <a:xfrm flipH="1">
            <a:off x="9209539" y="5977636"/>
            <a:ext cx="123787" cy="120036"/>
          </a:xfrm>
          <a:prstGeom prst="mathMultiply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C2AECA-E980-432C-855C-9CDFC76141F9}"/>
              </a:ext>
            </a:extLst>
          </p:cNvPr>
          <p:cNvSpPr txBox="1"/>
          <p:nvPr/>
        </p:nvSpPr>
        <p:spPr>
          <a:xfrm>
            <a:off x="7818770" y="5903031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Celery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F9F386-4A14-4105-8584-177C75000B23}"/>
              </a:ext>
            </a:extLst>
          </p:cNvPr>
          <p:cNvSpPr/>
          <p:nvPr/>
        </p:nvSpPr>
        <p:spPr>
          <a:xfrm>
            <a:off x="7669106" y="6279381"/>
            <a:ext cx="2141838" cy="1403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48903-3D21-479E-AF59-2E26FAA1F7E7}"/>
              </a:ext>
            </a:extLst>
          </p:cNvPr>
          <p:cNvSpPr txBox="1"/>
          <p:nvPr/>
        </p:nvSpPr>
        <p:spPr>
          <a:xfrm>
            <a:off x="7878927" y="5399139"/>
            <a:ext cx="18118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Sweet and Sour Pork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DFE9CC-BAF1-479D-82FA-D2498326E9EB}"/>
              </a:ext>
            </a:extLst>
          </p:cNvPr>
          <p:cNvSpPr txBox="1"/>
          <p:nvPr/>
        </p:nvSpPr>
        <p:spPr>
          <a:xfrm>
            <a:off x="3592020" y="1195992"/>
            <a:ext cx="39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60g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77BF45-7217-488A-99D2-6EF106536241}"/>
              </a:ext>
            </a:extLst>
          </p:cNvPr>
          <p:cNvSpPr txBox="1"/>
          <p:nvPr/>
        </p:nvSpPr>
        <p:spPr>
          <a:xfrm>
            <a:off x="3580444" y="1378164"/>
            <a:ext cx="39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30g</a:t>
            </a:r>
          </a:p>
        </p:txBody>
      </p:sp>
    </p:spTree>
    <p:extLst>
      <p:ext uri="{BB962C8B-B14F-4D97-AF65-F5344CB8AC3E}">
        <p14:creationId xmlns:p14="http://schemas.microsoft.com/office/powerpoint/2010/main" val="203237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170</Words>
  <Application>Microsoft Office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Diabetes App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App</dc:title>
  <dc:creator>Robert Flowerday</dc:creator>
  <cp:lastModifiedBy>Robert Flowerday</cp:lastModifiedBy>
  <cp:revision>2</cp:revision>
  <dcterms:created xsi:type="dcterms:W3CDTF">2021-09-03T19:59:15Z</dcterms:created>
  <dcterms:modified xsi:type="dcterms:W3CDTF">2021-09-03T23:03:34Z</dcterms:modified>
</cp:coreProperties>
</file>