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75DD117-B4EA-49A4-AAEB-DFB24E15C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NY CitiBike Challenge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E77223F-40BE-4808-BBFE-5711B8B15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2/3/21 7:12:22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y Citi Bike Story2">
            <a:extLst>
              <a:ext uri="{FF2B5EF4-FFF2-40B4-BE49-F238E27FC236}">
                <a16:creationId xmlns:a16="http://schemas.microsoft.com/office/drawing/2014/main" id="{6E4AEC5D-2063-40A9-A10E-6902D068A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y Citi Bike Story1">
            <a:extLst>
              <a:ext uri="{FF2B5EF4-FFF2-40B4-BE49-F238E27FC236}">
                <a16:creationId xmlns:a16="http://schemas.microsoft.com/office/drawing/2014/main" id="{F20C0A81-B371-4075-AA90-B41ED19F7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y Citi Bike Story3">
            <a:extLst>
              <a:ext uri="{FF2B5EF4-FFF2-40B4-BE49-F238E27FC236}">
                <a16:creationId xmlns:a16="http://schemas.microsoft.com/office/drawing/2014/main" id="{A22D37C9-5EC9-4E8D-904D-520385CBD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y Citi Bike Story4">
            <a:extLst>
              <a:ext uri="{FF2B5EF4-FFF2-40B4-BE49-F238E27FC236}">
                <a16:creationId xmlns:a16="http://schemas.microsoft.com/office/drawing/2014/main" id="{A1561DF5-BBE6-42A9-B1E6-E1C961359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y Citi Bike Story5">
            <a:extLst>
              <a:ext uri="{FF2B5EF4-FFF2-40B4-BE49-F238E27FC236}">
                <a16:creationId xmlns:a16="http://schemas.microsoft.com/office/drawing/2014/main" id="{7F0B8C42-9416-4F24-BED2-748CBB089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NY CitiBike Challenge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 CitiBike Challenge </dc:title>
  <dc:creator/>
  <cp:lastModifiedBy>Robert Freed</cp:lastModifiedBy>
  <cp:revision>2</cp:revision>
  <dcterms:created xsi:type="dcterms:W3CDTF">2021-02-04T00:12:23Z</dcterms:created>
  <dcterms:modified xsi:type="dcterms:W3CDTF">2021-02-04T00:14:24Z</dcterms:modified>
</cp:coreProperties>
</file>