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04016C-1ED4-4E99-872A-CC70B6F695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 CitiBike Challenge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1AD6C1-8C42-4295-88E4-71C586713C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2/3/21 7:18:01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iti Bike Story2" id="2" name="slide2">
            <a:extLst>
              <a:ext uri="{FF2B5EF4-FFF2-40B4-BE49-F238E27FC236}">
                <a16:creationId xmlns:a16="http://schemas.microsoft.com/office/drawing/2014/main" id="{B629E1B1-FDA1-456A-B9DA-51A2ABD4D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iti Bike Story1" id="3" name="slide3">
            <a:extLst>
              <a:ext uri="{FF2B5EF4-FFF2-40B4-BE49-F238E27FC236}">
                <a16:creationId xmlns:a16="http://schemas.microsoft.com/office/drawing/2014/main" id="{072EDCA5-8814-42BD-8504-FECCB4F29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iti Bike Story3" id="4" name="slide4">
            <a:extLst>
              <a:ext uri="{FF2B5EF4-FFF2-40B4-BE49-F238E27FC236}">
                <a16:creationId xmlns:a16="http://schemas.microsoft.com/office/drawing/2014/main" id="{C28080EA-D744-453A-A258-928B79054C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iti Bike Story5" id="5" name="slide5">
            <a:extLst>
              <a:ext uri="{FF2B5EF4-FFF2-40B4-BE49-F238E27FC236}">
                <a16:creationId xmlns:a16="http://schemas.microsoft.com/office/drawing/2014/main" id="{87A84DF8-A4BC-4955-BEF3-9A378ADFDF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iti Bike Story4" id="6" name="slide6">
            <a:extLst>
              <a:ext uri="{FF2B5EF4-FFF2-40B4-BE49-F238E27FC236}">
                <a16:creationId xmlns:a16="http://schemas.microsoft.com/office/drawing/2014/main" id="{495B9627-0A51-45B0-B0EF-CA06DF26C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iti Bike Story6" id="7" name="slide7">
            <a:extLst>
              <a:ext uri="{FF2B5EF4-FFF2-40B4-BE49-F238E27FC236}">
                <a16:creationId xmlns:a16="http://schemas.microsoft.com/office/drawing/2014/main" id="{A86F7FF0-9595-4A74-A35F-6D295AF560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iti Bike Story7" id="8" name="slide8">
            <a:extLst>
              <a:ext uri="{FF2B5EF4-FFF2-40B4-BE49-F238E27FC236}">
                <a16:creationId xmlns:a16="http://schemas.microsoft.com/office/drawing/2014/main" id="{7991407F-3167-4F77-A0DB-51942D558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2021-02-04T00:18:02Z</dcterms:created>
  <dcterms:modified xsi:type="dcterms:W3CDTF">2021-02-04T00:18:02Z</dcterms:modified>
</cp:coreProperties>
</file>