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33BCA-2903-4942-86AD-C9767F73D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FF2B6E-AD9A-4DA3-B681-AC6FD80A2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20C854-2E90-4A00-BB5E-EC2CCC5F1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7A96-BE78-48B1-A287-AD4FE2F9B57D}" type="datetimeFigureOut">
              <a:rPr lang="es-MX" smtClean="0"/>
              <a:t>22/05/2021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13819E-D8C0-4873-8CB3-5124CD7E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649128-3EEE-46A3-8990-E8BC5D755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458D-8A09-4C23-9CAE-21385A7D9D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547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9A039-BBA8-4C4D-BEDA-460332289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584947-2CED-4665-B21D-7E735F6EF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E1C4CF-2C44-4255-8C78-A1E4AE51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7A96-BE78-48B1-A287-AD4FE2F9B57D}" type="datetimeFigureOut">
              <a:rPr lang="es-MX" smtClean="0"/>
              <a:t>22/05/2021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8394A1-ECC4-46C4-92B2-2A5C9E5E8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BA1095-2B6C-4AD2-93B4-7D1B9282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458D-8A09-4C23-9CAE-21385A7D9D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664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A8C771-A8B4-4D64-814F-41B79920C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0C203F-C502-459B-B6DD-768771C67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513CA8-35A5-4746-92F4-3E922549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7A96-BE78-48B1-A287-AD4FE2F9B57D}" type="datetimeFigureOut">
              <a:rPr lang="es-MX" smtClean="0"/>
              <a:t>22/05/2021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999473-FF34-431E-9684-13027B1B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327B36-B47B-47DC-BC3F-A5C0AEC9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458D-8A09-4C23-9CAE-21385A7D9D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016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484B8-7861-4FF3-9CFF-1CBFE9ACE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69DE8D-CA3D-426E-9CFD-638A1D015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DB27D7-6602-4C5F-B708-49D4BD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7A96-BE78-48B1-A287-AD4FE2F9B57D}" type="datetimeFigureOut">
              <a:rPr lang="es-MX" smtClean="0"/>
              <a:t>22/05/2021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2697CC-142C-42DD-84EC-A5FE792E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A3147B-168E-4FC9-9EA9-6B9F7821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458D-8A09-4C23-9CAE-21385A7D9D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874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6C954-92E5-48B5-8E17-C84C1982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D1110F-2A83-4625-B81C-8835DB43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333098-7FA8-4EEA-8352-13BD7DF48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7A96-BE78-48B1-A287-AD4FE2F9B57D}" type="datetimeFigureOut">
              <a:rPr lang="es-MX" smtClean="0"/>
              <a:t>22/05/2021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9D224A-9B40-4A89-B13B-EF774F93F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ECC5C1-3396-4B17-A57D-AAED434A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458D-8A09-4C23-9CAE-21385A7D9D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487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C01EE-F3F4-4652-8AE0-799BB9DB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9CA9B4-4908-4CE3-9B71-058A536F9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6322F9-B7FB-478A-83D9-23B07B975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E5E9D7-18D4-4398-B435-D33F2DAF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7A96-BE78-48B1-A287-AD4FE2F9B57D}" type="datetimeFigureOut">
              <a:rPr lang="es-MX" smtClean="0"/>
              <a:t>22/05/2021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CBBA37-C681-483E-8EED-0CCAF3F96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096F5F-105A-463F-8A75-5BAAFF0F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458D-8A09-4C23-9CAE-21385A7D9D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118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57109-C39C-480E-A832-EECA808F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9102C6-C04D-40ED-B95F-6401EBF23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6CD8DA-1EBE-4A82-A445-52B254B12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6551C4-DAF0-4AF5-8E7C-4488A93FC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B2B2554-18B6-4072-B815-0B62670E9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B261FCA-C6B4-468C-A485-F5C71BB5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7A96-BE78-48B1-A287-AD4FE2F9B57D}" type="datetimeFigureOut">
              <a:rPr lang="es-MX" smtClean="0"/>
              <a:t>22/05/2021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CA480CB-1603-466F-84D4-68822B2BC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0DE45D9-EDAF-484B-BB0F-5088FD05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458D-8A09-4C23-9CAE-21385A7D9D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027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8577F-376D-4F9E-83F6-1E9803A0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9497A87-B9B9-42BC-8690-491F49DF3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7A96-BE78-48B1-A287-AD4FE2F9B57D}" type="datetimeFigureOut">
              <a:rPr lang="es-MX" smtClean="0"/>
              <a:t>22/05/2021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8F2B284-D9F8-45AA-8C85-57C94508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AAD43D1-B76F-4255-AE9B-25D678A3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458D-8A09-4C23-9CAE-21385A7D9D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688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A00177D-72CA-494D-8532-C09BF4F4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7A96-BE78-48B1-A287-AD4FE2F9B57D}" type="datetimeFigureOut">
              <a:rPr lang="es-MX" smtClean="0"/>
              <a:t>22/05/2021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1185F2D-0802-451F-923A-440281A2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C289B4-08A8-4847-91B2-35B8B8F0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458D-8A09-4C23-9CAE-21385A7D9D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53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EC24C-9261-4D45-B285-44C03F17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A0D6BA-2861-4C77-A7FD-AD90D763C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87473D-E4F1-44FA-9972-3DCEE8CB0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ACEFF8-6B41-4B43-BE09-0F57BAC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7A96-BE78-48B1-A287-AD4FE2F9B57D}" type="datetimeFigureOut">
              <a:rPr lang="es-MX" smtClean="0"/>
              <a:t>22/05/2021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AFB088-C355-4234-B796-3D29915AE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78FC98-697D-44B8-9071-086236F1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458D-8A09-4C23-9CAE-21385A7D9D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808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5A994-0D9F-4179-B8BA-8ADEB043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E979BDC-99D4-46A8-80B4-8F88A0727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C0C24F-55F6-41C8-92BA-B762AFFA8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F79E8D-91AB-4FFF-A159-688DE10F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7A96-BE78-48B1-A287-AD4FE2F9B57D}" type="datetimeFigureOut">
              <a:rPr lang="es-MX" smtClean="0"/>
              <a:t>22/05/2021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407D84-FE68-4BCC-9D1C-BA0D8AF36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5928C3-6EBB-4C4D-B837-F6C128F6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458D-8A09-4C23-9CAE-21385A7D9D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96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E03CDF4-D858-4792-BBC0-298F01DF6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72379F-7022-405C-9F47-02B3FEB81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1000D1-9C95-4FDA-9414-5E64C5A07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77A96-BE78-48B1-A287-AD4FE2F9B57D}" type="datetimeFigureOut">
              <a:rPr lang="es-MX" smtClean="0"/>
              <a:t>22/05/2021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7230C8-328A-401A-B7DD-62B56A740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2A2088-036E-4FC4-B405-D33A262CC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9458D-8A09-4C23-9CAE-21385A7D9D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895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A9513091-DE90-4F47-B764-256F0D121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412" y="800100"/>
            <a:ext cx="48291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800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Morales Flores</dc:creator>
  <cp:lastModifiedBy>Eduardo Morales Flores</cp:lastModifiedBy>
  <cp:revision>4</cp:revision>
  <dcterms:created xsi:type="dcterms:W3CDTF">2021-05-22T15:55:45Z</dcterms:created>
  <dcterms:modified xsi:type="dcterms:W3CDTF">2021-05-22T17:54:12Z</dcterms:modified>
</cp:coreProperties>
</file>