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7" r:id="rId3"/>
    <p:sldId id="258" r:id="rId4"/>
    <p:sldId id="259" r:id="rId5"/>
    <p:sldId id="261" r:id="rId6"/>
    <p:sldId id="264" r:id="rId7"/>
    <p:sldId id="263" r:id="rId8"/>
    <p:sldId id="287" r:id="rId9"/>
    <p:sldId id="286" r:id="rId10"/>
    <p:sldId id="301" r:id="rId11"/>
    <p:sldId id="260" r:id="rId12"/>
    <p:sldId id="266" r:id="rId13"/>
    <p:sldId id="288" r:id="rId14"/>
    <p:sldId id="265" r:id="rId15"/>
    <p:sldId id="267" r:id="rId16"/>
    <p:sldId id="268" r:id="rId17"/>
    <p:sldId id="289" r:id="rId18"/>
    <p:sldId id="302" r:id="rId19"/>
    <p:sldId id="303" r:id="rId20"/>
    <p:sldId id="291" r:id="rId21"/>
    <p:sldId id="271" r:id="rId22"/>
    <p:sldId id="272" r:id="rId23"/>
    <p:sldId id="293" r:id="rId24"/>
    <p:sldId id="292" r:id="rId25"/>
    <p:sldId id="297" r:id="rId26"/>
    <p:sldId id="294" r:id="rId27"/>
    <p:sldId id="295" r:id="rId28"/>
    <p:sldId id="270" r:id="rId29"/>
    <p:sldId id="274" r:id="rId30"/>
    <p:sldId id="276" r:id="rId31"/>
    <p:sldId id="277" r:id="rId32"/>
    <p:sldId id="278" r:id="rId33"/>
    <p:sldId id="298" r:id="rId34"/>
    <p:sldId id="299" r:id="rId35"/>
    <p:sldId id="305" r:id="rId36"/>
    <p:sldId id="279" r:id="rId37"/>
    <p:sldId id="300" r:id="rId38"/>
    <p:sldId id="280" r:id="rId39"/>
    <p:sldId id="283" r:id="rId40"/>
    <p:sldId id="284" r:id="rId41"/>
    <p:sldId id="304" r:id="rId42"/>
    <p:sldId id="307" r:id="rId43"/>
    <p:sldId id="306" r:id="rId44"/>
    <p:sldId id="308" r:id="rId45"/>
    <p:sldId id="309" r:id="rId46"/>
    <p:sldId id="285" r:id="rId47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l LUMBRERAS" initials="ML" lastIdx="3" clrIdx="0">
    <p:extLst>
      <p:ext uri="{19B8F6BF-5375-455C-9EA6-DF929625EA0E}">
        <p15:presenceInfo xmlns:p15="http://schemas.microsoft.com/office/powerpoint/2012/main" userId="3cf9a339273412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9AAE4-97A8-489E-A347-78819E85E291}" v="48" dt="2021-11-15T16:09:5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Lumbreras" userId="e57255e2-e72e-47e1-86e5-705636f423c9" providerId="ADAL" clId="{1539AAE4-97A8-489E-A347-78819E85E291}"/>
    <pc:docChg chg="undo custSel addSld modSld modNotesMaster">
      <pc:chgData name="Mikel Lumbreras" userId="e57255e2-e72e-47e1-86e5-705636f423c9" providerId="ADAL" clId="{1539AAE4-97A8-489E-A347-78819E85E291}" dt="2021-11-15T18:08:44.887" v="2004" actId="20577"/>
      <pc:docMkLst>
        <pc:docMk/>
      </pc:docMkLst>
      <pc:sldChg chg="modSp mod">
        <pc:chgData name="Mikel Lumbreras" userId="e57255e2-e72e-47e1-86e5-705636f423c9" providerId="ADAL" clId="{1539AAE4-97A8-489E-A347-78819E85E291}" dt="2021-11-11T16:16:47.372" v="170" actId="20577"/>
        <pc:sldMkLst>
          <pc:docMk/>
          <pc:sldMk cId="3904166566" sldId="260"/>
        </pc:sldMkLst>
        <pc:spChg chg="mod">
          <ac:chgData name="Mikel Lumbreras" userId="e57255e2-e72e-47e1-86e5-705636f423c9" providerId="ADAL" clId="{1539AAE4-97A8-489E-A347-78819E85E291}" dt="2021-11-11T16:16:47.372" v="170" actId="20577"/>
          <ac:spMkLst>
            <pc:docMk/>
            <pc:sldMk cId="3904166566" sldId="260"/>
            <ac:spMk id="3" creationId="{00000000-0000-0000-0000-000000000000}"/>
          </ac:spMkLst>
        </pc:spChg>
      </pc:sldChg>
      <pc:sldChg chg="modSp">
        <pc:chgData name="Mikel Lumbreras" userId="e57255e2-e72e-47e1-86e5-705636f423c9" providerId="ADAL" clId="{1539AAE4-97A8-489E-A347-78819E85E291}" dt="2021-11-08T16:25:42.980" v="2"/>
        <pc:sldMkLst>
          <pc:docMk/>
          <pc:sldMk cId="3520228855" sldId="261"/>
        </pc:sldMkLst>
        <pc:graphicFrameChg chg="mod">
          <ac:chgData name="Mikel Lumbreras" userId="e57255e2-e72e-47e1-86e5-705636f423c9" providerId="ADAL" clId="{1539AAE4-97A8-489E-A347-78819E85E291}" dt="2021-11-08T16:25:42.980" v="2"/>
          <ac:graphicFrameMkLst>
            <pc:docMk/>
            <pc:sldMk cId="3520228855" sldId="261"/>
            <ac:graphicFrameMk id="6" creationId="{3A62E472-57DE-45F4-89B6-E389A35DCDD4}"/>
          </ac:graphicFrameMkLst>
        </pc:graphicFrameChg>
      </pc:sldChg>
      <pc:sldChg chg="addSp modSp mod">
        <pc:chgData name="Mikel Lumbreras" userId="e57255e2-e72e-47e1-86e5-705636f423c9" providerId="ADAL" clId="{1539AAE4-97A8-489E-A347-78819E85E291}" dt="2021-11-11T17:38:21.556" v="618" actId="1076"/>
        <pc:sldMkLst>
          <pc:docMk/>
          <pc:sldMk cId="224421559" sldId="293"/>
        </pc:sldMkLst>
        <pc:spChg chg="mod">
          <ac:chgData name="Mikel Lumbreras" userId="e57255e2-e72e-47e1-86e5-705636f423c9" providerId="ADAL" clId="{1539AAE4-97A8-489E-A347-78819E85E291}" dt="2021-11-11T17:37:44.317" v="592" actId="115"/>
          <ac:spMkLst>
            <pc:docMk/>
            <pc:sldMk cId="224421559" sldId="293"/>
            <ac:spMk id="3" creationId="{00000000-0000-0000-0000-000000000000}"/>
          </ac:spMkLst>
        </pc:spChg>
        <pc:spChg chg="add mod">
          <ac:chgData name="Mikel Lumbreras" userId="e57255e2-e72e-47e1-86e5-705636f423c9" providerId="ADAL" clId="{1539AAE4-97A8-489E-A347-78819E85E291}" dt="2021-11-11T17:38:21.556" v="618" actId="1076"/>
          <ac:spMkLst>
            <pc:docMk/>
            <pc:sldMk cId="224421559" sldId="293"/>
            <ac:spMk id="4" creationId="{C18279FC-07AF-4B94-86AA-B26F9D420A07}"/>
          </ac:spMkLst>
        </pc:spChg>
        <pc:picChg chg="mod">
          <ac:chgData name="Mikel Lumbreras" userId="e57255e2-e72e-47e1-86e5-705636f423c9" providerId="ADAL" clId="{1539AAE4-97A8-489E-A347-78819E85E291}" dt="2021-11-11T17:37:48.712" v="594" actId="1076"/>
          <ac:picMkLst>
            <pc:docMk/>
            <pc:sldMk cId="224421559" sldId="293"/>
            <ac:picMk id="5" creationId="{00000000-0000-0000-0000-000000000000}"/>
          </ac:picMkLst>
        </pc:picChg>
        <pc:picChg chg="mod">
          <ac:chgData name="Mikel Lumbreras" userId="e57255e2-e72e-47e1-86e5-705636f423c9" providerId="ADAL" clId="{1539AAE4-97A8-489E-A347-78819E85E291}" dt="2021-11-11T17:37:46.746" v="593" actId="1076"/>
          <ac:picMkLst>
            <pc:docMk/>
            <pc:sldMk cId="224421559" sldId="293"/>
            <ac:picMk id="9218" creationId="{00000000-0000-0000-0000-000000000000}"/>
          </ac:picMkLst>
        </pc:picChg>
        <pc:cxnChg chg="add">
          <ac:chgData name="Mikel Lumbreras" userId="e57255e2-e72e-47e1-86e5-705636f423c9" providerId="ADAL" clId="{1539AAE4-97A8-489E-A347-78819E85E291}" dt="2021-11-11T17:38:12.889" v="614" actId="11529"/>
          <ac:cxnSpMkLst>
            <pc:docMk/>
            <pc:sldMk cId="224421559" sldId="293"/>
            <ac:cxnSpMk id="8" creationId="{C7031067-B166-4A57-A302-0AC1AF053D4E}"/>
          </ac:cxnSpMkLst>
        </pc:cxnChg>
      </pc:sldChg>
      <pc:sldChg chg="addSp delSp modSp new mod">
        <pc:chgData name="Mikel Lumbreras" userId="e57255e2-e72e-47e1-86e5-705636f423c9" providerId="ADAL" clId="{1539AAE4-97A8-489E-A347-78819E85E291}" dt="2021-11-11T16:16:19.087" v="169" actId="113"/>
        <pc:sldMkLst>
          <pc:docMk/>
          <pc:sldMk cId="2099754482" sldId="301"/>
        </pc:sldMkLst>
        <pc:spChg chg="del">
          <ac:chgData name="Mikel Lumbreras" userId="e57255e2-e72e-47e1-86e5-705636f423c9" providerId="ADAL" clId="{1539AAE4-97A8-489E-A347-78819E85E291}" dt="2021-11-11T16:11:09.687" v="4"/>
          <ac:spMkLst>
            <pc:docMk/>
            <pc:sldMk cId="2099754482" sldId="301"/>
            <ac:spMk id="2" creationId="{D3145E24-3B45-4A31-BFFA-57C639817602}"/>
          </ac:spMkLst>
        </pc:spChg>
        <pc:spChg chg="del">
          <ac:chgData name="Mikel Lumbreras" userId="e57255e2-e72e-47e1-86e5-705636f423c9" providerId="ADAL" clId="{1539AAE4-97A8-489E-A347-78819E85E291}" dt="2021-11-11T16:11:13.072" v="5" actId="478"/>
          <ac:spMkLst>
            <pc:docMk/>
            <pc:sldMk cId="2099754482" sldId="301"/>
            <ac:spMk id="3" creationId="{5EF7A00B-AF6E-4E26-949E-58E8B413BD7B}"/>
          </ac:spMkLst>
        </pc:spChg>
        <pc:spChg chg="add mod">
          <ac:chgData name="Mikel Lumbreras" userId="e57255e2-e72e-47e1-86e5-705636f423c9" providerId="ADAL" clId="{1539AAE4-97A8-489E-A347-78819E85E291}" dt="2021-11-11T16:11:09.687" v="4"/>
          <ac:spMkLst>
            <pc:docMk/>
            <pc:sldMk cId="2099754482" sldId="301"/>
            <ac:spMk id="4" creationId="{D8C1C9B6-2C66-47E4-917D-064C1731AA1A}"/>
          </ac:spMkLst>
        </pc:spChg>
        <pc:spChg chg="add mod">
          <ac:chgData name="Mikel Lumbreras" userId="e57255e2-e72e-47e1-86e5-705636f423c9" providerId="ADAL" clId="{1539AAE4-97A8-489E-A347-78819E85E291}" dt="2021-11-11T16:14:44.395" v="62" actId="1076"/>
          <ac:spMkLst>
            <pc:docMk/>
            <pc:sldMk cId="2099754482" sldId="301"/>
            <ac:spMk id="5" creationId="{EF1AD63B-34B0-482A-B8A9-338D69A0FBB6}"/>
          </ac:spMkLst>
        </pc:spChg>
        <pc:spChg chg="add mod">
          <ac:chgData name="Mikel Lumbreras" userId="e57255e2-e72e-47e1-86e5-705636f423c9" providerId="ADAL" clId="{1539AAE4-97A8-489E-A347-78819E85E291}" dt="2021-11-11T16:15:48.518" v="150" actId="1076"/>
          <ac:spMkLst>
            <pc:docMk/>
            <pc:sldMk cId="2099754482" sldId="301"/>
            <ac:spMk id="6" creationId="{1C9DDEA5-E89B-401E-92BD-2CDA6C4384E7}"/>
          </ac:spMkLst>
        </pc:spChg>
        <pc:spChg chg="add mod">
          <ac:chgData name="Mikel Lumbreras" userId="e57255e2-e72e-47e1-86e5-705636f423c9" providerId="ADAL" clId="{1539AAE4-97A8-489E-A347-78819E85E291}" dt="2021-11-11T16:15:50.711" v="151" actId="1076"/>
          <ac:spMkLst>
            <pc:docMk/>
            <pc:sldMk cId="2099754482" sldId="301"/>
            <ac:spMk id="7" creationId="{CA6B149A-C5D2-470E-B5CC-CB658CEAE02E}"/>
          </ac:spMkLst>
        </pc:spChg>
        <pc:spChg chg="add mod">
          <ac:chgData name="Mikel Lumbreras" userId="e57255e2-e72e-47e1-86e5-705636f423c9" providerId="ADAL" clId="{1539AAE4-97A8-489E-A347-78819E85E291}" dt="2021-11-11T16:14:46.823" v="63" actId="1076"/>
          <ac:spMkLst>
            <pc:docMk/>
            <pc:sldMk cId="2099754482" sldId="301"/>
            <ac:spMk id="8" creationId="{FC227BEA-F558-446B-A359-6B16997D0BCB}"/>
          </ac:spMkLst>
        </pc:spChg>
        <pc:spChg chg="add mod">
          <ac:chgData name="Mikel Lumbreras" userId="e57255e2-e72e-47e1-86e5-705636f423c9" providerId="ADAL" clId="{1539AAE4-97A8-489E-A347-78819E85E291}" dt="2021-11-11T16:16:04.823" v="156" actId="1076"/>
          <ac:spMkLst>
            <pc:docMk/>
            <pc:sldMk cId="2099754482" sldId="301"/>
            <ac:spMk id="11" creationId="{4F7BD7EA-88E3-41D9-BB33-78FB23CE0DD2}"/>
          </ac:spMkLst>
        </pc:spChg>
        <pc:spChg chg="add mod">
          <ac:chgData name="Mikel Lumbreras" userId="e57255e2-e72e-47e1-86e5-705636f423c9" providerId="ADAL" clId="{1539AAE4-97A8-489E-A347-78819E85E291}" dt="2021-11-11T16:16:19.087" v="169" actId="113"/>
          <ac:spMkLst>
            <pc:docMk/>
            <pc:sldMk cId="2099754482" sldId="301"/>
            <ac:spMk id="12" creationId="{EED170C0-5292-47BE-9106-684676FAD925}"/>
          </ac:spMkLst>
        </pc:spChg>
        <pc:picChg chg="add mod">
          <ac:chgData name="Mikel Lumbreras" userId="e57255e2-e72e-47e1-86e5-705636f423c9" providerId="ADAL" clId="{1539AAE4-97A8-489E-A347-78819E85E291}" dt="2021-11-11T16:14:44.395" v="62" actId="1076"/>
          <ac:picMkLst>
            <pc:docMk/>
            <pc:sldMk cId="2099754482" sldId="301"/>
            <ac:picMk id="1026" creationId="{DF729E3E-41E4-4ECB-95DF-09E93A5CB1CB}"/>
          </ac:picMkLst>
        </pc:picChg>
        <pc:picChg chg="add mod">
          <ac:chgData name="Mikel Lumbreras" userId="e57255e2-e72e-47e1-86e5-705636f423c9" providerId="ADAL" clId="{1539AAE4-97A8-489E-A347-78819E85E291}" dt="2021-11-11T16:14:44.395" v="62" actId="1076"/>
          <ac:picMkLst>
            <pc:docMk/>
            <pc:sldMk cId="2099754482" sldId="301"/>
            <ac:picMk id="1028" creationId="{01DDECF1-F2A9-4AAD-BF58-83ACFE44496B}"/>
          </ac:picMkLst>
        </pc:picChg>
      </pc:sldChg>
      <pc:sldChg chg="addSp delSp modSp new mod">
        <pc:chgData name="Mikel Lumbreras" userId="e57255e2-e72e-47e1-86e5-705636f423c9" providerId="ADAL" clId="{1539AAE4-97A8-489E-A347-78819E85E291}" dt="2021-11-15T18:08:44.887" v="2004" actId="20577"/>
        <pc:sldMkLst>
          <pc:docMk/>
          <pc:sldMk cId="415266434" sldId="302"/>
        </pc:sldMkLst>
        <pc:spChg chg="mod">
          <ac:chgData name="Mikel Lumbreras" userId="e57255e2-e72e-47e1-86e5-705636f423c9" providerId="ADAL" clId="{1539AAE4-97A8-489E-A347-78819E85E291}" dt="2021-11-11T16:18:01.447" v="175" actId="20577"/>
          <ac:spMkLst>
            <pc:docMk/>
            <pc:sldMk cId="415266434" sldId="302"/>
            <ac:spMk id="2" creationId="{408344B9-9635-460B-A9B2-77F2579474B8}"/>
          </ac:spMkLst>
        </pc:spChg>
        <pc:spChg chg="mod">
          <ac:chgData name="Mikel Lumbreras" userId="e57255e2-e72e-47e1-86e5-705636f423c9" providerId="ADAL" clId="{1539AAE4-97A8-489E-A347-78819E85E291}" dt="2021-11-15T18:08:44.887" v="2004" actId="20577"/>
          <ac:spMkLst>
            <pc:docMk/>
            <pc:sldMk cId="415266434" sldId="302"/>
            <ac:spMk id="3" creationId="{0D3DFED7-5A5F-45D7-8D4C-C9E3207DA81E}"/>
          </ac:spMkLst>
        </pc:spChg>
        <pc:picChg chg="add del mod">
          <ac:chgData name="Mikel Lumbreras" userId="e57255e2-e72e-47e1-86e5-705636f423c9" providerId="ADAL" clId="{1539AAE4-97A8-489E-A347-78819E85E291}" dt="2021-11-11T16:18:49.834" v="220"/>
          <ac:picMkLst>
            <pc:docMk/>
            <pc:sldMk cId="415266434" sldId="302"/>
            <ac:picMk id="2050" creationId="{B21A6D44-D9F7-4310-9E71-70FAC4BBBFC3}"/>
          </ac:picMkLst>
        </pc:picChg>
        <pc:picChg chg="add mod">
          <ac:chgData name="Mikel Lumbreras" userId="e57255e2-e72e-47e1-86e5-705636f423c9" providerId="ADAL" clId="{1539AAE4-97A8-489E-A347-78819E85E291}" dt="2021-11-11T16:51:12.494" v="559" actId="1076"/>
          <ac:picMkLst>
            <pc:docMk/>
            <pc:sldMk cId="415266434" sldId="302"/>
            <ac:picMk id="2052" creationId="{BE131CED-2553-400F-803F-A96D1911AE5D}"/>
          </ac:picMkLst>
        </pc:picChg>
      </pc:sldChg>
      <pc:sldChg chg="addSp delSp modSp new mod">
        <pc:chgData name="Mikel Lumbreras" userId="e57255e2-e72e-47e1-86e5-705636f423c9" providerId="ADAL" clId="{1539AAE4-97A8-489E-A347-78819E85E291}" dt="2021-11-11T16:22:01.723" v="505" actId="5793"/>
        <pc:sldMkLst>
          <pc:docMk/>
          <pc:sldMk cId="1548655069" sldId="303"/>
        </pc:sldMkLst>
        <pc:spChg chg="del">
          <ac:chgData name="Mikel Lumbreras" userId="e57255e2-e72e-47e1-86e5-705636f423c9" providerId="ADAL" clId="{1539AAE4-97A8-489E-A347-78819E85E291}" dt="2021-11-11T16:20:01.913" v="279"/>
          <ac:spMkLst>
            <pc:docMk/>
            <pc:sldMk cId="1548655069" sldId="303"/>
            <ac:spMk id="2" creationId="{6834AA12-5CAB-4035-9B7D-F678F2BC1C7E}"/>
          </ac:spMkLst>
        </pc:spChg>
        <pc:spChg chg="mod">
          <ac:chgData name="Mikel Lumbreras" userId="e57255e2-e72e-47e1-86e5-705636f423c9" providerId="ADAL" clId="{1539AAE4-97A8-489E-A347-78819E85E291}" dt="2021-11-11T16:22:01.723" v="505" actId="5793"/>
          <ac:spMkLst>
            <pc:docMk/>
            <pc:sldMk cId="1548655069" sldId="303"/>
            <ac:spMk id="3" creationId="{0B457624-6F6B-4195-9F7F-44ACC4C206B2}"/>
          </ac:spMkLst>
        </pc:spChg>
        <pc:spChg chg="add mod">
          <ac:chgData name="Mikel Lumbreras" userId="e57255e2-e72e-47e1-86e5-705636f423c9" providerId="ADAL" clId="{1539AAE4-97A8-489E-A347-78819E85E291}" dt="2021-11-11T16:20:01.913" v="279"/>
          <ac:spMkLst>
            <pc:docMk/>
            <pc:sldMk cId="1548655069" sldId="303"/>
            <ac:spMk id="4" creationId="{465A879F-5A44-4D61-A060-B5F31DADD7D0}"/>
          </ac:spMkLst>
        </pc:spChg>
      </pc:sldChg>
      <pc:sldChg chg="addSp delSp modSp new mod">
        <pc:chgData name="Mikel Lumbreras" userId="e57255e2-e72e-47e1-86e5-705636f423c9" providerId="ADAL" clId="{1539AAE4-97A8-489E-A347-78819E85E291}" dt="2021-11-15T18:07:49.283" v="1960" actId="20577"/>
        <pc:sldMkLst>
          <pc:docMk/>
          <pc:sldMk cId="2356795868" sldId="304"/>
        </pc:sldMkLst>
        <pc:spChg chg="mod">
          <ac:chgData name="Mikel Lumbreras" userId="e57255e2-e72e-47e1-86e5-705636f423c9" providerId="ADAL" clId="{1539AAE4-97A8-489E-A347-78819E85E291}" dt="2021-11-11T16:25:03.632" v="537" actId="20577"/>
          <ac:spMkLst>
            <pc:docMk/>
            <pc:sldMk cId="2356795868" sldId="304"/>
            <ac:spMk id="2" creationId="{3BA35E48-703B-4E3F-8A50-181FCA662E24}"/>
          </ac:spMkLst>
        </pc:spChg>
        <pc:spChg chg="del">
          <ac:chgData name="Mikel Lumbreras" userId="e57255e2-e72e-47e1-86e5-705636f423c9" providerId="ADAL" clId="{1539AAE4-97A8-489E-A347-78819E85E291}" dt="2021-11-11T16:25:21.422" v="538" actId="478"/>
          <ac:spMkLst>
            <pc:docMk/>
            <pc:sldMk cId="2356795868" sldId="304"/>
            <ac:spMk id="3" creationId="{6E69356A-744E-4EC9-A8F4-CEDF012386A1}"/>
          </ac:spMkLst>
        </pc:spChg>
        <pc:spChg chg="add mod">
          <ac:chgData name="Mikel Lumbreras" userId="e57255e2-e72e-47e1-86e5-705636f423c9" providerId="ADAL" clId="{1539AAE4-97A8-489E-A347-78819E85E291}" dt="2021-11-15T18:07:49.283" v="1960" actId="20577"/>
          <ac:spMkLst>
            <pc:docMk/>
            <pc:sldMk cId="2356795868" sldId="304"/>
            <ac:spMk id="4" creationId="{C600BDF6-21DE-42EC-8938-7AE4152071C7}"/>
          </ac:spMkLst>
        </pc:spChg>
        <pc:picChg chg="add mod">
          <ac:chgData name="Mikel Lumbreras" userId="e57255e2-e72e-47e1-86e5-705636f423c9" providerId="ADAL" clId="{1539AAE4-97A8-489E-A347-78819E85E291}" dt="2021-11-11T16:25:21.803" v="539"/>
          <ac:picMkLst>
            <pc:docMk/>
            <pc:sldMk cId="2356795868" sldId="304"/>
            <ac:picMk id="5" creationId="{1AB3662D-FAEC-478E-BAEC-33C76DB0EE1E}"/>
          </ac:picMkLst>
        </pc:picChg>
      </pc:sldChg>
      <pc:sldChg chg="addSp delSp modSp new mod">
        <pc:chgData name="Mikel Lumbreras" userId="e57255e2-e72e-47e1-86e5-705636f423c9" providerId="ADAL" clId="{1539AAE4-97A8-489E-A347-78819E85E291}" dt="2021-11-11T17:49:27.277" v="684" actId="11529"/>
        <pc:sldMkLst>
          <pc:docMk/>
          <pc:sldMk cId="3858668926" sldId="305"/>
        </pc:sldMkLst>
        <pc:spChg chg="mod">
          <ac:chgData name="Mikel Lumbreras" userId="e57255e2-e72e-47e1-86e5-705636f423c9" providerId="ADAL" clId="{1539AAE4-97A8-489E-A347-78819E85E291}" dt="2021-11-11T17:42:39.061" v="641"/>
          <ac:spMkLst>
            <pc:docMk/>
            <pc:sldMk cId="3858668926" sldId="305"/>
            <ac:spMk id="2" creationId="{E9A646E3-9C62-480F-8A2D-357C9B5270AA}"/>
          </ac:spMkLst>
        </pc:spChg>
        <pc:spChg chg="del">
          <ac:chgData name="Mikel Lumbreras" userId="e57255e2-e72e-47e1-86e5-705636f423c9" providerId="ADAL" clId="{1539AAE4-97A8-489E-A347-78819E85E291}" dt="2021-11-11T17:42:43.320" v="642" actId="478"/>
          <ac:spMkLst>
            <pc:docMk/>
            <pc:sldMk cId="3858668926" sldId="305"/>
            <ac:spMk id="3" creationId="{FB888DA7-4AD5-42B3-935A-7E9AE3338F50}"/>
          </ac:spMkLst>
        </pc:spChg>
        <pc:spChg chg="add mod">
          <ac:chgData name="Mikel Lumbreras" userId="e57255e2-e72e-47e1-86e5-705636f423c9" providerId="ADAL" clId="{1539AAE4-97A8-489E-A347-78819E85E291}" dt="2021-11-11T17:49:21.776" v="683" actId="1076"/>
          <ac:spMkLst>
            <pc:docMk/>
            <pc:sldMk cId="3858668926" sldId="305"/>
            <ac:spMk id="5" creationId="{81BC98DF-CB72-4EFE-A75D-FFC440D50236}"/>
          </ac:spMkLst>
        </pc:spChg>
        <pc:spChg chg="add mod">
          <ac:chgData name="Mikel Lumbreras" userId="e57255e2-e72e-47e1-86e5-705636f423c9" providerId="ADAL" clId="{1539AAE4-97A8-489E-A347-78819E85E291}" dt="2021-11-11T17:49:09.507" v="681" actId="403"/>
          <ac:spMkLst>
            <pc:docMk/>
            <pc:sldMk cId="3858668926" sldId="305"/>
            <ac:spMk id="6" creationId="{53746C72-7C24-4E4E-BA18-587004A758C5}"/>
          </ac:spMkLst>
        </pc:spChg>
        <pc:spChg chg="add">
          <ac:chgData name="Mikel Lumbreras" userId="e57255e2-e72e-47e1-86e5-705636f423c9" providerId="ADAL" clId="{1539AAE4-97A8-489E-A347-78819E85E291}" dt="2021-11-11T17:49:27.277" v="684" actId="11529"/>
          <ac:spMkLst>
            <pc:docMk/>
            <pc:sldMk cId="3858668926" sldId="305"/>
            <ac:spMk id="7" creationId="{F134B63E-548F-466A-AB50-8BBAAADE2819}"/>
          </ac:spMkLst>
        </pc:spChg>
      </pc:sldChg>
      <pc:sldChg chg="modSp new mod">
        <pc:chgData name="Mikel Lumbreras" userId="e57255e2-e72e-47e1-86e5-705636f423c9" providerId="ADAL" clId="{1539AAE4-97A8-489E-A347-78819E85E291}" dt="2021-11-14T13:16:27.703" v="1644" actId="20577"/>
        <pc:sldMkLst>
          <pc:docMk/>
          <pc:sldMk cId="4220847849" sldId="306"/>
        </pc:sldMkLst>
        <pc:spChg chg="mod">
          <ac:chgData name="Mikel Lumbreras" userId="e57255e2-e72e-47e1-86e5-705636f423c9" providerId="ADAL" clId="{1539AAE4-97A8-489E-A347-78819E85E291}" dt="2021-11-14T13:01:19.464" v="754" actId="20577"/>
          <ac:spMkLst>
            <pc:docMk/>
            <pc:sldMk cId="4220847849" sldId="306"/>
            <ac:spMk id="2" creationId="{E9889F8A-3C1A-4580-B462-7B4E04F6E33B}"/>
          </ac:spMkLst>
        </pc:spChg>
        <pc:spChg chg="mod">
          <ac:chgData name="Mikel Lumbreras" userId="e57255e2-e72e-47e1-86e5-705636f423c9" providerId="ADAL" clId="{1539AAE4-97A8-489E-A347-78819E85E291}" dt="2021-11-14T13:16:27.703" v="1644" actId="20577"/>
          <ac:spMkLst>
            <pc:docMk/>
            <pc:sldMk cId="4220847849" sldId="306"/>
            <ac:spMk id="3" creationId="{051682E3-FCE3-41C1-9113-756D8EA13F28}"/>
          </ac:spMkLst>
        </pc:spChg>
      </pc:sldChg>
      <pc:sldChg chg="addSp delSp modSp new mod">
        <pc:chgData name="Mikel Lumbreras" userId="e57255e2-e72e-47e1-86e5-705636f423c9" providerId="ADAL" clId="{1539AAE4-97A8-489E-A347-78819E85E291}" dt="2021-11-15T18:08:13.388" v="1983" actId="20577"/>
        <pc:sldMkLst>
          <pc:docMk/>
          <pc:sldMk cId="2049410132" sldId="307"/>
        </pc:sldMkLst>
        <pc:spChg chg="del">
          <ac:chgData name="Mikel Lumbreras" userId="e57255e2-e72e-47e1-86e5-705636f423c9" providerId="ADAL" clId="{1539AAE4-97A8-489E-A347-78819E85E291}" dt="2021-11-14T13:07:27.365" v="1077"/>
          <ac:spMkLst>
            <pc:docMk/>
            <pc:sldMk cId="2049410132" sldId="307"/>
            <ac:spMk id="2" creationId="{215073F5-2580-473E-AB71-C18A1E8DEF6C}"/>
          </ac:spMkLst>
        </pc:spChg>
        <pc:spChg chg="del">
          <ac:chgData name="Mikel Lumbreras" userId="e57255e2-e72e-47e1-86e5-705636f423c9" providerId="ADAL" clId="{1539AAE4-97A8-489E-A347-78819E85E291}" dt="2021-11-14T13:07:36.538" v="1078" actId="478"/>
          <ac:spMkLst>
            <pc:docMk/>
            <pc:sldMk cId="2049410132" sldId="307"/>
            <ac:spMk id="3" creationId="{57BBB534-2CBB-4942-B16E-765A7B5A0D1F}"/>
          </ac:spMkLst>
        </pc:spChg>
        <pc:spChg chg="add mod">
          <ac:chgData name="Mikel Lumbreras" userId="e57255e2-e72e-47e1-86e5-705636f423c9" providerId="ADAL" clId="{1539AAE4-97A8-489E-A347-78819E85E291}" dt="2021-11-14T13:07:27.365" v="1077"/>
          <ac:spMkLst>
            <pc:docMk/>
            <pc:sldMk cId="2049410132" sldId="307"/>
            <ac:spMk id="4" creationId="{6E456210-A59C-4D1B-ABFC-6CEA6765ABBC}"/>
          </ac:spMkLst>
        </pc:spChg>
        <pc:spChg chg="add mod">
          <ac:chgData name="Mikel Lumbreras" userId="e57255e2-e72e-47e1-86e5-705636f423c9" providerId="ADAL" clId="{1539AAE4-97A8-489E-A347-78819E85E291}" dt="2021-11-15T18:08:13.388" v="1983" actId="20577"/>
          <ac:spMkLst>
            <pc:docMk/>
            <pc:sldMk cId="2049410132" sldId="307"/>
            <ac:spMk id="6" creationId="{F8EC1624-FCAB-40E6-BDBD-D2777E98AF28}"/>
          </ac:spMkLst>
        </pc:spChg>
        <pc:picChg chg="add mod">
          <ac:chgData name="Mikel Lumbreras" userId="e57255e2-e72e-47e1-86e5-705636f423c9" providerId="ADAL" clId="{1539AAE4-97A8-489E-A347-78819E85E291}" dt="2021-11-14T13:07:39.172" v="1080" actId="1076"/>
          <ac:picMkLst>
            <pc:docMk/>
            <pc:sldMk cId="2049410132" sldId="307"/>
            <ac:picMk id="5" creationId="{EEA0DE32-E976-4B53-883F-4FC62A2EA856}"/>
          </ac:picMkLst>
        </pc:picChg>
      </pc:sldChg>
      <pc:sldChg chg="modSp add mod">
        <pc:chgData name="Mikel Lumbreras" userId="e57255e2-e72e-47e1-86e5-705636f423c9" providerId="ADAL" clId="{1539AAE4-97A8-489E-A347-78819E85E291}" dt="2021-11-14T13:22:22.830" v="1914" actId="20577"/>
        <pc:sldMkLst>
          <pc:docMk/>
          <pc:sldMk cId="1240959078" sldId="308"/>
        </pc:sldMkLst>
        <pc:spChg chg="mod">
          <ac:chgData name="Mikel Lumbreras" userId="e57255e2-e72e-47e1-86e5-705636f423c9" providerId="ADAL" clId="{1539AAE4-97A8-489E-A347-78819E85E291}" dt="2021-11-14T13:22:22.830" v="1914" actId="20577"/>
          <ac:spMkLst>
            <pc:docMk/>
            <pc:sldMk cId="1240959078" sldId="308"/>
            <ac:spMk id="3" creationId="{051682E3-FCE3-41C1-9113-756D8EA13F28}"/>
          </ac:spMkLst>
        </pc:spChg>
      </pc:sldChg>
      <pc:sldChg chg="modSp add mod">
        <pc:chgData name="Mikel Lumbreras" userId="e57255e2-e72e-47e1-86e5-705636f423c9" providerId="ADAL" clId="{1539AAE4-97A8-489E-A347-78819E85E291}" dt="2021-11-14T13:18:42.611" v="1858" actId="20577"/>
        <pc:sldMkLst>
          <pc:docMk/>
          <pc:sldMk cId="2318141971" sldId="309"/>
        </pc:sldMkLst>
        <pc:spChg chg="mod">
          <ac:chgData name="Mikel Lumbreras" userId="e57255e2-e72e-47e1-86e5-705636f423c9" providerId="ADAL" clId="{1539AAE4-97A8-489E-A347-78819E85E291}" dt="2021-11-14T13:18:42.611" v="1858" actId="20577"/>
          <ac:spMkLst>
            <pc:docMk/>
            <pc:sldMk cId="2318141971" sldId="309"/>
            <ac:spMk id="3" creationId="{051682E3-FCE3-41C1-9113-756D8EA13F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B15C9-80AC-4DB3-A041-BEAA113AC36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D1B2A-CB4D-44E4-A589-82FC9AF5D444}">
      <dgm:prSet phldrT="[Texto]"/>
      <dgm:spPr/>
      <dgm:t>
        <a:bodyPr/>
        <a:lstStyle/>
        <a:p>
          <a:r>
            <a:rPr lang="es-ES" dirty="0"/>
            <a:t>Variable 1</a:t>
          </a:r>
        </a:p>
      </dgm:t>
    </dgm:pt>
    <dgm:pt modelId="{FECBE6AC-7572-45A8-A430-DE1F6DD4F8CA}" type="parTrans" cxnId="{3E765C36-EA7C-4616-B261-A5CB261C5039}">
      <dgm:prSet/>
      <dgm:spPr/>
      <dgm:t>
        <a:bodyPr/>
        <a:lstStyle/>
        <a:p>
          <a:endParaRPr lang="es-ES"/>
        </a:p>
      </dgm:t>
    </dgm:pt>
    <dgm:pt modelId="{933A3F55-5180-450C-B12D-1E09AC6A68D4}" type="sibTrans" cxnId="{3E765C36-EA7C-4616-B261-A5CB261C5039}">
      <dgm:prSet/>
      <dgm:spPr/>
      <dgm:t>
        <a:bodyPr/>
        <a:lstStyle/>
        <a:p>
          <a:endParaRPr lang="es-ES"/>
        </a:p>
      </dgm:t>
    </dgm:pt>
    <dgm:pt modelId="{E3F8A972-8AEE-48C1-B963-28E6C2E271CD}">
      <dgm:prSet phldrT="[Texto]"/>
      <dgm:spPr/>
      <dgm:t>
        <a:bodyPr/>
        <a:lstStyle/>
        <a:p>
          <a:r>
            <a:rPr lang="es-ES" dirty="0"/>
            <a:t>Variable 2</a:t>
          </a:r>
        </a:p>
      </dgm:t>
    </dgm:pt>
    <dgm:pt modelId="{D47EDB4D-90BA-4204-8111-DCBEA18CACEC}" type="parTrans" cxnId="{F07E8EB2-265B-448E-8605-C2103C7E9C5D}">
      <dgm:prSet/>
      <dgm:spPr/>
      <dgm:t>
        <a:bodyPr/>
        <a:lstStyle/>
        <a:p>
          <a:endParaRPr lang="es-ES"/>
        </a:p>
      </dgm:t>
    </dgm:pt>
    <dgm:pt modelId="{B05EF770-3364-4970-A096-5433A4684076}" type="sibTrans" cxnId="{F07E8EB2-265B-448E-8605-C2103C7E9C5D}">
      <dgm:prSet/>
      <dgm:spPr/>
      <dgm:t>
        <a:bodyPr/>
        <a:lstStyle/>
        <a:p>
          <a:endParaRPr lang="es-ES"/>
        </a:p>
      </dgm:t>
    </dgm:pt>
    <dgm:pt modelId="{040FD2B4-4DBC-4D6C-9631-4B059FECB3EC}">
      <dgm:prSet phldrT="[Texto]"/>
      <dgm:spPr/>
      <dgm:t>
        <a:bodyPr/>
        <a:lstStyle/>
        <a:p>
          <a:r>
            <a:rPr lang="es-ES" dirty="0"/>
            <a:t>Variable 500</a:t>
          </a:r>
        </a:p>
      </dgm:t>
    </dgm:pt>
    <dgm:pt modelId="{3EE26235-E9CC-4D13-ABEE-CA81A212DE2C}" type="parTrans" cxnId="{ACC15314-58B7-4AED-AE68-5FF11259A273}">
      <dgm:prSet/>
      <dgm:spPr/>
      <dgm:t>
        <a:bodyPr/>
        <a:lstStyle/>
        <a:p>
          <a:endParaRPr lang="es-ES"/>
        </a:p>
      </dgm:t>
    </dgm:pt>
    <dgm:pt modelId="{B318EDA4-DE76-4630-9036-D48E3CD17A03}" type="sibTrans" cxnId="{ACC15314-58B7-4AED-AE68-5FF11259A273}">
      <dgm:prSet/>
      <dgm:spPr/>
      <dgm:t>
        <a:bodyPr/>
        <a:lstStyle/>
        <a:p>
          <a:endParaRPr lang="es-ES"/>
        </a:p>
      </dgm:t>
    </dgm:pt>
    <dgm:pt modelId="{4D3C39D0-80C1-4A9A-A44A-ED7291BBD9F8}" type="pres">
      <dgm:prSet presAssocID="{767B15C9-80AC-4DB3-A041-BEAA113AC36E}" presName="Name0" presStyleCnt="0">
        <dgm:presLayoutVars>
          <dgm:chMax/>
          <dgm:chPref/>
          <dgm:dir/>
          <dgm:animLvl val="lvl"/>
        </dgm:presLayoutVars>
      </dgm:prSet>
      <dgm:spPr/>
    </dgm:pt>
    <dgm:pt modelId="{7F7D3B95-253F-4B4F-BCFD-D35D607C230E}" type="pres">
      <dgm:prSet presAssocID="{213D1B2A-CB4D-44E4-A589-82FC9AF5D444}" presName="composite" presStyleCnt="0"/>
      <dgm:spPr/>
    </dgm:pt>
    <dgm:pt modelId="{81E51944-DE46-4FF6-BE5F-98823C469A42}" type="pres">
      <dgm:prSet presAssocID="{213D1B2A-CB4D-44E4-A589-82FC9AF5D4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2C89294-B25F-4F3A-A695-ED9266DE1274}" type="pres">
      <dgm:prSet presAssocID="{213D1B2A-CB4D-44E4-A589-82FC9AF5D4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DA3EC90-8BD3-48B1-BD49-1E8C3A381222}" type="pres">
      <dgm:prSet presAssocID="{213D1B2A-CB4D-44E4-A589-82FC9AF5D444}" presName="BalanceSpacing" presStyleCnt="0"/>
      <dgm:spPr/>
    </dgm:pt>
    <dgm:pt modelId="{85818F61-12E1-4465-9DBB-7D193A248A7C}" type="pres">
      <dgm:prSet presAssocID="{213D1B2A-CB4D-44E4-A589-82FC9AF5D444}" presName="BalanceSpacing1" presStyleCnt="0"/>
      <dgm:spPr/>
    </dgm:pt>
    <dgm:pt modelId="{3D8C6866-C7C0-4C7B-B21D-C78C004B095B}" type="pres">
      <dgm:prSet presAssocID="{933A3F55-5180-450C-B12D-1E09AC6A68D4}" presName="Accent1Text" presStyleLbl="node1" presStyleIdx="1" presStyleCnt="6"/>
      <dgm:spPr/>
    </dgm:pt>
    <dgm:pt modelId="{A50EF280-6905-4966-A350-E583E7FFE5DA}" type="pres">
      <dgm:prSet presAssocID="{933A3F55-5180-450C-B12D-1E09AC6A68D4}" presName="spaceBetweenRectangles" presStyleCnt="0"/>
      <dgm:spPr/>
    </dgm:pt>
    <dgm:pt modelId="{60C9B78A-9F89-404B-AC05-ADE22BDEE802}" type="pres">
      <dgm:prSet presAssocID="{E3F8A972-8AEE-48C1-B963-28E6C2E271CD}" presName="composite" presStyleCnt="0"/>
      <dgm:spPr/>
    </dgm:pt>
    <dgm:pt modelId="{072E9FC9-2551-4ECE-880C-3B6CD815F7E5}" type="pres">
      <dgm:prSet presAssocID="{E3F8A972-8AEE-48C1-B963-28E6C2E271C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318138F-F9E9-4F8B-9E38-1AB50D362E44}" type="pres">
      <dgm:prSet presAssocID="{E3F8A972-8AEE-48C1-B963-28E6C2E271C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D2BC62-0FA0-4164-90F6-610D29DA2809}" type="pres">
      <dgm:prSet presAssocID="{E3F8A972-8AEE-48C1-B963-28E6C2E271CD}" presName="BalanceSpacing" presStyleCnt="0"/>
      <dgm:spPr/>
    </dgm:pt>
    <dgm:pt modelId="{3CBBE7C4-7A05-4926-9B81-6DC4D3A05C61}" type="pres">
      <dgm:prSet presAssocID="{E3F8A972-8AEE-48C1-B963-28E6C2E271CD}" presName="BalanceSpacing1" presStyleCnt="0"/>
      <dgm:spPr/>
    </dgm:pt>
    <dgm:pt modelId="{5A74A02E-D6A2-4176-BF7E-344F893B4550}" type="pres">
      <dgm:prSet presAssocID="{B05EF770-3364-4970-A096-5433A4684076}" presName="Accent1Text" presStyleLbl="node1" presStyleIdx="3" presStyleCnt="6"/>
      <dgm:spPr/>
    </dgm:pt>
    <dgm:pt modelId="{BEBFD4D1-BF31-4642-9C3B-DCF29A9BD032}" type="pres">
      <dgm:prSet presAssocID="{B05EF770-3364-4970-A096-5433A4684076}" presName="spaceBetweenRectangles" presStyleCnt="0"/>
      <dgm:spPr/>
    </dgm:pt>
    <dgm:pt modelId="{E3102110-A0E0-4AB3-9946-74A45768E109}" type="pres">
      <dgm:prSet presAssocID="{040FD2B4-4DBC-4D6C-9631-4B059FECB3EC}" presName="composite" presStyleCnt="0"/>
      <dgm:spPr/>
    </dgm:pt>
    <dgm:pt modelId="{D35D6CB2-F60F-4E59-A9D9-D48F32E8B38D}" type="pres">
      <dgm:prSet presAssocID="{040FD2B4-4DBC-4D6C-9631-4B059FECB3E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A539E91-CEB3-4441-8411-52C1655490DF}" type="pres">
      <dgm:prSet presAssocID="{040FD2B4-4DBC-4D6C-9631-4B059FECB3E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0B9C51F-2C75-408E-B3ED-76E557B64381}" type="pres">
      <dgm:prSet presAssocID="{040FD2B4-4DBC-4D6C-9631-4B059FECB3EC}" presName="BalanceSpacing" presStyleCnt="0"/>
      <dgm:spPr/>
    </dgm:pt>
    <dgm:pt modelId="{1286F6A5-49DC-4A36-BF92-527F358E34A2}" type="pres">
      <dgm:prSet presAssocID="{040FD2B4-4DBC-4D6C-9631-4B059FECB3EC}" presName="BalanceSpacing1" presStyleCnt="0"/>
      <dgm:spPr/>
    </dgm:pt>
    <dgm:pt modelId="{EED77597-4C76-47CE-A861-BB8DCEE844C7}" type="pres">
      <dgm:prSet presAssocID="{B318EDA4-DE76-4630-9036-D48E3CD17A03}" presName="Accent1Text" presStyleLbl="node1" presStyleIdx="5" presStyleCnt="6"/>
      <dgm:spPr/>
    </dgm:pt>
  </dgm:ptLst>
  <dgm:cxnLst>
    <dgm:cxn modelId="{ACC15314-58B7-4AED-AE68-5FF11259A273}" srcId="{767B15C9-80AC-4DB3-A041-BEAA113AC36E}" destId="{040FD2B4-4DBC-4D6C-9631-4B059FECB3EC}" srcOrd="2" destOrd="0" parTransId="{3EE26235-E9CC-4D13-ABEE-CA81A212DE2C}" sibTransId="{B318EDA4-DE76-4630-9036-D48E3CD17A03}"/>
    <dgm:cxn modelId="{9F107627-45C7-4822-8942-9CE5AFFBBFA8}" type="presOf" srcId="{E3F8A972-8AEE-48C1-B963-28E6C2E271CD}" destId="{072E9FC9-2551-4ECE-880C-3B6CD815F7E5}" srcOrd="0" destOrd="0" presId="urn:microsoft.com/office/officeart/2008/layout/AlternatingHexagons"/>
    <dgm:cxn modelId="{3E765C36-EA7C-4616-B261-A5CB261C5039}" srcId="{767B15C9-80AC-4DB3-A041-BEAA113AC36E}" destId="{213D1B2A-CB4D-44E4-A589-82FC9AF5D444}" srcOrd="0" destOrd="0" parTransId="{FECBE6AC-7572-45A8-A430-DE1F6DD4F8CA}" sibTransId="{933A3F55-5180-450C-B12D-1E09AC6A68D4}"/>
    <dgm:cxn modelId="{37617745-C318-43AA-B893-C1567838A338}" type="presOf" srcId="{B05EF770-3364-4970-A096-5433A4684076}" destId="{5A74A02E-D6A2-4176-BF7E-344F893B4550}" srcOrd="0" destOrd="0" presId="urn:microsoft.com/office/officeart/2008/layout/AlternatingHexagons"/>
    <dgm:cxn modelId="{96D9514C-E290-46DE-AEBD-A920D5A99DB6}" type="presOf" srcId="{213D1B2A-CB4D-44E4-A589-82FC9AF5D444}" destId="{81E51944-DE46-4FF6-BE5F-98823C469A42}" srcOrd="0" destOrd="0" presId="urn:microsoft.com/office/officeart/2008/layout/AlternatingHexagons"/>
    <dgm:cxn modelId="{C40F107C-A6C0-4860-9EA2-6841697BA19D}" type="presOf" srcId="{040FD2B4-4DBC-4D6C-9631-4B059FECB3EC}" destId="{D35D6CB2-F60F-4E59-A9D9-D48F32E8B38D}" srcOrd="0" destOrd="0" presId="urn:microsoft.com/office/officeart/2008/layout/AlternatingHexagons"/>
    <dgm:cxn modelId="{4CD35B7F-D984-4F27-9AF6-A1F15B7CC65D}" type="presOf" srcId="{767B15C9-80AC-4DB3-A041-BEAA113AC36E}" destId="{4D3C39D0-80C1-4A9A-A44A-ED7291BBD9F8}" srcOrd="0" destOrd="0" presId="urn:microsoft.com/office/officeart/2008/layout/AlternatingHexagons"/>
    <dgm:cxn modelId="{963CEB8B-7A62-4171-B0F7-DAE5E9766D8B}" type="presOf" srcId="{B318EDA4-DE76-4630-9036-D48E3CD17A03}" destId="{EED77597-4C76-47CE-A861-BB8DCEE844C7}" srcOrd="0" destOrd="0" presId="urn:microsoft.com/office/officeart/2008/layout/AlternatingHexagons"/>
    <dgm:cxn modelId="{F07E8EB2-265B-448E-8605-C2103C7E9C5D}" srcId="{767B15C9-80AC-4DB3-A041-BEAA113AC36E}" destId="{E3F8A972-8AEE-48C1-B963-28E6C2E271CD}" srcOrd="1" destOrd="0" parTransId="{D47EDB4D-90BA-4204-8111-DCBEA18CACEC}" sibTransId="{B05EF770-3364-4970-A096-5433A4684076}"/>
    <dgm:cxn modelId="{261A88D5-DC1D-4090-B475-1BEB74E77735}" type="presOf" srcId="{933A3F55-5180-450C-B12D-1E09AC6A68D4}" destId="{3D8C6866-C7C0-4C7B-B21D-C78C004B095B}" srcOrd="0" destOrd="0" presId="urn:microsoft.com/office/officeart/2008/layout/AlternatingHexagons"/>
    <dgm:cxn modelId="{09B5F7E5-CDE1-4D38-A730-5925C5FC1DCA}" type="presParOf" srcId="{4D3C39D0-80C1-4A9A-A44A-ED7291BBD9F8}" destId="{7F7D3B95-253F-4B4F-BCFD-D35D607C230E}" srcOrd="0" destOrd="0" presId="urn:microsoft.com/office/officeart/2008/layout/AlternatingHexagons"/>
    <dgm:cxn modelId="{A0EB1527-C75E-4920-A507-2B923EA6EA69}" type="presParOf" srcId="{7F7D3B95-253F-4B4F-BCFD-D35D607C230E}" destId="{81E51944-DE46-4FF6-BE5F-98823C469A42}" srcOrd="0" destOrd="0" presId="urn:microsoft.com/office/officeart/2008/layout/AlternatingHexagons"/>
    <dgm:cxn modelId="{7DB4D1C8-7030-4103-B9F2-205981DD6747}" type="presParOf" srcId="{7F7D3B95-253F-4B4F-BCFD-D35D607C230E}" destId="{A2C89294-B25F-4F3A-A695-ED9266DE1274}" srcOrd="1" destOrd="0" presId="urn:microsoft.com/office/officeart/2008/layout/AlternatingHexagons"/>
    <dgm:cxn modelId="{9BE81521-ABCF-4BB4-B43D-8B87DF45DC15}" type="presParOf" srcId="{7F7D3B95-253F-4B4F-BCFD-D35D607C230E}" destId="{4DA3EC90-8BD3-48B1-BD49-1E8C3A381222}" srcOrd="2" destOrd="0" presId="urn:microsoft.com/office/officeart/2008/layout/AlternatingHexagons"/>
    <dgm:cxn modelId="{7B0BB167-1DD1-4849-BF2B-923F8F7A8E8C}" type="presParOf" srcId="{7F7D3B95-253F-4B4F-BCFD-D35D607C230E}" destId="{85818F61-12E1-4465-9DBB-7D193A248A7C}" srcOrd="3" destOrd="0" presId="urn:microsoft.com/office/officeart/2008/layout/AlternatingHexagons"/>
    <dgm:cxn modelId="{6BBBA88B-151B-49D4-A7DF-83222F63C657}" type="presParOf" srcId="{7F7D3B95-253F-4B4F-BCFD-D35D607C230E}" destId="{3D8C6866-C7C0-4C7B-B21D-C78C004B095B}" srcOrd="4" destOrd="0" presId="urn:microsoft.com/office/officeart/2008/layout/AlternatingHexagons"/>
    <dgm:cxn modelId="{C2A181C4-8A51-44D8-BA25-58960B653760}" type="presParOf" srcId="{4D3C39D0-80C1-4A9A-A44A-ED7291BBD9F8}" destId="{A50EF280-6905-4966-A350-E583E7FFE5DA}" srcOrd="1" destOrd="0" presId="urn:microsoft.com/office/officeart/2008/layout/AlternatingHexagons"/>
    <dgm:cxn modelId="{E360AECF-F097-4689-9E49-1EB3FB8D2CA5}" type="presParOf" srcId="{4D3C39D0-80C1-4A9A-A44A-ED7291BBD9F8}" destId="{60C9B78A-9F89-404B-AC05-ADE22BDEE802}" srcOrd="2" destOrd="0" presId="urn:microsoft.com/office/officeart/2008/layout/AlternatingHexagons"/>
    <dgm:cxn modelId="{64B8370A-B485-4527-9624-F70FF167CF04}" type="presParOf" srcId="{60C9B78A-9F89-404B-AC05-ADE22BDEE802}" destId="{072E9FC9-2551-4ECE-880C-3B6CD815F7E5}" srcOrd="0" destOrd="0" presId="urn:microsoft.com/office/officeart/2008/layout/AlternatingHexagons"/>
    <dgm:cxn modelId="{72C2476F-36B5-4C10-A0A4-A0AD66E07852}" type="presParOf" srcId="{60C9B78A-9F89-404B-AC05-ADE22BDEE802}" destId="{D318138F-F9E9-4F8B-9E38-1AB50D362E44}" srcOrd="1" destOrd="0" presId="urn:microsoft.com/office/officeart/2008/layout/AlternatingHexagons"/>
    <dgm:cxn modelId="{6E1DEB8E-FDEF-48C2-AEA7-2A6B1198300A}" type="presParOf" srcId="{60C9B78A-9F89-404B-AC05-ADE22BDEE802}" destId="{3DD2BC62-0FA0-4164-90F6-610D29DA2809}" srcOrd="2" destOrd="0" presId="urn:microsoft.com/office/officeart/2008/layout/AlternatingHexagons"/>
    <dgm:cxn modelId="{C9A95CFA-6FA3-4E70-B377-68AD48428C8E}" type="presParOf" srcId="{60C9B78A-9F89-404B-AC05-ADE22BDEE802}" destId="{3CBBE7C4-7A05-4926-9B81-6DC4D3A05C61}" srcOrd="3" destOrd="0" presId="urn:microsoft.com/office/officeart/2008/layout/AlternatingHexagons"/>
    <dgm:cxn modelId="{17DC1058-F458-4C59-A3FF-6CF6478D567C}" type="presParOf" srcId="{60C9B78A-9F89-404B-AC05-ADE22BDEE802}" destId="{5A74A02E-D6A2-4176-BF7E-344F893B4550}" srcOrd="4" destOrd="0" presId="urn:microsoft.com/office/officeart/2008/layout/AlternatingHexagons"/>
    <dgm:cxn modelId="{D2BC83F0-5867-4007-B368-54ECDB13A815}" type="presParOf" srcId="{4D3C39D0-80C1-4A9A-A44A-ED7291BBD9F8}" destId="{BEBFD4D1-BF31-4642-9C3B-DCF29A9BD032}" srcOrd="3" destOrd="0" presId="urn:microsoft.com/office/officeart/2008/layout/AlternatingHexagons"/>
    <dgm:cxn modelId="{1CBFC88D-7E44-4B1A-BD46-C44D27D3A9D4}" type="presParOf" srcId="{4D3C39D0-80C1-4A9A-A44A-ED7291BBD9F8}" destId="{E3102110-A0E0-4AB3-9946-74A45768E109}" srcOrd="4" destOrd="0" presId="urn:microsoft.com/office/officeart/2008/layout/AlternatingHexagons"/>
    <dgm:cxn modelId="{09E9DBFF-C1C2-43B3-8196-B18EF6A64AD7}" type="presParOf" srcId="{E3102110-A0E0-4AB3-9946-74A45768E109}" destId="{D35D6CB2-F60F-4E59-A9D9-D48F32E8B38D}" srcOrd="0" destOrd="0" presId="urn:microsoft.com/office/officeart/2008/layout/AlternatingHexagons"/>
    <dgm:cxn modelId="{33E6716C-40D1-44AA-BCB7-6E5116985D50}" type="presParOf" srcId="{E3102110-A0E0-4AB3-9946-74A45768E109}" destId="{CA539E91-CEB3-4441-8411-52C1655490DF}" srcOrd="1" destOrd="0" presId="urn:microsoft.com/office/officeart/2008/layout/AlternatingHexagons"/>
    <dgm:cxn modelId="{14D75928-DAE2-4D81-89CA-9D225240239A}" type="presParOf" srcId="{E3102110-A0E0-4AB3-9946-74A45768E109}" destId="{F0B9C51F-2C75-408E-B3ED-76E557B64381}" srcOrd="2" destOrd="0" presId="urn:microsoft.com/office/officeart/2008/layout/AlternatingHexagons"/>
    <dgm:cxn modelId="{B9CFA3E0-0351-457F-A99D-D9B161131BF9}" type="presParOf" srcId="{E3102110-A0E0-4AB3-9946-74A45768E109}" destId="{1286F6A5-49DC-4A36-BF92-527F358E34A2}" srcOrd="3" destOrd="0" presId="urn:microsoft.com/office/officeart/2008/layout/AlternatingHexagons"/>
    <dgm:cxn modelId="{C694026A-E178-456F-A4E3-1B3576A65742}" type="presParOf" srcId="{E3102110-A0E0-4AB3-9946-74A45768E109}" destId="{EED77597-4C76-47CE-A861-BB8DCEE844C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2427613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1</a:t>
          </a:r>
        </a:p>
      </dsp:txBody>
      <dsp:txXfrm rot="-5400000">
        <a:off x="2725850" y="233555"/>
        <a:ext cx="890439" cy="1023492"/>
      </dsp:txXfrm>
    </dsp:sp>
    <dsp:sp modelId="{A2C89294-B25F-4F3A-A695-ED9266DE1274}">
      <dsp:nvSpPr>
        <dsp:cNvPr id="0" name=""/>
        <dsp:cNvSpPr/>
      </dsp:nvSpPr>
      <dsp:spPr>
        <a:xfrm>
          <a:off x="3857132" y="299227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1030508" y="98493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33555"/>
        <a:ext cx="890439" cy="1023492"/>
      </dsp:txXfrm>
    </dsp:sp>
    <dsp:sp modelId="{072E9FC9-2551-4ECE-880C-3B6CD815F7E5}">
      <dsp:nvSpPr>
        <dsp:cNvPr id="0" name=""/>
        <dsp:cNvSpPr/>
      </dsp:nvSpPr>
      <dsp:spPr>
        <a:xfrm rot="5400000">
          <a:off x="1726384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2</a:t>
          </a:r>
        </a:p>
      </dsp:txBody>
      <dsp:txXfrm rot="-5400000">
        <a:off x="2024621" y="1495648"/>
        <a:ext cx="890439" cy="1023492"/>
      </dsp:txXfrm>
    </dsp:sp>
    <dsp:sp modelId="{D318138F-F9E9-4F8B-9E38-1AB50D362E44}">
      <dsp:nvSpPr>
        <dsp:cNvPr id="0" name=""/>
        <dsp:cNvSpPr/>
      </dsp:nvSpPr>
      <dsp:spPr>
        <a:xfrm>
          <a:off x="163637" y="1561319"/>
          <a:ext cx="1605867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3123488" y="1360586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3421725" y="1495648"/>
        <a:ext cx="890439" cy="1023492"/>
      </dsp:txXfrm>
    </dsp:sp>
    <dsp:sp modelId="{D35D6CB2-F60F-4E59-A9D9-D48F32E8B38D}">
      <dsp:nvSpPr>
        <dsp:cNvPr id="0" name=""/>
        <dsp:cNvSpPr/>
      </dsp:nvSpPr>
      <dsp:spPr>
        <a:xfrm rot="5400000">
          <a:off x="2427613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Variable 500</a:t>
          </a:r>
        </a:p>
      </dsp:txBody>
      <dsp:txXfrm rot="-5400000">
        <a:off x="2725850" y="2757741"/>
        <a:ext cx="890439" cy="1023492"/>
      </dsp:txXfrm>
    </dsp:sp>
    <dsp:sp modelId="{CA539E91-CEB3-4441-8411-52C1655490DF}">
      <dsp:nvSpPr>
        <dsp:cNvPr id="0" name=""/>
        <dsp:cNvSpPr/>
      </dsp:nvSpPr>
      <dsp:spPr>
        <a:xfrm>
          <a:off x="3857132" y="2823412"/>
          <a:ext cx="1659396" cy="892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1030508" y="2622679"/>
          <a:ext cx="1486914" cy="12936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328745" y="2757741"/>
        <a:ext cx="890439" cy="102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51944-DE46-4FF6-BE5F-98823C469A42}">
      <dsp:nvSpPr>
        <dsp:cNvPr id="0" name=""/>
        <dsp:cNvSpPr/>
      </dsp:nvSpPr>
      <dsp:spPr>
        <a:xfrm rot="5400000">
          <a:off x="1824376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1</a:t>
          </a:r>
        </a:p>
      </dsp:txBody>
      <dsp:txXfrm rot="-5400000">
        <a:off x="2060554" y="184000"/>
        <a:ext cx="705148" cy="810516"/>
      </dsp:txXfrm>
    </dsp:sp>
    <dsp:sp modelId="{A2C89294-B25F-4F3A-A695-ED9266DE1274}">
      <dsp:nvSpPr>
        <dsp:cNvPr id="0" name=""/>
        <dsp:cNvSpPr/>
      </dsp:nvSpPr>
      <dsp:spPr>
        <a:xfrm>
          <a:off x="2956429" y="236007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C6866-C7C0-4C7B-B21D-C78C004B095B}">
      <dsp:nvSpPr>
        <dsp:cNvPr id="0" name=""/>
        <dsp:cNvSpPr/>
      </dsp:nvSpPr>
      <dsp:spPr>
        <a:xfrm rot="5400000">
          <a:off x="717993" y="77044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184000"/>
        <a:ext cx="705148" cy="810516"/>
      </dsp:txXfrm>
    </dsp:sp>
    <dsp:sp modelId="{072E9FC9-2551-4ECE-880C-3B6CD815F7E5}">
      <dsp:nvSpPr>
        <dsp:cNvPr id="0" name=""/>
        <dsp:cNvSpPr/>
      </dsp:nvSpPr>
      <dsp:spPr>
        <a:xfrm rot="5400000">
          <a:off x="1269065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2</a:t>
          </a:r>
        </a:p>
      </dsp:txBody>
      <dsp:txXfrm rot="-5400000">
        <a:off x="1505243" y="1183466"/>
        <a:ext cx="705148" cy="810516"/>
      </dsp:txXfrm>
    </dsp:sp>
    <dsp:sp modelId="{D318138F-F9E9-4F8B-9E38-1AB50D362E44}">
      <dsp:nvSpPr>
        <dsp:cNvPr id="0" name=""/>
        <dsp:cNvSpPr/>
      </dsp:nvSpPr>
      <dsp:spPr>
        <a:xfrm>
          <a:off x="31509" y="1235473"/>
          <a:ext cx="127170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4A02E-D6A2-4176-BF7E-344F893B4550}">
      <dsp:nvSpPr>
        <dsp:cNvPr id="0" name=""/>
        <dsp:cNvSpPr/>
      </dsp:nvSpPr>
      <dsp:spPr>
        <a:xfrm rot="5400000">
          <a:off x="2375448" y="1076510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2611626" y="1183466"/>
        <a:ext cx="705148" cy="810516"/>
      </dsp:txXfrm>
    </dsp:sp>
    <dsp:sp modelId="{D35D6CB2-F60F-4E59-A9D9-D48F32E8B38D}">
      <dsp:nvSpPr>
        <dsp:cNvPr id="0" name=""/>
        <dsp:cNvSpPr/>
      </dsp:nvSpPr>
      <dsp:spPr>
        <a:xfrm rot="5400000">
          <a:off x="1824376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Variable 500</a:t>
          </a:r>
        </a:p>
      </dsp:txBody>
      <dsp:txXfrm rot="-5400000">
        <a:off x="2060554" y="2182931"/>
        <a:ext cx="705148" cy="810516"/>
      </dsp:txXfrm>
    </dsp:sp>
    <dsp:sp modelId="{CA539E91-CEB3-4441-8411-52C1655490DF}">
      <dsp:nvSpPr>
        <dsp:cNvPr id="0" name=""/>
        <dsp:cNvSpPr/>
      </dsp:nvSpPr>
      <dsp:spPr>
        <a:xfrm>
          <a:off x="2956429" y="2234938"/>
          <a:ext cx="1314094" cy="70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77597-4C76-47CE-A861-BB8DCEE844C7}">
      <dsp:nvSpPr>
        <dsp:cNvPr id="0" name=""/>
        <dsp:cNvSpPr/>
      </dsp:nvSpPr>
      <dsp:spPr>
        <a:xfrm rot="5400000">
          <a:off x="717993" y="2075975"/>
          <a:ext cx="1177504" cy="10244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954171" y="2182931"/>
        <a:ext cx="705148" cy="81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E706-5774-43E1-A315-52C9AFBE5292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E57E-B0AB-403D-95AE-A7D5B4E453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4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6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6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00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08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80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46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6E14-A21F-4247-87A1-6C001434B2E9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82DA-6A85-4F77-B3D2-36DCD5868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16886_Insights_into_Performance_Fitness_and_Error_Metrics_for_Machine_Learning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Cristina_Gil/Regr_no_lineal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e.kahoot.it/share/conceptos-r/c14d78ab-9dc8-4a62-9540-dc61e2e8ae1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1339-7049" TargetMode="External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hyperlink" Target="https://robertogara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6546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Big Data </a:t>
            </a:r>
            <a:r>
              <a:rPr lang="es-ES" dirty="0">
                <a:sym typeface="Wingdings" panose="05000000000000000000" pitchFamily="2" charset="2"/>
              </a:rPr>
              <a:t> Múltiples variables medidas y guardadas</a:t>
            </a:r>
          </a:p>
          <a:p>
            <a:r>
              <a:rPr lang="es-ES" dirty="0">
                <a:sym typeface="Wingdings" panose="05000000000000000000" pitchFamily="2" charset="2"/>
              </a:rPr>
              <a:t>Múltiples fuentes de datos </a:t>
            </a:r>
            <a:endParaRPr lang="es-ES" dirty="0"/>
          </a:p>
        </p:txBody>
      </p:sp>
      <p:pic>
        <p:nvPicPr>
          <p:cNvPr id="2050" name="Picture 2" descr="Del Big Data al Good Data: datos y tecnología como armas contra la COVID-19  | OpenMi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03" y="2963589"/>
            <a:ext cx="7849652" cy="26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46790"/>
              </p:ext>
            </p:extLst>
          </p:nvPr>
        </p:nvGraphicFramePr>
        <p:xfrm>
          <a:off x="537754" y="1877877"/>
          <a:ext cx="5680166" cy="401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656218" y="3441134"/>
            <a:ext cx="2860765" cy="8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8882743" y="3095897"/>
            <a:ext cx="2795451" cy="1515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05547" y="2855450"/>
            <a:ext cx="376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899659" y="5150799"/>
            <a:ext cx="572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Para poder introducir esas variables al modelo, éstas tendrán que estar relacionadas de alguna forma con la variable a calcular</a:t>
            </a:r>
          </a:p>
        </p:txBody>
      </p:sp>
    </p:spTree>
    <p:extLst>
      <p:ext uri="{BB962C8B-B14F-4D97-AF65-F5344CB8AC3E}">
        <p14:creationId xmlns:p14="http://schemas.microsoft.com/office/powerpoint/2010/main" val="9844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Módulo 2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04276"/>
              </p:ext>
            </p:extLst>
          </p:nvPr>
        </p:nvGraphicFramePr>
        <p:xfrm>
          <a:off x="537754" y="1877877"/>
          <a:ext cx="4302033" cy="317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4846321" y="3298375"/>
            <a:ext cx="1619793" cy="71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6657700" y="3047027"/>
            <a:ext cx="2050868" cy="121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Variable X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084315" y="2710724"/>
            <a:ext cx="37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inteligencia artificial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4529" y="4598177"/>
            <a:ext cx="4840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¿Cómo medimos esa relación?</a:t>
            </a:r>
          </a:p>
          <a:p>
            <a:r>
              <a:rPr lang="es-ES" sz="2800" dirty="0"/>
              <a:t>¿Cómo sabemos si nuestra variable es válida? </a:t>
            </a:r>
          </a:p>
        </p:txBody>
      </p:sp>
      <p:sp>
        <p:nvSpPr>
          <p:cNvPr id="3" name="Flecha derecha 2"/>
          <p:cNvSpPr/>
          <p:nvPr/>
        </p:nvSpPr>
        <p:spPr>
          <a:xfrm>
            <a:off x="5156562" y="4935563"/>
            <a:ext cx="2031272" cy="71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491548" y="5029064"/>
            <a:ext cx="484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ANALISIS DE CORRELACIONES</a:t>
            </a:r>
          </a:p>
        </p:txBody>
      </p:sp>
    </p:spTree>
    <p:extLst>
      <p:ext uri="{BB962C8B-B14F-4D97-AF65-F5344CB8AC3E}">
        <p14:creationId xmlns:p14="http://schemas.microsoft.com/office/powerpoint/2010/main" val="8240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r>
              <a:rPr lang="en-GB" dirty="0"/>
              <a:t> </a:t>
            </a:r>
            <a:r>
              <a:rPr lang="es-ES" dirty="0"/>
              <a:t>Específicos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la naturaleza estadística de los datos </a:t>
            </a:r>
          </a:p>
          <a:p>
            <a:pPr lvl="1"/>
            <a:r>
              <a:rPr lang="es-ES" dirty="0"/>
              <a:t>Repaso a variables estadísticas más simples</a:t>
            </a:r>
          </a:p>
          <a:p>
            <a:r>
              <a:rPr lang="es-ES" dirty="0"/>
              <a:t>¿Qué es la correlación?</a:t>
            </a:r>
          </a:p>
          <a:p>
            <a:pPr lvl="1"/>
            <a:r>
              <a:rPr lang="es-ES" dirty="0"/>
              <a:t>Índices de correlación </a:t>
            </a:r>
          </a:p>
          <a:p>
            <a:r>
              <a:rPr lang="es-ES" dirty="0"/>
              <a:t>Definición de regresión + tipos de regresores</a:t>
            </a:r>
          </a:p>
          <a:p>
            <a:r>
              <a:rPr lang="es-ES" dirty="0"/>
              <a:t>Definición de clasificación supervisada + tipos de regresores</a:t>
            </a:r>
          </a:p>
          <a:p>
            <a:r>
              <a:rPr lang="es-ES" dirty="0"/>
              <a:t>Analizar las métricas de error mas comunes</a:t>
            </a:r>
          </a:p>
        </p:txBody>
      </p:sp>
    </p:spTree>
    <p:extLst>
      <p:ext uri="{BB962C8B-B14F-4D97-AF65-F5344CB8AC3E}">
        <p14:creationId xmlns:p14="http://schemas.microsoft.com/office/powerpoint/2010/main" val="25124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</a:t>
            </a:r>
          </a:p>
        </p:txBody>
      </p:sp>
      <p:pic>
        <p:nvPicPr>
          <p:cNvPr id="3074" name="Picture 2" descr="3.4. Población y muestra. Definición de variables estadísticas y escalas de  medición. - PORTAFOLIO USIL 201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55" y="1808254"/>
            <a:ext cx="8544289" cy="4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162594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904411" y="2602880"/>
            <a:ext cx="4741817" cy="33389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114605" y="5806733"/>
            <a:ext cx="2837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Regresión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73247" y="5841075"/>
            <a:ext cx="351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002060"/>
                </a:solidFill>
              </a:rPr>
              <a:t>Clasificación</a:t>
            </a:r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5444"/>
            <a:ext cx="10515600" cy="630190"/>
          </a:xfrm>
        </p:spPr>
        <p:txBody>
          <a:bodyPr/>
          <a:lstStyle/>
          <a:p>
            <a:r>
              <a:rPr lang="es-ES" dirty="0"/>
              <a:t>Series Temporales </a:t>
            </a:r>
            <a:r>
              <a:rPr lang="es-ES" dirty="0">
                <a:sym typeface="Wingdings" panose="05000000000000000000" pitchFamily="2" charset="2"/>
              </a:rPr>
              <a:t> Media, Mediana, Moda, desviación estándar…</a:t>
            </a:r>
            <a:endParaRPr lang="es-ES" dirty="0"/>
          </a:p>
        </p:txBody>
      </p:sp>
      <p:pic>
        <p:nvPicPr>
          <p:cNvPr id="4098" name="Picture 2" descr="Life, the Universe and Everything: Find median or any statistic parameter  in loop by array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45" y="2625634"/>
            <a:ext cx="52101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Formulación </a:t>
            </a:r>
          </a:p>
        </p:txBody>
      </p:sp>
      <p:pic>
        <p:nvPicPr>
          <p:cNvPr id="5122" name="Picture 2" descr="Calculando Media aritmética - Estadística con Python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93" y="2337347"/>
            <a:ext cx="2571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8355" y="4349109"/>
            <a:ext cx="2369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Media</a:t>
            </a:r>
          </a:p>
        </p:txBody>
      </p:sp>
      <p:pic>
        <p:nvPicPr>
          <p:cNvPr id="5126" name="Picture 6" descr="Desviación estándar o típica | 2021 | Econom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30" y="2230492"/>
            <a:ext cx="3894040" cy="17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593639" y="4041333"/>
            <a:ext cx="3574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Desviación estándar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16936" y="5975300"/>
            <a:ext cx="9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En R (</a:t>
            </a:r>
            <a:r>
              <a:rPr lang="es-ES" sz="2400" b="1" dirty="0" err="1">
                <a:solidFill>
                  <a:srgbClr val="FF0000"/>
                </a:solidFill>
              </a:rPr>
              <a:t>Rstudio</a:t>
            </a:r>
            <a:r>
              <a:rPr lang="es-ES" sz="2400" b="1" dirty="0">
                <a:solidFill>
                  <a:srgbClr val="FF0000"/>
                </a:solidFill>
              </a:rPr>
              <a:t>) existen funciones intrínsecas para calcular estas variables</a:t>
            </a:r>
          </a:p>
        </p:txBody>
      </p:sp>
    </p:spTree>
    <p:extLst>
      <p:ext uri="{BB962C8B-B14F-4D97-AF65-F5344CB8AC3E}">
        <p14:creationId xmlns:p14="http://schemas.microsoft.com/office/powerpoint/2010/main" val="410688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344B9-9635-460B-A9B2-77F25794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Estadísticas</a:t>
            </a:r>
            <a:r>
              <a:rPr lang="en-GB" dirty="0"/>
              <a:t> IV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DFED7-5A5F-45D7-8D4C-C9E3207D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6121893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modo de Repaso: Test </a:t>
            </a:r>
            <a:r>
              <a:rPr lang="es-ES" dirty="0" err="1"/>
              <a:t>Kahoot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Estadística Básica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Para Mikel:</a:t>
            </a:r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(https://create.kahoot.it/share/test-estadistica-basica/b4f150d5-29de-4109-be23-604355641655)</a:t>
            </a:r>
          </a:p>
        </p:txBody>
      </p:sp>
      <p:pic>
        <p:nvPicPr>
          <p:cNvPr id="2052" name="Picture 4" descr="Paso a paso: cómo crear un Kahoot! para usar en clase">
            <a:extLst>
              <a:ext uri="{FF2B5EF4-FFF2-40B4-BE49-F238E27FC236}">
                <a16:creationId xmlns:a16="http://schemas.microsoft.com/office/drawing/2014/main" id="{BE131CED-2553-400F-803F-A96D1911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72" y="2974543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57624-6F6B-4195-9F7F-44ACC4C2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la correlación entre variables?</a:t>
            </a:r>
          </a:p>
          <a:p>
            <a:pPr lvl="1"/>
            <a:r>
              <a:rPr lang="es-ES" dirty="0"/>
              <a:t>Formulación de los coeficientes más comunes</a:t>
            </a:r>
          </a:p>
          <a:p>
            <a:pPr lvl="1"/>
            <a:r>
              <a:rPr lang="es-ES" dirty="0"/>
              <a:t>Significancia</a:t>
            </a:r>
          </a:p>
          <a:p>
            <a:endParaRPr lang="es-ES" dirty="0"/>
          </a:p>
          <a:p>
            <a:r>
              <a:rPr lang="es-ES" dirty="0"/>
              <a:t>¿Qué es la covarianza entre variables?</a:t>
            </a:r>
          </a:p>
          <a:p>
            <a:pPr lvl="1"/>
            <a:r>
              <a:rPr lang="es-ES" dirty="0"/>
              <a:t>Formulación de los coeficientes más comunes</a:t>
            </a:r>
          </a:p>
          <a:p>
            <a:pPr lvl="1"/>
            <a:r>
              <a:rPr lang="es-ES" dirty="0"/>
              <a:t>Significancia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Correlación vs Covarianza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5A879F-5A44-4D61-A060-B5F31DA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5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62109"/>
            <a:ext cx="10515600" cy="325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“La correlación en el sentido más amplio es una medida de una asociación entre variables. En correlación datos, el cambio en la magnitud de 1 variable está asociado con un cambio en el magnitud de otra variable, ya sea en la misma (correlación positiva) o en la opuesta (negativa correlación) dirección”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866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2455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“</a:t>
            </a:r>
            <a:r>
              <a:rPr lang="es-ES" sz="3600" dirty="0"/>
              <a:t>La covarianza es un valor que indica el grado de variación conjunta de dos variables aleatorias respecto a sus medias. Es el dato básico para determinar si existe una dependencia entre ambas variables”</a:t>
            </a:r>
            <a:endParaRPr lang="en-GB" sz="3600" dirty="0"/>
          </a:p>
        </p:txBody>
      </p:sp>
      <p:pic>
        <p:nvPicPr>
          <p:cNvPr id="7170" name="Picture 2" descr="Cómo se calcula la covarianza entre dos variabl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72" y="3832994"/>
            <a:ext cx="4518955" cy="25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479767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COVARIANZA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4188372" y="4790520"/>
            <a:ext cx="1907628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7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3" y="3326525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81450" y="3095716"/>
            <a:ext cx="6518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“El coeficiente de correlación de Pearson se calcula como la covarianza entre las pares de variables X e Y dividido por la desviación estándar de X y la desviación estándar de Y”</a:t>
            </a:r>
          </a:p>
        </p:txBody>
      </p:sp>
    </p:spTree>
    <p:extLst>
      <p:ext uri="{BB962C8B-B14F-4D97-AF65-F5344CB8AC3E}">
        <p14:creationId xmlns:p14="http://schemas.microsoft.com/office/powerpoint/2010/main" val="295867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Pearson: </a:t>
            </a:r>
            <a:r>
              <a:rPr lang="es-ES" b="1" u="sng" dirty="0"/>
              <a:t>Grado de correlación</a:t>
            </a:r>
          </a:p>
          <a:p>
            <a:pPr marL="0" indent="0">
              <a:buNone/>
            </a:pPr>
            <a:r>
              <a:rPr lang="es-ES" dirty="0"/>
              <a:t>Ecuación: </a:t>
            </a:r>
          </a:p>
        </p:txBody>
      </p:sp>
      <p:pic>
        <p:nvPicPr>
          <p:cNvPr id="9218" name="Picture 2" descr="Coeficiente de correlación lineal | 2021 |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9" y="3173102"/>
            <a:ext cx="3897173" cy="209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31" y="3000597"/>
            <a:ext cx="6764333" cy="271814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62057" y="2294203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Interpretación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8279FC-07AF-4B94-86AA-B26F9D420A07}"/>
              </a:ext>
            </a:extLst>
          </p:cNvPr>
          <p:cNvSpPr txBox="1"/>
          <p:nvPr/>
        </p:nvSpPr>
        <p:spPr>
          <a:xfrm>
            <a:off x="2813775" y="6161459"/>
            <a:ext cx="34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En valor absoluto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7031067-B166-4A57-A302-0AC1AF053D4E}"/>
              </a:ext>
            </a:extLst>
          </p:cNvPr>
          <p:cNvCxnSpPr/>
          <p:nvPr/>
        </p:nvCxnSpPr>
        <p:spPr>
          <a:xfrm flipV="1">
            <a:off x="4529042" y="5081364"/>
            <a:ext cx="249289" cy="107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3" y="2287149"/>
            <a:ext cx="7576457" cy="45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correlación de Pearson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6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3" y="2479425"/>
            <a:ext cx="4611190" cy="40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268789" y="3696789"/>
            <a:ext cx="342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Tabla de correlaciones de Pearson en R</a:t>
            </a:r>
          </a:p>
        </p:txBody>
      </p:sp>
    </p:spTree>
    <p:extLst>
      <p:ext uri="{BB962C8B-B14F-4D97-AF65-F5344CB8AC3E}">
        <p14:creationId xmlns:p14="http://schemas.microsoft.com/office/powerpoint/2010/main" val="260214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r>
              <a:rPr lang="es-ES" sz="3200" dirty="0"/>
              <a:t>“El coeficiente de </a:t>
            </a:r>
            <a:r>
              <a:rPr lang="es-ES" sz="3200" dirty="0" err="1"/>
              <a:t>Spearman</a:t>
            </a:r>
            <a:r>
              <a:rPr lang="es-ES" sz="3200" dirty="0"/>
              <a:t> es una correlación de Pearson coeficiente calculado con los rangos de los valores de cada de las 2 variables en lugar de sus valores reales”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10243" name="Picture 3" descr="Coeficiente de Correlación por Rangos de Spearman - Monografi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39" y="3754614"/>
            <a:ext cx="7018660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20" y="3832994"/>
            <a:ext cx="2636959" cy="948546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9919538" y="4781540"/>
            <a:ext cx="629732" cy="686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33644" y="5605968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Igual que Pearson</a:t>
            </a:r>
          </a:p>
        </p:txBody>
      </p:sp>
    </p:spTree>
    <p:extLst>
      <p:ext uri="{BB962C8B-B14F-4D97-AF65-F5344CB8AC3E}">
        <p14:creationId xmlns:p14="http://schemas.microsoft.com/office/powerpoint/2010/main" val="260268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Otros Coeficientes: SPEARMAN RANK CORRELATION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Correlación</a:t>
            </a:r>
            <a:r>
              <a:rPr lang="en-GB" dirty="0"/>
              <a:t> y </a:t>
            </a:r>
            <a:r>
              <a:rPr lang="en-GB" dirty="0" err="1"/>
              <a:t>Covarianza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40" y="2340428"/>
            <a:ext cx="5740718" cy="41281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464732" y="2731819"/>
            <a:ext cx="340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A, una curva estrictamente monótona</a:t>
            </a:r>
          </a:p>
          <a:p>
            <a:pPr algn="just"/>
            <a:r>
              <a:rPr lang="es-ES" sz="1400" dirty="0"/>
              <a:t>con un coeficiente de correlación de Pearson (r) de +0,84. También en el piso del lado izquierdo parte, la curva es continuamente ligeramente creciente. Después de clasificar los valores de ambas variables de menor a mayor, los rangos muestran una relación lineal perfecta</a:t>
            </a:r>
          </a:p>
          <a:p>
            <a:pPr algn="just"/>
            <a:r>
              <a:rPr lang="es-ES" sz="1400" dirty="0"/>
              <a:t>(B). La correlación de rango de </a:t>
            </a:r>
            <a:r>
              <a:rPr lang="es-ES" sz="1400" dirty="0" err="1"/>
              <a:t>Spearman</a:t>
            </a:r>
            <a:r>
              <a:rPr lang="es-ES" sz="1400" dirty="0"/>
              <a:t> es</a:t>
            </a:r>
          </a:p>
          <a:p>
            <a:pPr algn="just"/>
            <a:r>
              <a:rPr lang="es-ES" sz="1400" dirty="0"/>
              <a:t>Correlación de Pearson calculada con la rangos de datos en lugar de sus valores reales. Por tanto, el coeficiente de </a:t>
            </a:r>
            <a:r>
              <a:rPr lang="es-ES" sz="1400" dirty="0" err="1"/>
              <a:t>Spearman</a:t>
            </a:r>
            <a:r>
              <a:rPr lang="es-ES" sz="1400" dirty="0"/>
              <a:t> (ρ) de +1.0 en A corresponde a la correlación de Pearson de +1.0 en B.</a:t>
            </a:r>
          </a:p>
        </p:txBody>
      </p:sp>
    </p:spTree>
    <p:extLst>
      <p:ext uri="{BB962C8B-B14F-4D97-AF65-F5344CB8AC3E}">
        <p14:creationId xmlns:p14="http://schemas.microsoft.com/office/powerpoint/2010/main" val="238558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s-ES" dirty="0"/>
              <a:t>En estadística, la regresión lineal es un enfoque lineal para modelar la relación entre una respuesta escalar y una o más variables explicativas (también conocidas como variables dependientes e independientes)”</a:t>
            </a:r>
            <a:endParaRPr lang="en-GB" dirty="0"/>
          </a:p>
        </p:txBody>
      </p:sp>
      <p:pic>
        <p:nvPicPr>
          <p:cNvPr id="14339" name="Picture 3" descr="Intro to Linear Regression — Machine Learning 101 | by Martin Ti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19" y="3192447"/>
            <a:ext cx="5512526" cy="34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3" y="4052982"/>
            <a:ext cx="3609703" cy="16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2550"/>
            <a:ext cx="10515600" cy="4014736"/>
          </a:xfrm>
        </p:spPr>
        <p:txBody>
          <a:bodyPr/>
          <a:lstStyle/>
          <a:p>
            <a:r>
              <a:rPr lang="es-ES" dirty="0" err="1"/>
              <a:t>Univariables</a:t>
            </a:r>
            <a:r>
              <a:rPr lang="es-ES" dirty="0"/>
              <a:t> vs </a:t>
            </a:r>
            <a:r>
              <a:rPr lang="es-ES" dirty="0" err="1"/>
              <a:t>Multivariables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general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Matricial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80" y="2536644"/>
            <a:ext cx="3275240" cy="1058154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860766" y="2850184"/>
            <a:ext cx="1597614" cy="431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66" y="4039931"/>
            <a:ext cx="619125" cy="13049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846" y="3939918"/>
            <a:ext cx="2943225" cy="1504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55" y="3835143"/>
            <a:ext cx="7239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4310" y="3944680"/>
            <a:ext cx="666750" cy="1390650"/>
          </a:xfrm>
          <a:prstGeom prst="rect">
            <a:avLst/>
          </a:prstGeom>
        </p:spPr>
      </p:pic>
      <p:sp>
        <p:nvSpPr>
          <p:cNvPr id="11" name="Igual que 10"/>
          <p:cNvSpPr/>
          <p:nvPr/>
        </p:nvSpPr>
        <p:spPr>
          <a:xfrm>
            <a:off x="3583373" y="4583822"/>
            <a:ext cx="497273" cy="2171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ás 11"/>
          <p:cNvSpPr/>
          <p:nvPr/>
        </p:nvSpPr>
        <p:spPr>
          <a:xfrm>
            <a:off x="7777026" y="4326496"/>
            <a:ext cx="630690" cy="627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04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presentan las siguientes métricas estadísticas:</a:t>
            </a:r>
          </a:p>
          <a:p>
            <a:pPr marL="0" indent="0">
              <a:buNone/>
            </a:pPr>
            <a:r>
              <a:rPr lang="es-ES" dirty="0"/>
              <a:t>Coeficiente de determinación: R</a:t>
            </a:r>
            <a:r>
              <a:rPr lang="es-ES" baseline="30000" dirty="0"/>
              <a:t>2</a:t>
            </a:r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endParaRPr lang="es-ES" baseline="30000" dirty="0"/>
          </a:p>
          <a:p>
            <a:pPr marL="0" indent="0">
              <a:buNone/>
            </a:pPr>
            <a:r>
              <a:rPr lang="es-ES" dirty="0"/>
              <a:t>Se puede interpretar un valor R</a:t>
            </a:r>
            <a:r>
              <a:rPr lang="es-ES" baseline="30000" dirty="0"/>
              <a:t>2 </a:t>
            </a:r>
            <a:r>
              <a:rPr lang="es-ES" dirty="0"/>
              <a:t>de 0.9 como: "Noventa por ciento de la varianza en la línea de base los valores pueden explicarse mediante los valores modelados”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039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28025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Root mean squared error (RMSE)/Error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/>
              <a:t>medio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Representa el desviación estándar muestra de las diferencias entre valores modelados y de referencia.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desea un valor bajo de esta métrica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3570"/>
            <a:ext cx="4526910" cy="127934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687409" y="2821632"/>
            <a:ext cx="334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Desde 0 hasta ∞</a:t>
            </a:r>
          </a:p>
        </p:txBody>
      </p:sp>
    </p:spTree>
    <p:extLst>
      <p:ext uri="{BB962C8B-B14F-4D97-AF65-F5344CB8AC3E}">
        <p14:creationId xmlns:p14="http://schemas.microsoft.com/office/powerpoint/2010/main" val="407255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Coefficient of variance of root mean squared error </a:t>
            </a:r>
            <a:r>
              <a:rPr lang="es-ES" dirty="0"/>
              <a:t>(CVRMSE)/ Coeficiente de varianza del error cuadrático medio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Deriva normalizando el RMSE con la media de los datos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405"/>
            <a:ext cx="3810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Mean Bias Error (MBE)/Error de </a:t>
            </a:r>
            <a:r>
              <a:rPr lang="en-GB" dirty="0" err="1"/>
              <a:t>sesgo</a:t>
            </a:r>
            <a:r>
              <a:rPr lang="en-GB" dirty="0"/>
              <a:t> </a:t>
            </a:r>
            <a:r>
              <a:rPr lang="en-GB" dirty="0" err="1"/>
              <a:t>medio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s-ES" dirty="0"/>
              <a:t>Los valores positivos indican que el modelo a continuación predice</a:t>
            </a:r>
          </a:p>
          <a:p>
            <a:pPr marL="0" indent="0">
              <a:buNone/>
            </a:pPr>
            <a:r>
              <a:rPr lang="es-ES" dirty="0"/>
              <a:t>los valores de la línea de base; los valores negativos indican</a:t>
            </a:r>
          </a:p>
          <a:p>
            <a:pPr marL="0" indent="0">
              <a:buNone/>
            </a:pPr>
            <a:r>
              <a:rPr lang="es-ES" dirty="0"/>
              <a:t>que el modelo predice los valores de referencia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2616925"/>
            <a:ext cx="4318093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Métricas</a:t>
            </a:r>
            <a:r>
              <a:rPr lang="en-GB" dirty="0"/>
              <a:t> de Error </a:t>
            </a:r>
            <a:r>
              <a:rPr lang="en-GB" dirty="0" err="1"/>
              <a:t>Regresión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otras muchas métricas que se adecuan a un tipo de regresión o a otro.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Reference: Insights into Performance Fitness and Error Metrics for Machine Learning (</a:t>
            </a:r>
            <a:r>
              <a:rPr lang="en-US" dirty="0">
                <a:hlinkClick r:id="rId2"/>
              </a:rPr>
              <a:t>https://www.researchgate.net/publication/341816886_Insights_into_Performance_Fitness_and_Error_Metrics_for_Machine_Learning</a:t>
            </a:r>
            <a:r>
              <a:rPr lang="en-US" dirty="0"/>
              <a:t>)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436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646E3-9C62-480F-8A2D-357C9B52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no-lineal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BC98DF-CB72-4EFE-A75D-FFC440D50236}"/>
              </a:ext>
            </a:extLst>
          </p:cNvPr>
          <p:cNvSpPr txBox="1"/>
          <p:nvPr/>
        </p:nvSpPr>
        <p:spPr>
          <a:xfrm>
            <a:off x="3495483" y="468804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hlinkClick r:id="rId2"/>
              </a:rPr>
              <a:t>RPubs</a:t>
            </a:r>
            <a:r>
              <a:rPr lang="es-ES" dirty="0">
                <a:hlinkClick r:id="rId2"/>
              </a:rPr>
              <a:t> - Métodos de regresión no lineal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46C72-7C24-4E4E-BA18-587004A758C5}"/>
              </a:ext>
            </a:extLst>
          </p:cNvPr>
          <p:cNvSpPr txBox="1"/>
          <p:nvPr/>
        </p:nvSpPr>
        <p:spPr>
          <a:xfrm>
            <a:off x="838200" y="2178604"/>
            <a:ext cx="67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¿Qué tendríamos que hacer?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F134B63E-548F-466A-AB50-8BBAAADE2819}"/>
              </a:ext>
            </a:extLst>
          </p:cNvPr>
          <p:cNvSpPr/>
          <p:nvPr/>
        </p:nvSpPr>
        <p:spPr>
          <a:xfrm>
            <a:off x="5836204" y="3037772"/>
            <a:ext cx="533911" cy="1055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668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“Cuando la variable dependiente es un factor o una variable tipo cualitativo, los modelos que se generan para su calculo se denominan modelos de clasificación” </a:t>
            </a:r>
          </a:p>
        </p:txBody>
      </p:sp>
      <p:pic>
        <p:nvPicPr>
          <p:cNvPr id="15362" name="Picture 2" descr="Classification Models in Machine Learning | Classification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8" y="3158883"/>
            <a:ext cx="6010093" cy="33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Modelos de Clasificación mas comunes: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Support</a:t>
            </a:r>
            <a:r>
              <a:rPr lang="es-ES" dirty="0"/>
              <a:t> Vector </a:t>
            </a:r>
            <a:r>
              <a:rPr lang="es-ES" dirty="0" err="1"/>
              <a:t>Classiffier</a:t>
            </a:r>
            <a:endParaRPr lang="es-ES" dirty="0"/>
          </a:p>
          <a:p>
            <a:r>
              <a:rPr lang="es-ES" dirty="0"/>
              <a:t>Regresión Logística</a:t>
            </a:r>
          </a:p>
          <a:p>
            <a:r>
              <a:rPr lang="es-ES" dirty="0"/>
              <a:t>Arboles de Decisión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r>
              <a:rPr lang="es-E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9561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r>
              <a:rPr lang="en-GB" dirty="0"/>
              <a:t> y </a:t>
            </a:r>
            <a:r>
              <a:rPr lang="en-GB" dirty="0" err="1"/>
              <a:t>Precisión</a:t>
            </a:r>
            <a:r>
              <a:rPr lang="en-GB" dirty="0"/>
              <a:t> // Confusion Matrix &amp; Accuracy </a:t>
            </a:r>
          </a:p>
        </p:txBody>
      </p:sp>
      <p:pic>
        <p:nvPicPr>
          <p:cNvPr id="5122" name="Picture 2" descr="https://www.analyticsvidhya.com/wp-content/uploads/2015/01/Confusion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2533"/>
            <a:ext cx="10855127" cy="26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20735"/>
            <a:ext cx="1051560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Metricas de Error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81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Metricas</a:t>
            </a:r>
            <a:r>
              <a:rPr lang="en-GB" dirty="0"/>
              <a:t> de Error </a:t>
            </a:r>
            <a:r>
              <a:rPr lang="en-GB" dirty="0" err="1"/>
              <a:t>Clasificación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Recuperación y F-1 por clase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f1 = 2 * precision * recall / (precision + recall)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147" name="Picture 3" descr="https://upload.wikimedia.org/wikipedia/commons/thumb/2/26/Precisionrecall.svg/80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31" y="220029"/>
            <a:ext cx="3592285" cy="653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92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Conclusiones</a:t>
            </a:r>
            <a:r>
              <a:rPr lang="en-GB" dirty="0"/>
              <a:t>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Un análisis de correlaciones entre las variables nos ayudará a determinar cuáles son las variables óptimas para incluirlas en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regresión y sus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estudian los modelos de clasificación mas comunes y las métricas de error más comunes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Pasamos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404485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60020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  <a:p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28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35E48-703B-4E3F-8A50-181FCA6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Kahoot</a:t>
            </a:r>
            <a:r>
              <a:rPr lang="es-ES" dirty="0"/>
              <a:t> II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00BDF6-21DE-42EC-8938-7AE41520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68" y="1759430"/>
            <a:ext cx="5906267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modo de Repaso: Test </a:t>
            </a:r>
            <a:r>
              <a:rPr lang="es-ES" dirty="0" err="1"/>
              <a:t>Kahoot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Sesión 2 Curso 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solidFill>
                  <a:schemeClr val="accent1"/>
                </a:solidFill>
              </a:rPr>
              <a:t>(Para Mikel: https://create.kahoot.it/share/conceptos-sesion-2/73494b52-77f6-4c03-a0de-deca25562c1b)</a:t>
            </a:r>
          </a:p>
        </p:txBody>
      </p:sp>
      <p:pic>
        <p:nvPicPr>
          <p:cNvPr id="5" name="Picture 4" descr="Paso a paso: cómo crear un Kahoot! para usar en clase">
            <a:extLst>
              <a:ext uri="{FF2B5EF4-FFF2-40B4-BE49-F238E27FC236}">
                <a16:creationId xmlns:a16="http://schemas.microsoft.com/office/drawing/2014/main" id="{1AB3662D-FAEC-478E-BAEC-33C76DB0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92" y="2837308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5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456210-A59C-4D1B-ABFC-6CEA6765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pic>
        <p:nvPicPr>
          <p:cNvPr id="5" name="Picture 4" descr="Paso a paso: cómo crear un Kahoot! para usar en clase">
            <a:extLst>
              <a:ext uri="{FF2B5EF4-FFF2-40B4-BE49-F238E27FC236}">
                <a16:creationId xmlns:a16="http://schemas.microsoft.com/office/drawing/2014/main" id="{EEA0DE32-E976-4B53-883F-4FC62A2E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5" y="2837308"/>
            <a:ext cx="3950563" cy="22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8EC1624-FCAB-40E6-BDBD-D2777E98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308"/>
            <a:ext cx="5906267" cy="40147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Repaso Conceptos R/</a:t>
            </a:r>
            <a:r>
              <a:rPr lang="es-ES" dirty="0" err="1"/>
              <a:t>Rstudio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/>
              <a:t>Test Conceptos R: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Play Kahoot! - Enter game PIN here!</a:t>
            </a:r>
            <a:endParaRPr lang="es-ES" b="1" u="sng" dirty="0"/>
          </a:p>
          <a:p>
            <a:pPr marL="0" indent="0">
              <a:buNone/>
            </a:pPr>
            <a:r>
              <a:rPr lang="es-ES" sz="2000" b="1" u="sng" dirty="0">
                <a:hlinkClick r:id="rId4"/>
              </a:rPr>
              <a:t>Para Mikel:</a:t>
            </a:r>
          </a:p>
          <a:p>
            <a:pPr marL="0" indent="0">
              <a:buNone/>
            </a:pPr>
            <a:r>
              <a:rPr lang="es-ES" sz="2000" dirty="0">
                <a:hlinkClick r:id="rId4"/>
              </a:rPr>
              <a:t>(https://create.kahoot.it/share/conceptos-r/c14d78ab-9dc8-4a62-9540-dc61e2e8ae11</a:t>
            </a:r>
            <a:r>
              <a:rPr lang="es-ES" sz="2000" dirty="0"/>
              <a:t> 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9410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SCRIPT 1: Entrando en calor con R (20’)</a:t>
            </a:r>
          </a:p>
          <a:p>
            <a:endParaRPr lang="es-ES" dirty="0"/>
          </a:p>
          <a:p>
            <a:pPr lvl="1"/>
            <a:r>
              <a:rPr lang="es-ES" dirty="0"/>
              <a:t>Cargar CSV de datos edificio</a:t>
            </a:r>
          </a:p>
          <a:p>
            <a:pPr lvl="1"/>
            <a:r>
              <a:rPr lang="es-ES" dirty="0"/>
              <a:t>Función: Vamos a pasar de datos horarios a agregados diarios</a:t>
            </a:r>
          </a:p>
          <a:p>
            <a:pPr lvl="1"/>
            <a:r>
              <a:rPr lang="es-ES" dirty="0"/>
              <a:t>Utilizamos esa función para cambiar nuestro archivo de datos</a:t>
            </a:r>
          </a:p>
          <a:p>
            <a:pPr lvl="1"/>
            <a:r>
              <a:rPr lang="es-ES" dirty="0"/>
              <a:t>Guardamos el nuevo CSV de datos diarios en el mismo directorio</a:t>
            </a:r>
          </a:p>
        </p:txBody>
      </p:sp>
    </p:spTree>
    <p:extLst>
      <p:ext uri="{BB962C8B-B14F-4D97-AF65-F5344CB8AC3E}">
        <p14:creationId xmlns:p14="http://schemas.microsoft.com/office/powerpoint/2010/main" val="4220847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SCRIPT 2: Análisis Correlaciones (40’)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Cargar CSV de datos edificio DIARIOS (El generado en el anterior script)</a:t>
            </a:r>
          </a:p>
          <a:p>
            <a:pPr lvl="1"/>
            <a:r>
              <a:rPr lang="es-ES" dirty="0"/>
              <a:t>Limpieza de datos: Quitamos los </a:t>
            </a:r>
            <a:r>
              <a:rPr lang="es-ES" dirty="0" err="1"/>
              <a:t>NAs</a:t>
            </a:r>
            <a:endParaRPr lang="es-ES" dirty="0"/>
          </a:p>
          <a:p>
            <a:pPr lvl="1"/>
            <a:r>
              <a:rPr lang="es-ES" dirty="0"/>
              <a:t>Comprobamos Test de Correlaciones</a:t>
            </a:r>
          </a:p>
          <a:p>
            <a:pPr lvl="2"/>
            <a:r>
              <a:rPr lang="es-ES" dirty="0"/>
              <a:t>Coeficientes de correlación, t-</a:t>
            </a:r>
            <a:r>
              <a:rPr lang="es-ES" dirty="0" err="1"/>
              <a:t>value</a:t>
            </a:r>
            <a:r>
              <a:rPr lang="es-ES" dirty="0"/>
              <a:t>, p-</a:t>
            </a:r>
            <a:r>
              <a:rPr lang="es-ES" dirty="0" err="1"/>
              <a:t>value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Comprobamos Matrix de correlaciones</a:t>
            </a:r>
          </a:p>
        </p:txBody>
      </p:sp>
    </p:spTree>
    <p:extLst>
      <p:ext uri="{BB962C8B-B14F-4D97-AF65-F5344CB8AC3E}">
        <p14:creationId xmlns:p14="http://schemas.microsoft.com/office/powerpoint/2010/main" val="124095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F8A-3C1A-4580-B462-7B4E04F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Sesión 2: Análisis Correlacional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82E3-FCE3-41C1-9113-756D8EA1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764915" cy="4014736"/>
          </a:xfrm>
        </p:spPr>
        <p:txBody>
          <a:bodyPr>
            <a:normAutofit/>
          </a:bodyPr>
          <a:lstStyle/>
          <a:p>
            <a:r>
              <a:rPr lang="es-ES" dirty="0"/>
              <a:t>SCRIPT 3: Introducción a regresiones lineales con R (1.5h)</a:t>
            </a:r>
          </a:p>
          <a:p>
            <a:endParaRPr lang="es-ES" dirty="0"/>
          </a:p>
          <a:p>
            <a:pPr lvl="1"/>
            <a:r>
              <a:rPr lang="es-ES" dirty="0"/>
              <a:t>De nuevo: Lectura del CSV con datos diarios</a:t>
            </a:r>
          </a:p>
          <a:p>
            <a:pPr lvl="1"/>
            <a:r>
              <a:rPr lang="es-ES" dirty="0"/>
              <a:t>Función: Dividir datos en Training y </a:t>
            </a:r>
            <a:r>
              <a:rPr lang="es-ES" dirty="0" err="1"/>
              <a:t>Testing</a:t>
            </a:r>
            <a:r>
              <a:rPr lang="es-ES" dirty="0"/>
              <a:t> (80/20)</a:t>
            </a:r>
          </a:p>
          <a:p>
            <a:pPr lvl="1"/>
            <a:r>
              <a:rPr lang="es-ES" dirty="0"/>
              <a:t>Función 2: Entrenamiento de Regresión </a:t>
            </a:r>
            <a:r>
              <a:rPr lang="es-ES" dirty="0" err="1"/>
              <a:t>Univariable</a:t>
            </a:r>
            <a:r>
              <a:rPr lang="es-ES" dirty="0"/>
              <a:t>: Q = A + </a:t>
            </a:r>
            <a:r>
              <a:rPr lang="es-ES" dirty="0" err="1"/>
              <a:t>BxT</a:t>
            </a:r>
            <a:endParaRPr lang="es-ES" dirty="0"/>
          </a:p>
          <a:p>
            <a:pPr lvl="1"/>
            <a:r>
              <a:rPr lang="es-ES" dirty="0"/>
              <a:t>Función 3: Entrenamiento de Regresión Multivariable: </a:t>
            </a:r>
            <a:r>
              <a:rPr lang="es-ES" sz="1800" dirty="0"/>
              <a:t>Q = A + </a:t>
            </a:r>
            <a:r>
              <a:rPr lang="es-ES" sz="1800" dirty="0" err="1"/>
              <a:t>B</a:t>
            </a:r>
            <a:r>
              <a:rPr lang="es-ES" sz="1100" dirty="0" err="1"/>
              <a:t>x</a:t>
            </a:r>
            <a:r>
              <a:rPr lang="es-ES" sz="1800" dirty="0" err="1"/>
              <a:t>T</a:t>
            </a:r>
            <a:r>
              <a:rPr lang="es-ES" sz="1800" dirty="0"/>
              <a:t> + </a:t>
            </a:r>
            <a:r>
              <a:rPr lang="es-ES" sz="1800" dirty="0" err="1"/>
              <a:t>C</a:t>
            </a:r>
            <a:r>
              <a:rPr lang="es-ES" sz="1100" dirty="0" err="1"/>
              <a:t>x</a:t>
            </a:r>
            <a:r>
              <a:rPr lang="es-ES" sz="1800" dirty="0" err="1"/>
              <a:t>Gt</a:t>
            </a:r>
            <a:r>
              <a:rPr lang="es-ES" sz="1800" dirty="0"/>
              <a:t> + </a:t>
            </a:r>
            <a:r>
              <a:rPr lang="es-ES" sz="1800" dirty="0" err="1"/>
              <a:t>D</a:t>
            </a:r>
            <a:r>
              <a:rPr lang="es-ES" sz="1100" dirty="0" err="1"/>
              <a:t>x</a:t>
            </a:r>
            <a:r>
              <a:rPr lang="es-ES" sz="1800" dirty="0" err="1"/>
              <a:t>Ws</a:t>
            </a:r>
            <a:r>
              <a:rPr lang="es-ES" sz="1800" dirty="0"/>
              <a:t> + </a:t>
            </a:r>
            <a:r>
              <a:rPr lang="es-ES" sz="1800" dirty="0" err="1"/>
              <a:t>E</a:t>
            </a:r>
            <a:r>
              <a:rPr lang="es-ES" sz="1100" dirty="0" err="1"/>
              <a:t>x</a:t>
            </a:r>
            <a:r>
              <a:rPr lang="es-ES" sz="1800" dirty="0" err="1"/>
              <a:t>Wd</a:t>
            </a:r>
            <a:endParaRPr lang="es-ES" sz="1800" dirty="0"/>
          </a:p>
          <a:p>
            <a:pPr lvl="1"/>
            <a:r>
              <a:rPr lang="es-ES" dirty="0"/>
              <a:t>Función 4: Testear las regresiones anteriores en el </a:t>
            </a:r>
            <a:r>
              <a:rPr lang="es-ES" dirty="0" err="1"/>
              <a:t>testing</a:t>
            </a:r>
            <a:r>
              <a:rPr lang="es-ES" dirty="0"/>
              <a:t> data</a:t>
            </a:r>
          </a:p>
          <a:p>
            <a:pPr lvl="1"/>
            <a:r>
              <a:rPr lang="es-ES" dirty="0"/>
              <a:t>Función 5: Métricas de error</a:t>
            </a:r>
          </a:p>
          <a:p>
            <a:pPr lvl="1"/>
            <a:r>
              <a:rPr lang="es-ES" dirty="0"/>
              <a:t>Función 6: Plotear las regresiones usando ggplot2 + guardar .png</a:t>
            </a:r>
          </a:p>
          <a:p>
            <a:pPr lvl="1"/>
            <a:endParaRPr lang="es-ES" sz="1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8141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596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410"/>
            <a:ext cx="10515600" cy="4014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Mikel LUMBRERAS MUGAGUREN,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estudiante</a:t>
            </a:r>
            <a:r>
              <a:rPr lang="en-GB" dirty="0">
                <a:ea typeface="Times New Roman" panose="02020603050405020304" pitchFamily="18" charset="0"/>
              </a:rPr>
              <a:t> predoctoral PD EESIA 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Máster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Ingeniería</a:t>
            </a:r>
            <a:r>
              <a:rPr lang="en-GB" dirty="0">
                <a:ea typeface="Times New Roman" panose="02020603050405020304" pitchFamily="18" charset="0"/>
              </a:rPr>
              <a:t> industrial. </a:t>
            </a:r>
            <a:r>
              <a:rPr lang="en-GB" dirty="0" err="1">
                <a:ea typeface="Times New Roman" panose="02020603050405020304" pitchFamily="18" charset="0"/>
              </a:rPr>
              <a:t>Especialidad</a:t>
            </a:r>
            <a:r>
              <a:rPr lang="en-GB" dirty="0">
                <a:ea typeface="Times New Roman" panose="02020603050405020304" pitchFamily="18" charset="0"/>
              </a:rPr>
              <a:t>: </a:t>
            </a:r>
            <a:r>
              <a:rPr lang="en-GB" dirty="0" err="1">
                <a:ea typeface="Times New Roman" panose="02020603050405020304" pitchFamily="18" charset="0"/>
              </a:rPr>
              <a:t>Termoenergía</a:t>
            </a:r>
            <a:r>
              <a:rPr lang="en-GB" dirty="0">
                <a:ea typeface="Times New Roman" panose="02020603050405020304" pitchFamily="18" charset="0"/>
              </a:rPr>
              <a:t>. </a:t>
            </a:r>
            <a:r>
              <a:rPr lang="en-GB" dirty="0" err="1">
                <a:ea typeface="Times New Roman" panose="02020603050405020304" pitchFamily="18" charset="0"/>
              </a:rPr>
              <a:t>Actuálmente</a:t>
            </a:r>
            <a:r>
              <a:rPr lang="en-GB" dirty="0">
                <a:ea typeface="Times New Roman" panose="02020603050405020304" pitchFamily="18" charset="0"/>
              </a:rPr>
              <a:t> consultor de web analytics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Mainstrat</a:t>
            </a:r>
            <a:r>
              <a:rPr lang="en-GB" dirty="0">
                <a:ea typeface="Times New Roman" panose="02020603050405020304" pitchFamily="18" charset="0"/>
              </a:rPr>
              <a:t> (https://mainstrat.com/). Mas de dos </a:t>
            </a:r>
            <a:r>
              <a:rPr lang="en-GB" dirty="0" err="1">
                <a:ea typeface="Times New Roman" panose="02020603050405020304" pitchFamily="18" charset="0"/>
              </a:rPr>
              <a:t>años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junior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Tecnalia</a:t>
            </a:r>
            <a:r>
              <a:rPr lang="en-GB" dirty="0">
                <a:ea typeface="Times New Roman" panose="02020603050405020304" pitchFamily="18" charset="0"/>
              </a:rPr>
              <a:t> y &gt;1 </a:t>
            </a:r>
            <a:r>
              <a:rPr lang="en-GB" dirty="0" err="1">
                <a:ea typeface="Times New Roman" panose="02020603050405020304" pitchFamily="18" charset="0"/>
              </a:rPr>
              <a:t>año</a:t>
            </a:r>
            <a:r>
              <a:rPr lang="en-GB" dirty="0">
                <a:ea typeface="Times New Roman" panose="02020603050405020304" pitchFamily="18" charset="0"/>
              </a:rPr>
              <a:t> de PIC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ENEDI (EHU/UPV).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Autor de </a:t>
            </a:r>
            <a:r>
              <a:rPr lang="en-GB" b="1" u="sng" dirty="0" err="1">
                <a:ea typeface="Times New Roman" panose="02020603050405020304" pitchFamily="18" charset="0"/>
              </a:rPr>
              <a:t>diversos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cientificos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publicados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revistas</a:t>
            </a:r>
            <a:r>
              <a:rPr lang="en-GB" b="1" u="sng" dirty="0">
                <a:ea typeface="Times New Roman" panose="02020603050405020304" pitchFamily="18" charset="0"/>
              </a:rPr>
              <a:t> de alto </a:t>
            </a:r>
            <a:r>
              <a:rPr lang="en-GB" b="1" u="sng" dirty="0" err="1">
                <a:ea typeface="Times New Roman" panose="02020603050405020304" pitchFamily="18" charset="0"/>
              </a:rPr>
              <a:t>impacto</a:t>
            </a:r>
            <a:r>
              <a:rPr lang="en-GB" b="1" u="sng" dirty="0">
                <a:ea typeface="Times New Roman" panose="02020603050405020304" pitchFamily="18" charset="0"/>
              </a:rPr>
              <a:t> (Q1 JCR) y </a:t>
            </a:r>
            <a:r>
              <a:rPr lang="en-GB" b="1" u="sng" dirty="0" err="1">
                <a:ea typeface="Times New Roman" panose="02020603050405020304" pitchFamily="18" charset="0"/>
              </a:rPr>
              <a:t>artículos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congresos</a:t>
            </a:r>
            <a:r>
              <a:rPr lang="en-GB" b="1" u="sng" dirty="0">
                <a:ea typeface="Times New Roman" panose="02020603050405020304" pitchFamily="18" charset="0"/>
              </a:rPr>
              <a:t> y </a:t>
            </a:r>
            <a:r>
              <a:rPr lang="en-GB" b="1" u="sng" dirty="0" err="1">
                <a:ea typeface="Times New Roman" panose="02020603050405020304" pitchFamily="18" charset="0"/>
              </a:rPr>
              <a:t>conferencias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s-ES" b="0" i="0" u="none" strike="noStrike" dirty="0">
                <a:solidFill>
                  <a:srgbClr val="0C7DBB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https://doi.org/10.1016/j.energy.2021.122318</a:t>
            </a:r>
            <a:endParaRPr lang="en-GB" b="1" u="sng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2019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ORCID: https://orcid.org/0000-0002-1339-7049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sz="2900" u="sng" dirty="0">
                <a:solidFill>
                  <a:srgbClr val="0000FF"/>
                </a:solidFill>
                <a:ea typeface="Times New Roman" panose="02020603050405020304" pitchFamily="18" charset="0"/>
              </a:rPr>
              <a:t>https://www.linkedin.com/in/mikel-lumbreras-mugaguren-79b3b5167/</a:t>
            </a:r>
          </a:p>
        </p:txBody>
      </p:sp>
      <p:pic>
        <p:nvPicPr>
          <p:cNvPr id="5" name="Imagen 4" descr="imagen de perfi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79" y="0"/>
            <a:ext cx="1992221" cy="198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4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52" y="160338"/>
            <a:ext cx="9144000" cy="1930400"/>
          </a:xfrm>
        </p:spPr>
        <p:txBody>
          <a:bodyPr>
            <a:noAutofit/>
          </a:bodyPr>
          <a:lstStyle/>
          <a:p>
            <a:r>
              <a:rPr lang="es-ES" sz="4800" b="1" u="sng" dirty="0"/>
              <a:t>Módulo 2: </a:t>
            </a:r>
            <a:r>
              <a:rPr lang="es-ES" sz="4800" dirty="0"/>
              <a:t>Análisis de Correlación y Métricas de Error</a:t>
            </a:r>
            <a:endParaRPr lang="en-GB" sz="4800" dirty="0"/>
          </a:p>
        </p:txBody>
      </p:sp>
      <p:pic>
        <p:nvPicPr>
          <p:cNvPr id="1026" name="Picture 2" descr="Correlations among dormancy release traits. (A) Correlation chart of... | 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86" y="1915199"/>
            <a:ext cx="3391663" cy="48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etter Heatmaps and Correlation Matrix Plots in Python | by Drazen Zaric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Better Heatmaps and Correlation Matrix Plots in Python | by Drazen Zaric | 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2" y="2654852"/>
            <a:ext cx="3984172" cy="3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Clase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n-GB" dirty="0"/>
              <a:t>Objet</a:t>
            </a:r>
            <a:r>
              <a:rPr lang="es-ES" dirty="0" err="1"/>
              <a:t>ivos</a:t>
            </a:r>
            <a:r>
              <a:rPr lang="es-ES" dirty="0"/>
              <a:t> principales teoría</a:t>
            </a:r>
          </a:p>
          <a:p>
            <a:r>
              <a:rPr lang="en-GB" dirty="0" err="1"/>
              <a:t>Repaso</a:t>
            </a:r>
            <a:r>
              <a:rPr lang="en-GB" dirty="0"/>
              <a:t> Variables </a:t>
            </a:r>
            <a:r>
              <a:rPr lang="en-GB" dirty="0" err="1"/>
              <a:t>Estadísticas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s-ES" dirty="0"/>
              <a:t>Comunes</a:t>
            </a:r>
          </a:p>
          <a:p>
            <a:r>
              <a:rPr lang="es-ES" dirty="0"/>
              <a:t>Correlación y Covarianza</a:t>
            </a:r>
          </a:p>
          <a:p>
            <a:r>
              <a:rPr lang="es-ES" dirty="0"/>
              <a:t>Regresión Lineal y Métricas de error</a:t>
            </a:r>
          </a:p>
          <a:p>
            <a:r>
              <a:rPr lang="es-ES" dirty="0"/>
              <a:t>Clasificación Supervisada + Métricas de error</a:t>
            </a:r>
          </a:p>
          <a:p>
            <a:r>
              <a:rPr lang="es-ES" dirty="0"/>
              <a:t>Conclusiones e introducción a la práctica</a:t>
            </a:r>
          </a:p>
        </p:txBody>
      </p:sp>
    </p:spTree>
    <p:extLst>
      <p:ext uri="{BB962C8B-B14F-4D97-AF65-F5344CB8AC3E}">
        <p14:creationId xmlns:p14="http://schemas.microsoft.com/office/powerpoint/2010/main" val="14013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C1C9B6-2C66-47E4-917D-064C173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Introducción Módulo 2</a:t>
            </a:r>
          </a:p>
        </p:txBody>
      </p:sp>
      <p:pic>
        <p:nvPicPr>
          <p:cNvPr id="1026" name="Picture 2" descr="10 herramientas de analítica web gratuitas que te ayudarán a medir las  acciones de marketing digital de tu marca.">
            <a:extLst>
              <a:ext uri="{FF2B5EF4-FFF2-40B4-BE49-F238E27FC236}">
                <a16:creationId xmlns:a16="http://schemas.microsoft.com/office/drawing/2014/main" id="{DF729E3E-41E4-4ECB-95DF-09E93A5C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8" y="1908476"/>
            <a:ext cx="3718911" cy="17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s 20 mejores startups de IoT para ver en 2020 – The Startups Times">
            <a:extLst>
              <a:ext uri="{FF2B5EF4-FFF2-40B4-BE49-F238E27FC236}">
                <a16:creationId xmlns:a16="http://schemas.microsoft.com/office/drawing/2014/main" id="{01DDECF1-F2A9-4AAD-BF58-83ACFE44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13" y="4094947"/>
            <a:ext cx="2716428" cy="19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1AD63B-34B0-482A-B8A9-338D69A0FBB6}"/>
              </a:ext>
            </a:extLst>
          </p:cNvPr>
          <p:cNvSpPr txBox="1"/>
          <p:nvPr/>
        </p:nvSpPr>
        <p:spPr>
          <a:xfrm>
            <a:off x="1283238" y="3684352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Analítica Web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227BEA-F558-446B-A359-6B16997D0BCB}"/>
              </a:ext>
            </a:extLst>
          </p:cNvPr>
          <p:cNvSpPr txBox="1"/>
          <p:nvPr/>
        </p:nvSpPr>
        <p:spPr>
          <a:xfrm>
            <a:off x="2050743" y="6122607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Internet de las cosas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C9DDEA5-E89B-401E-92BD-2CDA6C4384E7}"/>
              </a:ext>
            </a:extLst>
          </p:cNvPr>
          <p:cNvSpPr/>
          <p:nvPr/>
        </p:nvSpPr>
        <p:spPr>
          <a:xfrm>
            <a:off x="5663950" y="2951682"/>
            <a:ext cx="2823099" cy="66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6B149A-C5D2-470E-B5CC-CB658CEAE02E}"/>
              </a:ext>
            </a:extLst>
          </p:cNvPr>
          <p:cNvSpPr txBox="1"/>
          <p:nvPr/>
        </p:nvSpPr>
        <p:spPr>
          <a:xfrm>
            <a:off x="8806647" y="2376714"/>
            <a:ext cx="3080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Una gran cantidad de datos requiere de una estructura de datos 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F7BD7EA-88E3-41D9-BB33-78FB23CE0DD2}"/>
              </a:ext>
            </a:extLst>
          </p:cNvPr>
          <p:cNvSpPr/>
          <p:nvPr/>
        </p:nvSpPr>
        <p:spPr>
          <a:xfrm rot="5400000">
            <a:off x="9758947" y="4449933"/>
            <a:ext cx="1175949" cy="66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D170C0-5292-47BE-9106-684676FAD925}"/>
              </a:ext>
            </a:extLst>
          </p:cNvPr>
          <p:cNvSpPr txBox="1"/>
          <p:nvPr/>
        </p:nvSpPr>
        <p:spPr>
          <a:xfrm>
            <a:off x="8806647" y="5599387"/>
            <a:ext cx="308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BIG-DATA</a:t>
            </a:r>
          </a:p>
        </p:txBody>
      </p:sp>
    </p:spTree>
    <p:extLst>
      <p:ext uri="{BB962C8B-B14F-4D97-AF65-F5344CB8AC3E}">
        <p14:creationId xmlns:p14="http://schemas.microsoft.com/office/powerpoint/2010/main" val="2099754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2117</Words>
  <Application>Microsoft Office PowerPoint</Application>
  <PresentationFormat>Widescreen</PresentationFormat>
  <Paragraphs>300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NexusSans</vt:lpstr>
      <vt:lpstr>Tema de Office</vt:lpstr>
      <vt:lpstr>1_Tema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Ponentes</vt:lpstr>
      <vt:lpstr>Ponentes</vt:lpstr>
      <vt:lpstr>Módulo 2: Análisis de Correlación y Métricas de Error</vt:lpstr>
      <vt:lpstr>Índice Clase 2</vt:lpstr>
      <vt:lpstr>Introducción Módulo 2</vt:lpstr>
      <vt:lpstr>Introducción Módulo 2</vt:lpstr>
      <vt:lpstr>Introducción Módulo 2</vt:lpstr>
      <vt:lpstr>Introducción Módulo 2</vt:lpstr>
      <vt:lpstr>Objetivos Específicos</vt:lpstr>
      <vt:lpstr>Variables Estadísticas I</vt:lpstr>
      <vt:lpstr>Variables Estadísticas II</vt:lpstr>
      <vt:lpstr>Variables Estadísticas III</vt:lpstr>
      <vt:lpstr>Variables Estadísticas IV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Correlación y Covarianza</vt:lpstr>
      <vt:lpstr>Regresiones Lineales</vt:lpstr>
      <vt:lpstr>Regresiones Lineales</vt:lpstr>
      <vt:lpstr>Métricas de Error Regresión</vt:lpstr>
      <vt:lpstr>Métricas de Error Regresión</vt:lpstr>
      <vt:lpstr>Métricas de Error Regresión</vt:lpstr>
      <vt:lpstr>Métricas de Error Regresión</vt:lpstr>
      <vt:lpstr>Métricas de Error Regresión</vt:lpstr>
      <vt:lpstr>Regresión no-lineal</vt:lpstr>
      <vt:lpstr>Modelos de Clasificación</vt:lpstr>
      <vt:lpstr>Modelos de Clasificación</vt:lpstr>
      <vt:lpstr>PowerPoint Presentation</vt:lpstr>
      <vt:lpstr>Metricas de Error Clasificación</vt:lpstr>
      <vt:lpstr>Conclusiones Finales</vt:lpstr>
      <vt:lpstr>Kahoot II</vt:lpstr>
      <vt:lpstr>Práctica Sesión 2: Análisis Correlacional</vt:lpstr>
      <vt:lpstr>Práctica Sesión 2: Análisis Correlacional</vt:lpstr>
      <vt:lpstr>Práctica Sesión 2: Análisis Correlacional</vt:lpstr>
      <vt:lpstr>Práctica Sesión 2: Análisis Correlacional</vt:lpstr>
      <vt:lpstr>Estudio de consumo de energía mediante métodos de análisis de datos Contexto, métodos de análisis, herramientas y aplicaciones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consumo de energía mediante métodos de análisis de datos Contexto, métodos de análisis, herramientas y aplicaciones</dc:title>
  <dc:creator>Mikel LUMBRERAS</dc:creator>
  <cp:lastModifiedBy>Mikel Lumbreras</cp:lastModifiedBy>
  <cp:revision>29</cp:revision>
  <cp:lastPrinted>2021-11-15T16:09:55Z</cp:lastPrinted>
  <dcterms:created xsi:type="dcterms:W3CDTF">2021-08-24T08:09:02Z</dcterms:created>
  <dcterms:modified xsi:type="dcterms:W3CDTF">2021-11-15T18:11:24Z</dcterms:modified>
</cp:coreProperties>
</file>