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7" r:id="rId3"/>
    <p:sldId id="258" r:id="rId4"/>
    <p:sldId id="260" r:id="rId5"/>
    <p:sldId id="261" r:id="rId6"/>
    <p:sldId id="262" r:id="rId7"/>
    <p:sldId id="263" r:id="rId8"/>
    <p:sldId id="285" r:id="rId9"/>
    <p:sldId id="264" r:id="rId10"/>
    <p:sldId id="288" r:id="rId11"/>
    <p:sldId id="310" r:id="rId12"/>
    <p:sldId id="311" r:id="rId13"/>
    <p:sldId id="267" r:id="rId14"/>
    <p:sldId id="298" r:id="rId15"/>
    <p:sldId id="286" r:id="rId16"/>
    <p:sldId id="318" r:id="rId17"/>
    <p:sldId id="273" r:id="rId18"/>
    <p:sldId id="287" r:id="rId19"/>
    <p:sldId id="275" r:id="rId20"/>
    <p:sldId id="276" r:id="rId21"/>
    <p:sldId id="274" r:id="rId22"/>
    <p:sldId id="278" r:id="rId23"/>
    <p:sldId id="313" r:id="rId24"/>
    <p:sldId id="289" r:id="rId25"/>
    <p:sldId id="291" r:id="rId26"/>
    <p:sldId id="294" r:id="rId27"/>
    <p:sldId id="314" r:id="rId28"/>
    <p:sldId id="290" r:id="rId29"/>
    <p:sldId id="292" r:id="rId30"/>
    <p:sldId id="315" r:id="rId31"/>
    <p:sldId id="293" r:id="rId32"/>
    <p:sldId id="280" r:id="rId33"/>
    <p:sldId id="316" r:id="rId34"/>
    <p:sldId id="295" r:id="rId35"/>
    <p:sldId id="296" r:id="rId36"/>
    <p:sldId id="281" r:id="rId37"/>
    <p:sldId id="282" r:id="rId38"/>
    <p:sldId id="283" r:id="rId39"/>
    <p:sldId id="317" r:id="rId40"/>
    <p:sldId id="306" r:id="rId41"/>
    <p:sldId id="308" r:id="rId42"/>
    <p:sldId id="309" r:id="rId43"/>
    <p:sldId id="284"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4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l Lumbreras" userId="e57255e2-e72e-47e1-86e5-705636f423c9" providerId="ADAL" clId="{81B96BB3-7EF3-4641-8728-A364ABBF598C}"/>
    <pc:docChg chg="undo custSel addSld delSld modSld sldOrd">
      <pc:chgData name="Mikel Lumbreras" userId="e57255e2-e72e-47e1-86e5-705636f423c9" providerId="ADAL" clId="{81B96BB3-7EF3-4641-8728-A364ABBF598C}" dt="2021-11-23T14:07:10.640" v="1793" actId="1076"/>
      <pc:docMkLst>
        <pc:docMk/>
      </pc:docMkLst>
      <pc:sldChg chg="modSp">
        <pc:chgData name="Mikel Lumbreras" userId="e57255e2-e72e-47e1-86e5-705636f423c9" providerId="ADAL" clId="{81B96BB3-7EF3-4641-8728-A364ABBF598C}" dt="2021-11-08T16:26:14.122" v="2"/>
        <pc:sldMkLst>
          <pc:docMk/>
          <pc:sldMk cId="3436341517" sldId="261"/>
        </pc:sldMkLst>
        <pc:graphicFrameChg chg="mod">
          <ac:chgData name="Mikel Lumbreras" userId="e57255e2-e72e-47e1-86e5-705636f423c9" providerId="ADAL" clId="{81B96BB3-7EF3-4641-8728-A364ABBF598C}" dt="2021-11-08T16:26:14.122" v="2"/>
          <ac:graphicFrameMkLst>
            <pc:docMk/>
            <pc:sldMk cId="3436341517" sldId="261"/>
            <ac:graphicFrameMk id="6" creationId="{3A62E472-57DE-45F4-89B6-E389A35DCDD4}"/>
          </ac:graphicFrameMkLst>
        </pc:graphicFrameChg>
      </pc:sldChg>
      <pc:sldChg chg="modSp add mod">
        <pc:chgData name="Mikel Lumbreras" userId="e57255e2-e72e-47e1-86e5-705636f423c9" providerId="ADAL" clId="{81B96BB3-7EF3-4641-8728-A364ABBF598C}" dt="2021-11-22T18:14:04.098" v="1604" actId="20577"/>
        <pc:sldMkLst>
          <pc:docMk/>
          <pc:sldMk cId="47075193" sldId="267"/>
        </pc:sldMkLst>
        <pc:spChg chg="mod">
          <ac:chgData name="Mikel Lumbreras" userId="e57255e2-e72e-47e1-86e5-705636f423c9" providerId="ADAL" clId="{81B96BB3-7EF3-4641-8728-A364ABBF598C}" dt="2021-11-22T18:14:04.098" v="1604" actId="20577"/>
          <ac:spMkLst>
            <pc:docMk/>
            <pc:sldMk cId="47075193" sldId="267"/>
            <ac:spMk id="2" creationId="{00000000-0000-0000-0000-000000000000}"/>
          </ac:spMkLst>
        </pc:spChg>
      </pc:sldChg>
      <pc:sldChg chg="modSp mod">
        <pc:chgData name="Mikel Lumbreras" userId="e57255e2-e72e-47e1-86e5-705636f423c9" providerId="ADAL" clId="{81B96BB3-7EF3-4641-8728-A364ABBF598C}" dt="2021-11-22T18:14:46.712" v="1617" actId="20577"/>
        <pc:sldMkLst>
          <pc:docMk/>
          <pc:sldMk cId="3312659519" sldId="276"/>
        </pc:sldMkLst>
        <pc:spChg chg="mod">
          <ac:chgData name="Mikel Lumbreras" userId="e57255e2-e72e-47e1-86e5-705636f423c9" providerId="ADAL" clId="{81B96BB3-7EF3-4641-8728-A364ABBF598C}" dt="2021-11-22T18:14:46.712" v="1617" actId="20577"/>
          <ac:spMkLst>
            <pc:docMk/>
            <pc:sldMk cId="3312659519" sldId="276"/>
            <ac:spMk id="3" creationId="{00000000-0000-0000-0000-000000000000}"/>
          </ac:spMkLst>
        </pc:spChg>
      </pc:sldChg>
      <pc:sldChg chg="addSp delSp modSp mod">
        <pc:chgData name="Mikel Lumbreras" userId="e57255e2-e72e-47e1-86e5-705636f423c9" providerId="ADAL" clId="{81B96BB3-7EF3-4641-8728-A364ABBF598C}" dt="2021-11-22T18:17:44.827" v="1648" actId="12"/>
        <pc:sldMkLst>
          <pc:docMk/>
          <pc:sldMk cId="2987094804" sldId="280"/>
        </pc:sldMkLst>
        <pc:spChg chg="add del mod">
          <ac:chgData name="Mikel Lumbreras" userId="e57255e2-e72e-47e1-86e5-705636f423c9" providerId="ADAL" clId="{81B96BB3-7EF3-4641-8728-A364ABBF598C}" dt="2021-11-22T18:17:23.194" v="1641"/>
          <ac:spMkLst>
            <pc:docMk/>
            <pc:sldMk cId="2987094804" sldId="280"/>
            <ac:spMk id="2" creationId="{38B6CF36-6450-4996-8A2D-B6A85ED3894B}"/>
          </ac:spMkLst>
        </pc:spChg>
        <pc:spChg chg="add del mod">
          <ac:chgData name="Mikel Lumbreras" userId="e57255e2-e72e-47e1-86e5-705636f423c9" providerId="ADAL" clId="{81B96BB3-7EF3-4641-8728-A364ABBF598C}" dt="2021-11-22T18:17:44.827" v="1648" actId="12"/>
          <ac:spMkLst>
            <pc:docMk/>
            <pc:sldMk cId="2987094804" sldId="280"/>
            <ac:spMk id="3" creationId="{00000000-0000-0000-0000-000000000000}"/>
          </ac:spMkLst>
        </pc:spChg>
        <pc:spChg chg="add del mod">
          <ac:chgData name="Mikel Lumbreras" userId="e57255e2-e72e-47e1-86e5-705636f423c9" providerId="ADAL" clId="{81B96BB3-7EF3-4641-8728-A364ABBF598C}" dt="2021-11-22T18:17:29.560" v="1644"/>
          <ac:spMkLst>
            <pc:docMk/>
            <pc:sldMk cId="2987094804" sldId="280"/>
            <ac:spMk id="5" creationId="{6559F683-3A42-4F85-9518-3499CC599FAD}"/>
          </ac:spMkLst>
        </pc:spChg>
      </pc:sldChg>
      <pc:sldChg chg="addSp modSp mod">
        <pc:chgData name="Mikel Lumbreras" userId="e57255e2-e72e-47e1-86e5-705636f423c9" providerId="ADAL" clId="{81B96BB3-7EF3-4641-8728-A364ABBF598C}" dt="2021-11-22T18:07:01.456" v="1319" actId="1076"/>
        <pc:sldMkLst>
          <pc:docMk/>
          <pc:sldMk cId="3647424591" sldId="282"/>
        </pc:sldMkLst>
        <pc:spChg chg="mod">
          <ac:chgData name="Mikel Lumbreras" userId="e57255e2-e72e-47e1-86e5-705636f423c9" providerId="ADAL" clId="{81B96BB3-7EF3-4641-8728-A364ABBF598C}" dt="2021-11-22T18:05:15.078" v="1280" actId="20577"/>
          <ac:spMkLst>
            <pc:docMk/>
            <pc:sldMk cId="3647424591" sldId="282"/>
            <ac:spMk id="3" creationId="{00000000-0000-0000-0000-000000000000}"/>
          </ac:spMkLst>
        </pc:spChg>
        <pc:spChg chg="add mod">
          <ac:chgData name="Mikel Lumbreras" userId="e57255e2-e72e-47e1-86e5-705636f423c9" providerId="ADAL" clId="{81B96BB3-7EF3-4641-8728-A364ABBF598C}" dt="2021-11-22T18:07:01.456" v="1319" actId="1076"/>
          <ac:spMkLst>
            <pc:docMk/>
            <pc:sldMk cId="3647424591" sldId="282"/>
            <ac:spMk id="4" creationId="{AAA2ECA5-76C5-40F7-A80E-1EA62B347008}"/>
          </ac:spMkLst>
        </pc:spChg>
        <pc:picChg chg="add mod">
          <ac:chgData name="Mikel Lumbreras" userId="e57255e2-e72e-47e1-86e5-705636f423c9" providerId="ADAL" clId="{81B96BB3-7EF3-4641-8728-A364ABBF598C}" dt="2021-11-22T18:06:07.947" v="1285" actId="1076"/>
          <ac:picMkLst>
            <pc:docMk/>
            <pc:sldMk cId="3647424591" sldId="282"/>
            <ac:picMk id="1026" creationId="{28EB1338-0149-4F6E-90DA-A95B467C7C8C}"/>
          </ac:picMkLst>
        </pc:picChg>
      </pc:sldChg>
      <pc:sldChg chg="modSp mod">
        <pc:chgData name="Mikel Lumbreras" userId="e57255e2-e72e-47e1-86e5-705636f423c9" providerId="ADAL" clId="{81B96BB3-7EF3-4641-8728-A364ABBF598C}" dt="2021-11-22T17:44:36.142" v="207" actId="20577"/>
        <pc:sldMkLst>
          <pc:docMk/>
          <pc:sldMk cId="3127136940" sldId="285"/>
        </pc:sldMkLst>
        <pc:spChg chg="mod">
          <ac:chgData name="Mikel Lumbreras" userId="e57255e2-e72e-47e1-86e5-705636f423c9" providerId="ADAL" clId="{81B96BB3-7EF3-4641-8728-A364ABBF598C}" dt="2021-11-22T17:44:36.142" v="207" actId="20577"/>
          <ac:spMkLst>
            <pc:docMk/>
            <pc:sldMk cId="3127136940" sldId="285"/>
            <ac:spMk id="4" creationId="{57358FC5-0DFC-4396-9893-E446212006B0}"/>
          </ac:spMkLst>
        </pc:spChg>
      </pc:sldChg>
      <pc:sldChg chg="addSp delSp modSp mod ord">
        <pc:chgData name="Mikel Lumbreras" userId="e57255e2-e72e-47e1-86e5-705636f423c9" providerId="ADAL" clId="{81B96BB3-7EF3-4641-8728-A364ABBF598C}" dt="2021-11-23T14:04:50.638" v="1740"/>
        <pc:sldMkLst>
          <pc:docMk/>
          <pc:sldMk cId="4148520123" sldId="286"/>
        </pc:sldMkLst>
        <pc:spChg chg="del">
          <ac:chgData name="Mikel Lumbreras" userId="e57255e2-e72e-47e1-86e5-705636f423c9" providerId="ADAL" clId="{81B96BB3-7EF3-4641-8728-A364ABBF598C}" dt="2021-11-23T14:04:47.784" v="1739" actId="478"/>
          <ac:spMkLst>
            <pc:docMk/>
            <pc:sldMk cId="4148520123" sldId="286"/>
            <ac:spMk id="2" creationId="{00000000-0000-0000-0000-000000000000}"/>
          </ac:spMkLst>
        </pc:spChg>
        <pc:spChg chg="add del mod">
          <ac:chgData name="Mikel Lumbreras" userId="e57255e2-e72e-47e1-86e5-705636f423c9" providerId="ADAL" clId="{81B96BB3-7EF3-4641-8728-A364ABBF598C}" dt="2021-11-23T14:04:50.638" v="1740"/>
          <ac:spMkLst>
            <pc:docMk/>
            <pc:sldMk cId="4148520123" sldId="286"/>
            <ac:spMk id="5" creationId="{C0BF7AAF-A97C-405E-8E4E-C0185DB03676}"/>
          </ac:spMkLst>
        </pc:spChg>
        <pc:spChg chg="add del mod">
          <ac:chgData name="Mikel Lumbreras" userId="e57255e2-e72e-47e1-86e5-705636f423c9" providerId="ADAL" clId="{81B96BB3-7EF3-4641-8728-A364ABBF598C}" dt="2021-11-23T14:04:46.728" v="1738"/>
          <ac:spMkLst>
            <pc:docMk/>
            <pc:sldMk cId="4148520123" sldId="286"/>
            <ac:spMk id="7" creationId="{9B088294-761B-4550-BA13-5DD37AA3A25D}"/>
          </ac:spMkLst>
        </pc:spChg>
        <pc:spChg chg="add mod">
          <ac:chgData name="Mikel Lumbreras" userId="e57255e2-e72e-47e1-86e5-705636f423c9" providerId="ADAL" clId="{81B96BB3-7EF3-4641-8728-A364ABBF598C}" dt="2021-11-23T14:04:50.638" v="1740"/>
          <ac:spMkLst>
            <pc:docMk/>
            <pc:sldMk cId="4148520123" sldId="286"/>
            <ac:spMk id="9" creationId="{EFCF3737-C2F4-4C0B-B839-D65AE9DA19FA}"/>
          </ac:spMkLst>
        </pc:spChg>
        <pc:picChg chg="mod">
          <ac:chgData name="Mikel Lumbreras" userId="e57255e2-e72e-47e1-86e5-705636f423c9" providerId="ADAL" clId="{81B96BB3-7EF3-4641-8728-A364ABBF598C}" dt="2021-11-09T10:27:37.476" v="3" actId="1076"/>
          <ac:picMkLst>
            <pc:docMk/>
            <pc:sldMk cId="4148520123" sldId="286"/>
            <ac:picMk id="1026" creationId="{00000000-0000-0000-0000-000000000000}"/>
          </ac:picMkLst>
        </pc:picChg>
      </pc:sldChg>
      <pc:sldChg chg="ord">
        <pc:chgData name="Mikel Lumbreras" userId="e57255e2-e72e-47e1-86e5-705636f423c9" providerId="ADAL" clId="{81B96BB3-7EF3-4641-8728-A364ABBF598C}" dt="2021-11-22T18:09:41.527" v="1522"/>
        <pc:sldMkLst>
          <pc:docMk/>
          <pc:sldMk cId="300207621" sldId="288"/>
        </pc:sldMkLst>
      </pc:sldChg>
      <pc:sldChg chg="del">
        <pc:chgData name="Mikel Lumbreras" userId="e57255e2-e72e-47e1-86e5-705636f423c9" providerId="ADAL" clId="{81B96BB3-7EF3-4641-8728-A364ABBF598C}" dt="2021-11-22T17:43:36.683" v="112" actId="47"/>
        <pc:sldMkLst>
          <pc:docMk/>
          <pc:sldMk cId="2074918233" sldId="297"/>
        </pc:sldMkLst>
      </pc:sldChg>
      <pc:sldChg chg="addSp delSp modSp add del mod ord">
        <pc:chgData name="Mikel Lumbreras" userId="e57255e2-e72e-47e1-86e5-705636f423c9" providerId="ADAL" clId="{81B96BB3-7EF3-4641-8728-A364ABBF598C}" dt="2021-11-22T18:07:39.022" v="1323" actId="1076"/>
        <pc:sldMkLst>
          <pc:docMk/>
          <pc:sldMk cId="2923506841" sldId="298"/>
        </pc:sldMkLst>
        <pc:spChg chg="mod">
          <ac:chgData name="Mikel Lumbreras" userId="e57255e2-e72e-47e1-86e5-705636f423c9" providerId="ADAL" clId="{81B96BB3-7EF3-4641-8728-A364ABBF598C}" dt="2021-11-17T09:09:37.890" v="25" actId="20577"/>
          <ac:spMkLst>
            <pc:docMk/>
            <pc:sldMk cId="2923506841" sldId="298"/>
            <ac:spMk id="2" creationId="{00000000-0000-0000-0000-000000000000}"/>
          </ac:spMkLst>
        </pc:spChg>
        <pc:spChg chg="del">
          <ac:chgData name="Mikel Lumbreras" userId="e57255e2-e72e-47e1-86e5-705636f423c9" providerId="ADAL" clId="{81B96BB3-7EF3-4641-8728-A364ABBF598C}" dt="2021-11-17T09:09:43.408" v="26" actId="478"/>
          <ac:spMkLst>
            <pc:docMk/>
            <pc:sldMk cId="2923506841" sldId="298"/>
            <ac:spMk id="3" creationId="{00000000-0000-0000-0000-000000000000}"/>
          </ac:spMkLst>
        </pc:spChg>
        <pc:spChg chg="add del mod">
          <ac:chgData name="Mikel Lumbreras" userId="e57255e2-e72e-47e1-86e5-705636f423c9" providerId="ADAL" clId="{81B96BB3-7EF3-4641-8728-A364ABBF598C}" dt="2021-11-17T09:10:00.781" v="30" actId="478"/>
          <ac:spMkLst>
            <pc:docMk/>
            <pc:sldMk cId="2923506841" sldId="298"/>
            <ac:spMk id="5" creationId="{DAA28C92-2AF4-4CCE-BC0A-0FDA784FA962}"/>
          </ac:spMkLst>
        </pc:spChg>
        <pc:spChg chg="add mod">
          <ac:chgData name="Mikel Lumbreras" userId="e57255e2-e72e-47e1-86e5-705636f423c9" providerId="ADAL" clId="{81B96BB3-7EF3-4641-8728-A364ABBF598C}" dt="2021-11-17T09:10:58.651" v="92" actId="1076"/>
          <ac:spMkLst>
            <pc:docMk/>
            <pc:sldMk cId="2923506841" sldId="298"/>
            <ac:spMk id="6" creationId="{A54FAD4F-9635-4C1E-B4FE-B8C8474EED92}"/>
          </ac:spMkLst>
        </pc:spChg>
        <pc:spChg chg="add mod">
          <ac:chgData name="Mikel Lumbreras" userId="e57255e2-e72e-47e1-86e5-705636f423c9" providerId="ADAL" clId="{81B96BB3-7EF3-4641-8728-A364ABBF598C}" dt="2021-11-17T09:11:41.839" v="108" actId="692"/>
          <ac:spMkLst>
            <pc:docMk/>
            <pc:sldMk cId="2923506841" sldId="298"/>
            <ac:spMk id="7" creationId="{5A422F3A-2571-4108-8077-414CCA682E3B}"/>
          </ac:spMkLst>
        </pc:spChg>
        <pc:picChg chg="add mod">
          <ac:chgData name="Mikel Lumbreras" userId="e57255e2-e72e-47e1-86e5-705636f423c9" providerId="ADAL" clId="{81B96BB3-7EF3-4641-8728-A364ABBF598C}" dt="2021-11-22T18:07:39.022" v="1323" actId="1076"/>
          <ac:picMkLst>
            <pc:docMk/>
            <pc:sldMk cId="2923506841" sldId="298"/>
            <ac:picMk id="1026" creationId="{E6664584-7D54-43DF-AAED-9FFC7046D00D}"/>
          </ac:picMkLst>
        </pc:picChg>
        <pc:picChg chg="del">
          <ac:chgData name="Mikel Lumbreras" userId="e57255e2-e72e-47e1-86e5-705636f423c9" providerId="ADAL" clId="{81B96BB3-7EF3-4641-8728-A364ABBF598C}" dt="2021-11-17T09:09:45.119" v="27" actId="478"/>
          <ac:picMkLst>
            <pc:docMk/>
            <pc:sldMk cId="2923506841" sldId="298"/>
            <ac:picMk id="2052" creationId="{00000000-0000-0000-0000-000000000000}"/>
          </ac:picMkLst>
        </pc:picChg>
      </pc:sldChg>
      <pc:sldChg chg="add del">
        <pc:chgData name="Mikel Lumbreras" userId="e57255e2-e72e-47e1-86e5-705636f423c9" providerId="ADAL" clId="{81B96BB3-7EF3-4641-8728-A364ABBF598C}" dt="2021-11-17T09:09:47.985" v="29"/>
        <pc:sldMkLst>
          <pc:docMk/>
          <pc:sldMk cId="3167918612" sldId="299"/>
        </pc:sldMkLst>
      </pc:sldChg>
      <pc:sldChg chg="new del">
        <pc:chgData name="Mikel Lumbreras" userId="e57255e2-e72e-47e1-86e5-705636f423c9" providerId="ADAL" clId="{81B96BB3-7EF3-4641-8728-A364ABBF598C}" dt="2021-11-22T17:42:24.031" v="111" actId="47"/>
        <pc:sldMkLst>
          <pc:docMk/>
          <pc:sldMk cId="4178307435" sldId="299"/>
        </pc:sldMkLst>
      </pc:sldChg>
      <pc:sldChg chg="modSp add del mod">
        <pc:chgData name="Mikel Lumbreras" userId="e57255e2-e72e-47e1-86e5-705636f423c9" providerId="ADAL" clId="{81B96BB3-7EF3-4641-8728-A364ABBF598C}" dt="2021-11-23T12:42:56.309" v="1723" actId="47"/>
        <pc:sldMkLst>
          <pc:docMk/>
          <pc:sldMk cId="2356795868" sldId="304"/>
        </pc:sldMkLst>
        <pc:spChg chg="mod">
          <ac:chgData name="Mikel Lumbreras" userId="e57255e2-e72e-47e1-86e5-705636f423c9" providerId="ADAL" clId="{81B96BB3-7EF3-4641-8728-A364ABBF598C}" dt="2021-11-22T18:21:52.941" v="1718" actId="20577"/>
          <ac:spMkLst>
            <pc:docMk/>
            <pc:sldMk cId="2356795868" sldId="304"/>
            <ac:spMk id="2" creationId="{3BA35E48-703B-4E3F-8A50-181FCA662E24}"/>
          </ac:spMkLst>
        </pc:spChg>
      </pc:sldChg>
      <pc:sldChg chg="addSp modSp add mod">
        <pc:chgData name="Mikel Lumbreras" userId="e57255e2-e72e-47e1-86e5-705636f423c9" providerId="ADAL" clId="{81B96BB3-7EF3-4641-8728-A364ABBF598C}" dt="2021-11-22T17:51:39.911" v="495" actId="1076"/>
        <pc:sldMkLst>
          <pc:docMk/>
          <pc:sldMk cId="4220847849" sldId="306"/>
        </pc:sldMkLst>
        <pc:spChg chg="mod">
          <ac:chgData name="Mikel Lumbreras" userId="e57255e2-e72e-47e1-86e5-705636f423c9" providerId="ADAL" clId="{81B96BB3-7EF3-4641-8728-A364ABBF598C}" dt="2021-11-22T17:45:36.173" v="247" actId="20577"/>
          <ac:spMkLst>
            <pc:docMk/>
            <pc:sldMk cId="4220847849" sldId="306"/>
            <ac:spMk id="2" creationId="{E9889F8A-3C1A-4580-B462-7B4E04F6E33B}"/>
          </ac:spMkLst>
        </pc:spChg>
        <pc:spChg chg="mod">
          <ac:chgData name="Mikel Lumbreras" userId="e57255e2-e72e-47e1-86e5-705636f423c9" providerId="ADAL" clId="{81B96BB3-7EF3-4641-8728-A364ABBF598C}" dt="2021-11-22T17:51:14.600" v="455" actId="6549"/>
          <ac:spMkLst>
            <pc:docMk/>
            <pc:sldMk cId="4220847849" sldId="306"/>
            <ac:spMk id="3" creationId="{051682E3-FCE3-41C1-9113-756D8EA13F28}"/>
          </ac:spMkLst>
        </pc:spChg>
        <pc:spChg chg="add mod">
          <ac:chgData name="Mikel Lumbreras" userId="e57255e2-e72e-47e1-86e5-705636f423c9" providerId="ADAL" clId="{81B96BB3-7EF3-4641-8728-A364ABBF598C}" dt="2021-11-22T17:51:39.911" v="495" actId="1076"/>
          <ac:spMkLst>
            <pc:docMk/>
            <pc:sldMk cId="4220847849" sldId="306"/>
            <ac:spMk id="6" creationId="{B292E0E1-FBD1-4592-A76D-304C1C742191}"/>
          </ac:spMkLst>
        </pc:spChg>
        <pc:picChg chg="add mod">
          <ac:chgData name="Mikel Lumbreras" userId="e57255e2-e72e-47e1-86e5-705636f423c9" providerId="ADAL" clId="{81B96BB3-7EF3-4641-8728-A364ABBF598C}" dt="2021-11-22T17:51:20.011" v="457" actId="1076"/>
          <ac:picMkLst>
            <pc:docMk/>
            <pc:sldMk cId="4220847849" sldId="306"/>
            <ac:picMk id="5" creationId="{0ADD68E3-12A2-4928-B707-17C86D216845}"/>
          </ac:picMkLst>
        </pc:picChg>
      </pc:sldChg>
      <pc:sldChg chg="modSp add mod">
        <pc:chgData name="Mikel Lumbreras" userId="e57255e2-e72e-47e1-86e5-705636f423c9" providerId="ADAL" clId="{81B96BB3-7EF3-4641-8728-A364ABBF598C}" dt="2021-11-22T18:00:57.083" v="790" actId="20577"/>
        <pc:sldMkLst>
          <pc:docMk/>
          <pc:sldMk cId="1240959078" sldId="308"/>
        </pc:sldMkLst>
        <pc:spChg chg="mod">
          <ac:chgData name="Mikel Lumbreras" userId="e57255e2-e72e-47e1-86e5-705636f423c9" providerId="ADAL" clId="{81B96BB3-7EF3-4641-8728-A364ABBF598C}" dt="2021-11-22T17:45:42.743" v="257" actId="20577"/>
          <ac:spMkLst>
            <pc:docMk/>
            <pc:sldMk cId="1240959078" sldId="308"/>
            <ac:spMk id="2" creationId="{E9889F8A-3C1A-4580-B462-7B4E04F6E33B}"/>
          </ac:spMkLst>
        </pc:spChg>
        <pc:spChg chg="mod">
          <ac:chgData name="Mikel Lumbreras" userId="e57255e2-e72e-47e1-86e5-705636f423c9" providerId="ADAL" clId="{81B96BB3-7EF3-4641-8728-A364ABBF598C}" dt="2021-11-22T18:00:57.083" v="790" actId="20577"/>
          <ac:spMkLst>
            <pc:docMk/>
            <pc:sldMk cId="1240959078" sldId="308"/>
            <ac:spMk id="3" creationId="{051682E3-FCE3-41C1-9113-756D8EA13F28}"/>
          </ac:spMkLst>
        </pc:spChg>
      </pc:sldChg>
      <pc:sldChg chg="modSp add mod">
        <pc:chgData name="Mikel Lumbreras" userId="e57255e2-e72e-47e1-86e5-705636f423c9" providerId="ADAL" clId="{81B96BB3-7EF3-4641-8728-A364ABBF598C}" dt="2021-11-22T18:03:39.650" v="1111" actId="20577"/>
        <pc:sldMkLst>
          <pc:docMk/>
          <pc:sldMk cId="2318141971" sldId="309"/>
        </pc:sldMkLst>
        <pc:spChg chg="mod">
          <ac:chgData name="Mikel Lumbreras" userId="e57255e2-e72e-47e1-86e5-705636f423c9" providerId="ADAL" clId="{81B96BB3-7EF3-4641-8728-A364ABBF598C}" dt="2021-11-22T18:00:29.090" v="747" actId="20577"/>
          <ac:spMkLst>
            <pc:docMk/>
            <pc:sldMk cId="2318141971" sldId="309"/>
            <ac:spMk id="2" creationId="{E9889F8A-3C1A-4580-B462-7B4E04F6E33B}"/>
          </ac:spMkLst>
        </pc:spChg>
        <pc:spChg chg="mod">
          <ac:chgData name="Mikel Lumbreras" userId="e57255e2-e72e-47e1-86e5-705636f423c9" providerId="ADAL" clId="{81B96BB3-7EF3-4641-8728-A364ABBF598C}" dt="2021-11-22T18:03:39.650" v="1111" actId="20577"/>
          <ac:spMkLst>
            <pc:docMk/>
            <pc:sldMk cId="2318141971" sldId="309"/>
            <ac:spMk id="3" creationId="{051682E3-FCE3-41C1-9113-756D8EA13F28}"/>
          </ac:spMkLst>
        </pc:spChg>
      </pc:sldChg>
      <pc:sldChg chg="addSp delSp modSp new mod">
        <pc:chgData name="Mikel Lumbreras" userId="e57255e2-e72e-47e1-86e5-705636f423c9" providerId="ADAL" clId="{81B96BB3-7EF3-4641-8728-A364ABBF598C}" dt="2021-11-22T18:10:52.456" v="1527" actId="14100"/>
        <pc:sldMkLst>
          <pc:docMk/>
          <pc:sldMk cId="2189653242" sldId="310"/>
        </pc:sldMkLst>
        <pc:spChg chg="del">
          <ac:chgData name="Mikel Lumbreras" userId="e57255e2-e72e-47e1-86e5-705636f423c9" providerId="ADAL" clId="{81B96BB3-7EF3-4641-8728-A364ABBF598C}" dt="2021-11-22T18:07:57.046" v="1327" actId="478"/>
          <ac:spMkLst>
            <pc:docMk/>
            <pc:sldMk cId="2189653242" sldId="310"/>
            <ac:spMk id="2" creationId="{4978797E-EC62-4891-8115-045FCAFDD9EB}"/>
          </ac:spMkLst>
        </pc:spChg>
        <pc:spChg chg="mod">
          <ac:chgData name="Mikel Lumbreras" userId="e57255e2-e72e-47e1-86e5-705636f423c9" providerId="ADAL" clId="{81B96BB3-7EF3-4641-8728-A364ABBF598C}" dt="2021-11-22T18:09:32.737" v="1520" actId="20577"/>
          <ac:spMkLst>
            <pc:docMk/>
            <pc:sldMk cId="2189653242" sldId="310"/>
            <ac:spMk id="3" creationId="{7DF18251-5429-4362-85E0-B1E46ADC4890}"/>
          </ac:spMkLst>
        </pc:spChg>
        <pc:spChg chg="add mod">
          <ac:chgData name="Mikel Lumbreras" userId="e57255e2-e72e-47e1-86e5-705636f423c9" providerId="ADAL" clId="{81B96BB3-7EF3-4641-8728-A364ABBF598C}" dt="2021-11-22T18:07:57.403" v="1328"/>
          <ac:spMkLst>
            <pc:docMk/>
            <pc:sldMk cId="2189653242" sldId="310"/>
            <ac:spMk id="4" creationId="{516D2DB9-337E-48B3-A910-7FDE706EAF15}"/>
          </ac:spMkLst>
        </pc:spChg>
        <pc:picChg chg="add mod">
          <ac:chgData name="Mikel Lumbreras" userId="e57255e2-e72e-47e1-86e5-705636f423c9" providerId="ADAL" clId="{81B96BB3-7EF3-4641-8728-A364ABBF598C}" dt="2021-11-22T18:10:52.456" v="1527" actId="14100"/>
          <ac:picMkLst>
            <pc:docMk/>
            <pc:sldMk cId="2189653242" sldId="310"/>
            <ac:picMk id="2050" creationId="{1FF11C5D-A6B1-4DC1-84EC-A38C94A566B2}"/>
          </ac:picMkLst>
        </pc:picChg>
      </pc:sldChg>
      <pc:sldChg chg="addSp delSp modSp new mod">
        <pc:chgData name="Mikel Lumbreras" userId="e57255e2-e72e-47e1-86e5-705636f423c9" providerId="ADAL" clId="{81B96BB3-7EF3-4641-8728-A364ABBF598C}" dt="2021-11-22T18:13:00.754" v="1584"/>
        <pc:sldMkLst>
          <pc:docMk/>
          <pc:sldMk cId="1808727453" sldId="311"/>
        </pc:sldMkLst>
        <pc:spChg chg="del">
          <ac:chgData name="Mikel Lumbreras" userId="e57255e2-e72e-47e1-86e5-705636f423c9" providerId="ADAL" clId="{81B96BB3-7EF3-4641-8728-A364ABBF598C}" dt="2021-11-22T18:13:00.754" v="1584"/>
          <ac:spMkLst>
            <pc:docMk/>
            <pc:sldMk cId="1808727453" sldId="311"/>
            <ac:spMk id="2" creationId="{CA95EDAF-E89D-4F5C-B6D6-DEF8CA861F18}"/>
          </ac:spMkLst>
        </pc:spChg>
        <pc:spChg chg="mod">
          <ac:chgData name="Mikel Lumbreras" userId="e57255e2-e72e-47e1-86e5-705636f423c9" providerId="ADAL" clId="{81B96BB3-7EF3-4641-8728-A364ABBF598C}" dt="2021-11-22T18:12:51.238" v="1583" actId="20577"/>
          <ac:spMkLst>
            <pc:docMk/>
            <pc:sldMk cId="1808727453" sldId="311"/>
            <ac:spMk id="3" creationId="{0B271636-AD7D-40A9-B0C5-6E36E0585951}"/>
          </ac:spMkLst>
        </pc:spChg>
        <pc:spChg chg="add mod">
          <ac:chgData name="Mikel Lumbreras" userId="e57255e2-e72e-47e1-86e5-705636f423c9" providerId="ADAL" clId="{81B96BB3-7EF3-4641-8728-A364ABBF598C}" dt="2021-11-22T18:13:00.754" v="1584"/>
          <ac:spMkLst>
            <pc:docMk/>
            <pc:sldMk cId="1808727453" sldId="311"/>
            <ac:spMk id="4" creationId="{8A069EF8-271E-48B3-8A0C-080D9CB06CDD}"/>
          </ac:spMkLst>
        </pc:spChg>
      </pc:sldChg>
      <pc:sldChg chg="new del">
        <pc:chgData name="Mikel Lumbreras" userId="e57255e2-e72e-47e1-86e5-705636f423c9" providerId="ADAL" clId="{81B96BB3-7EF3-4641-8728-A364ABBF598C}" dt="2021-11-22T18:13:48.136" v="1587" actId="47"/>
        <pc:sldMkLst>
          <pc:docMk/>
          <pc:sldMk cId="980762040" sldId="312"/>
        </pc:sldMkLst>
      </pc:sldChg>
      <pc:sldChg chg="new del">
        <pc:chgData name="Mikel Lumbreras" userId="e57255e2-e72e-47e1-86e5-705636f423c9" providerId="ADAL" clId="{81B96BB3-7EF3-4641-8728-A364ABBF598C}" dt="2021-11-22T18:15:48.607" v="1631" actId="47"/>
        <pc:sldMkLst>
          <pc:docMk/>
          <pc:sldMk cId="2329488140" sldId="312"/>
        </pc:sldMkLst>
      </pc:sldChg>
      <pc:sldChg chg="addSp delSp modSp add mod">
        <pc:chgData name="Mikel Lumbreras" userId="e57255e2-e72e-47e1-86e5-705636f423c9" providerId="ADAL" clId="{81B96BB3-7EF3-4641-8728-A364ABBF598C}" dt="2021-11-22T18:15:45.960" v="1630" actId="1076"/>
        <pc:sldMkLst>
          <pc:docMk/>
          <pc:sldMk cId="1607093231" sldId="313"/>
        </pc:sldMkLst>
        <pc:spChg chg="del mod">
          <ac:chgData name="Mikel Lumbreras" userId="e57255e2-e72e-47e1-86e5-705636f423c9" providerId="ADAL" clId="{81B96BB3-7EF3-4641-8728-A364ABBF598C}" dt="2021-11-22T18:15:25.835" v="1623" actId="478"/>
          <ac:spMkLst>
            <pc:docMk/>
            <pc:sldMk cId="1607093231" sldId="313"/>
            <ac:spMk id="4" creationId="{00000000-0000-0000-0000-000000000000}"/>
          </ac:spMkLst>
        </pc:spChg>
        <pc:spChg chg="add del mod">
          <ac:chgData name="Mikel Lumbreras" userId="e57255e2-e72e-47e1-86e5-705636f423c9" providerId="ADAL" clId="{81B96BB3-7EF3-4641-8728-A364ABBF598C}" dt="2021-11-22T18:15:38.710" v="1627" actId="478"/>
          <ac:spMkLst>
            <pc:docMk/>
            <pc:sldMk cId="1607093231" sldId="313"/>
            <ac:spMk id="6" creationId="{EB49A1FB-C525-437C-9CE0-E45FF917BA0B}"/>
          </ac:spMkLst>
        </pc:spChg>
        <pc:spChg chg="del">
          <ac:chgData name="Mikel Lumbreras" userId="e57255e2-e72e-47e1-86e5-705636f423c9" providerId="ADAL" clId="{81B96BB3-7EF3-4641-8728-A364ABBF598C}" dt="2021-11-22T18:15:22.904" v="1621" actId="478"/>
          <ac:spMkLst>
            <pc:docMk/>
            <pc:sldMk cId="1607093231" sldId="313"/>
            <ac:spMk id="7" creationId="{00000000-0000-0000-0000-000000000000}"/>
          </ac:spMkLst>
        </pc:spChg>
        <pc:spChg chg="mod">
          <ac:chgData name="Mikel Lumbreras" userId="e57255e2-e72e-47e1-86e5-705636f423c9" providerId="ADAL" clId="{81B96BB3-7EF3-4641-8728-A364ABBF598C}" dt="2021-11-22T18:15:45.960" v="1630" actId="1076"/>
          <ac:spMkLst>
            <pc:docMk/>
            <pc:sldMk cId="1607093231" sldId="313"/>
            <ac:spMk id="8" creationId="{00000000-0000-0000-0000-000000000000}"/>
          </ac:spMkLst>
        </pc:spChg>
        <pc:spChg chg="del">
          <ac:chgData name="Mikel Lumbreras" userId="e57255e2-e72e-47e1-86e5-705636f423c9" providerId="ADAL" clId="{81B96BB3-7EF3-4641-8728-A364ABBF598C}" dt="2021-11-22T18:15:43.912" v="1629" actId="478"/>
          <ac:spMkLst>
            <pc:docMk/>
            <pc:sldMk cId="1607093231" sldId="313"/>
            <ac:spMk id="9" creationId="{00000000-0000-0000-0000-000000000000}"/>
          </ac:spMkLst>
        </pc:spChg>
        <pc:picChg chg="mod">
          <ac:chgData name="Mikel Lumbreras" userId="e57255e2-e72e-47e1-86e5-705636f423c9" providerId="ADAL" clId="{81B96BB3-7EF3-4641-8728-A364ABBF598C}" dt="2021-11-22T18:15:41.405" v="1628" actId="1076"/>
          <ac:picMkLst>
            <pc:docMk/>
            <pc:sldMk cId="1607093231" sldId="313"/>
            <ac:picMk id="5" creationId="{00000000-0000-0000-0000-000000000000}"/>
          </ac:picMkLst>
        </pc:picChg>
      </pc:sldChg>
      <pc:sldChg chg="modSp add mod">
        <pc:chgData name="Mikel Lumbreras" userId="e57255e2-e72e-47e1-86e5-705636f423c9" providerId="ADAL" clId="{81B96BB3-7EF3-4641-8728-A364ABBF598C}" dt="2021-11-22T18:16:03.980" v="1633" actId="1076"/>
        <pc:sldMkLst>
          <pc:docMk/>
          <pc:sldMk cId="2230362692" sldId="314"/>
        </pc:sldMkLst>
        <pc:spChg chg="mod">
          <ac:chgData name="Mikel Lumbreras" userId="e57255e2-e72e-47e1-86e5-705636f423c9" providerId="ADAL" clId="{81B96BB3-7EF3-4641-8728-A364ABBF598C}" dt="2021-11-22T18:16:03.980" v="1633" actId="1076"/>
          <ac:spMkLst>
            <pc:docMk/>
            <pc:sldMk cId="2230362692" sldId="314"/>
            <ac:spMk id="8" creationId="{00000000-0000-0000-0000-000000000000}"/>
          </ac:spMkLst>
        </pc:spChg>
      </pc:sldChg>
      <pc:sldChg chg="modSp add mod">
        <pc:chgData name="Mikel Lumbreras" userId="e57255e2-e72e-47e1-86e5-705636f423c9" providerId="ADAL" clId="{81B96BB3-7EF3-4641-8728-A364ABBF598C}" dt="2021-11-22T18:16:24.772" v="1637" actId="1076"/>
        <pc:sldMkLst>
          <pc:docMk/>
          <pc:sldMk cId="116938366" sldId="315"/>
        </pc:sldMkLst>
        <pc:spChg chg="mod">
          <ac:chgData name="Mikel Lumbreras" userId="e57255e2-e72e-47e1-86e5-705636f423c9" providerId="ADAL" clId="{81B96BB3-7EF3-4641-8728-A364ABBF598C}" dt="2021-11-22T18:16:24.772" v="1637" actId="1076"/>
          <ac:spMkLst>
            <pc:docMk/>
            <pc:sldMk cId="116938366" sldId="315"/>
            <ac:spMk id="8" creationId="{00000000-0000-0000-0000-000000000000}"/>
          </ac:spMkLst>
        </pc:spChg>
      </pc:sldChg>
      <pc:sldChg chg="new del">
        <pc:chgData name="Mikel Lumbreras" userId="e57255e2-e72e-47e1-86e5-705636f423c9" providerId="ADAL" clId="{81B96BB3-7EF3-4641-8728-A364ABBF598C}" dt="2021-11-22T18:16:08.969" v="1635" actId="680"/>
        <pc:sldMkLst>
          <pc:docMk/>
          <pc:sldMk cId="918238137" sldId="315"/>
        </pc:sldMkLst>
      </pc:sldChg>
      <pc:sldChg chg="addSp delSp modSp new mod">
        <pc:chgData name="Mikel Lumbreras" userId="e57255e2-e72e-47e1-86e5-705636f423c9" providerId="ADAL" clId="{81B96BB3-7EF3-4641-8728-A364ABBF598C}" dt="2021-11-22T18:20:50.267" v="1706" actId="20577"/>
        <pc:sldMkLst>
          <pc:docMk/>
          <pc:sldMk cId="2283352270" sldId="316"/>
        </pc:sldMkLst>
        <pc:spChg chg="del">
          <ac:chgData name="Mikel Lumbreras" userId="e57255e2-e72e-47e1-86e5-705636f423c9" providerId="ADAL" clId="{81B96BB3-7EF3-4641-8728-A364ABBF598C}" dt="2021-11-22T18:18:17.469" v="1650"/>
          <ac:spMkLst>
            <pc:docMk/>
            <pc:sldMk cId="2283352270" sldId="316"/>
            <ac:spMk id="2" creationId="{D162CC27-6809-4B6B-814B-B8E883EC86F7}"/>
          </ac:spMkLst>
        </pc:spChg>
        <pc:spChg chg="del">
          <ac:chgData name="Mikel Lumbreras" userId="e57255e2-e72e-47e1-86e5-705636f423c9" providerId="ADAL" clId="{81B96BB3-7EF3-4641-8728-A364ABBF598C}" dt="2021-11-22T18:18:36.021" v="1651" actId="478"/>
          <ac:spMkLst>
            <pc:docMk/>
            <pc:sldMk cId="2283352270" sldId="316"/>
            <ac:spMk id="3" creationId="{6E1EF644-941D-44E7-BFBF-B356DA33F1E2}"/>
          </ac:spMkLst>
        </pc:spChg>
        <pc:spChg chg="add mod">
          <ac:chgData name="Mikel Lumbreras" userId="e57255e2-e72e-47e1-86e5-705636f423c9" providerId="ADAL" clId="{81B96BB3-7EF3-4641-8728-A364ABBF598C}" dt="2021-11-22T18:18:17.469" v="1650"/>
          <ac:spMkLst>
            <pc:docMk/>
            <pc:sldMk cId="2283352270" sldId="316"/>
            <ac:spMk id="4" creationId="{AE7D73D4-D64D-48B1-BA3F-1D890DE0CB4B}"/>
          </ac:spMkLst>
        </pc:spChg>
        <pc:spChg chg="add mod">
          <ac:chgData name="Mikel Lumbreras" userId="e57255e2-e72e-47e1-86e5-705636f423c9" providerId="ADAL" clId="{81B96BB3-7EF3-4641-8728-A364ABBF598C}" dt="2021-11-22T18:20:30.360" v="1696" actId="403"/>
          <ac:spMkLst>
            <pc:docMk/>
            <pc:sldMk cId="2283352270" sldId="316"/>
            <ac:spMk id="6" creationId="{0C3B5783-68CE-4978-B7AB-FA5FF070EADB}"/>
          </ac:spMkLst>
        </pc:spChg>
        <pc:spChg chg="add del">
          <ac:chgData name="Mikel Lumbreras" userId="e57255e2-e72e-47e1-86e5-705636f423c9" providerId="ADAL" clId="{81B96BB3-7EF3-4641-8728-A364ABBF598C}" dt="2021-11-22T18:20:19.011" v="1688"/>
          <ac:spMkLst>
            <pc:docMk/>
            <pc:sldMk cId="2283352270" sldId="316"/>
            <ac:spMk id="7" creationId="{DD84BE85-2145-41B0-A811-3EC2461854AA}"/>
          </ac:spMkLst>
        </pc:spChg>
        <pc:spChg chg="add mod">
          <ac:chgData name="Mikel Lumbreras" userId="e57255e2-e72e-47e1-86e5-705636f423c9" providerId="ADAL" clId="{81B96BB3-7EF3-4641-8728-A364ABBF598C}" dt="2021-11-22T18:20:42.823" v="1703" actId="122"/>
          <ac:spMkLst>
            <pc:docMk/>
            <pc:sldMk cId="2283352270" sldId="316"/>
            <ac:spMk id="9" creationId="{BB485F5C-6632-4FD7-A514-48A33182FBC4}"/>
          </ac:spMkLst>
        </pc:spChg>
        <pc:spChg chg="add mod">
          <ac:chgData name="Mikel Lumbreras" userId="e57255e2-e72e-47e1-86e5-705636f423c9" providerId="ADAL" clId="{81B96BB3-7EF3-4641-8728-A364ABBF598C}" dt="2021-11-22T18:20:50.267" v="1706" actId="20577"/>
          <ac:spMkLst>
            <pc:docMk/>
            <pc:sldMk cId="2283352270" sldId="316"/>
            <ac:spMk id="10" creationId="{9D112EE7-8231-48B3-A7DC-9A098270E03A}"/>
          </ac:spMkLst>
        </pc:spChg>
        <pc:picChg chg="add mod">
          <ac:chgData name="Mikel Lumbreras" userId="e57255e2-e72e-47e1-86e5-705636f423c9" providerId="ADAL" clId="{81B96BB3-7EF3-4641-8728-A364ABBF598C}" dt="2021-11-22T18:20:31.673" v="1697" actId="1076"/>
          <ac:picMkLst>
            <pc:docMk/>
            <pc:sldMk cId="2283352270" sldId="316"/>
            <ac:picMk id="5" creationId="{5948BA56-05A0-4CCF-B205-FBB3928C3637}"/>
          </ac:picMkLst>
        </pc:picChg>
        <pc:picChg chg="add mod">
          <ac:chgData name="Mikel Lumbreras" userId="e57255e2-e72e-47e1-86e5-705636f423c9" providerId="ADAL" clId="{81B96BB3-7EF3-4641-8728-A364ABBF598C}" dt="2021-11-22T18:20:32.493" v="1698" actId="1076"/>
          <ac:picMkLst>
            <pc:docMk/>
            <pc:sldMk cId="2283352270" sldId="316"/>
            <ac:picMk id="8" creationId="{10CD85B5-F57A-429F-8DFC-09D9D64FF7D6}"/>
          </ac:picMkLst>
        </pc:picChg>
      </pc:sldChg>
      <pc:sldChg chg="modSp add mod">
        <pc:chgData name="Mikel Lumbreras" userId="e57255e2-e72e-47e1-86e5-705636f423c9" providerId="ADAL" clId="{81B96BB3-7EF3-4641-8728-A364ABBF598C}" dt="2021-11-23T13:50:41.760" v="1727"/>
        <pc:sldMkLst>
          <pc:docMk/>
          <pc:sldMk cId="2640609736" sldId="317"/>
        </pc:sldMkLst>
        <pc:spChg chg="mod">
          <ac:chgData name="Mikel Lumbreras" userId="e57255e2-e72e-47e1-86e5-705636f423c9" providerId="ADAL" clId="{81B96BB3-7EF3-4641-8728-A364ABBF598C}" dt="2021-11-22T18:22:17.759" v="1720" actId="20577"/>
          <ac:spMkLst>
            <pc:docMk/>
            <pc:sldMk cId="2640609736" sldId="317"/>
            <ac:spMk id="2" creationId="{3BA35E48-703B-4E3F-8A50-181FCA662E24}"/>
          </ac:spMkLst>
        </pc:spChg>
        <pc:spChg chg="mod">
          <ac:chgData name="Mikel Lumbreras" userId="e57255e2-e72e-47e1-86e5-705636f423c9" providerId="ADAL" clId="{81B96BB3-7EF3-4641-8728-A364ABBF598C}" dt="2021-11-23T13:50:41.760" v="1727"/>
          <ac:spMkLst>
            <pc:docMk/>
            <pc:sldMk cId="2640609736" sldId="317"/>
            <ac:spMk id="4" creationId="{C600BDF6-21DE-42EC-8938-7AE4152071C7}"/>
          </ac:spMkLst>
        </pc:spChg>
      </pc:sldChg>
      <pc:sldChg chg="modSp new del mod">
        <pc:chgData name="Mikel Lumbreras" userId="e57255e2-e72e-47e1-86e5-705636f423c9" providerId="ADAL" clId="{81B96BB3-7EF3-4641-8728-A364ABBF598C}" dt="2021-11-22T18:21:49.678" v="1717" actId="47"/>
        <pc:sldMkLst>
          <pc:docMk/>
          <pc:sldMk cId="2648994776" sldId="317"/>
        </pc:sldMkLst>
        <pc:spChg chg="mod">
          <ac:chgData name="Mikel Lumbreras" userId="e57255e2-e72e-47e1-86e5-705636f423c9" providerId="ADAL" clId="{81B96BB3-7EF3-4641-8728-A364ABBF598C}" dt="2021-11-22T18:21:39.787" v="1715" actId="20577"/>
          <ac:spMkLst>
            <pc:docMk/>
            <pc:sldMk cId="2648994776" sldId="317"/>
            <ac:spMk id="2" creationId="{E2A84972-8A1E-4B75-A0C5-BCB9850FF4B2}"/>
          </ac:spMkLst>
        </pc:spChg>
      </pc:sldChg>
      <pc:sldChg chg="new del">
        <pc:chgData name="Mikel Lumbreras" userId="e57255e2-e72e-47e1-86e5-705636f423c9" providerId="ADAL" clId="{81B96BB3-7EF3-4641-8728-A364ABBF598C}" dt="2021-11-23T14:03:24.738" v="1735" actId="47"/>
        <pc:sldMkLst>
          <pc:docMk/>
          <pc:sldMk cId="2979674824" sldId="318"/>
        </pc:sldMkLst>
      </pc:sldChg>
      <pc:sldChg chg="addSp delSp modSp new mod">
        <pc:chgData name="Mikel Lumbreras" userId="e57255e2-e72e-47e1-86e5-705636f423c9" providerId="ADAL" clId="{81B96BB3-7EF3-4641-8728-A364ABBF598C}" dt="2021-11-23T14:07:10.640" v="1793" actId="1076"/>
        <pc:sldMkLst>
          <pc:docMk/>
          <pc:sldMk cId="3937452992" sldId="318"/>
        </pc:sldMkLst>
        <pc:spChg chg="del mod">
          <ac:chgData name="Mikel Lumbreras" userId="e57255e2-e72e-47e1-86e5-705636f423c9" providerId="ADAL" clId="{81B96BB3-7EF3-4641-8728-A364ABBF598C}" dt="2021-11-23T14:04:54.901" v="1742"/>
          <ac:spMkLst>
            <pc:docMk/>
            <pc:sldMk cId="3937452992" sldId="318"/>
            <ac:spMk id="2" creationId="{194A77B5-7AFB-4AAD-AA12-AEB7078352E8}"/>
          </ac:spMkLst>
        </pc:spChg>
        <pc:spChg chg="del">
          <ac:chgData name="Mikel Lumbreras" userId="e57255e2-e72e-47e1-86e5-705636f423c9" providerId="ADAL" clId="{81B96BB3-7EF3-4641-8728-A364ABBF598C}" dt="2021-11-23T14:05:01.914" v="1743" actId="478"/>
          <ac:spMkLst>
            <pc:docMk/>
            <pc:sldMk cId="3937452992" sldId="318"/>
            <ac:spMk id="3" creationId="{CCC475A8-E92B-46F2-BB86-9ED525D71B5C}"/>
          </ac:spMkLst>
        </pc:spChg>
        <pc:spChg chg="add mod">
          <ac:chgData name="Mikel Lumbreras" userId="e57255e2-e72e-47e1-86e5-705636f423c9" providerId="ADAL" clId="{81B96BB3-7EF3-4641-8728-A364ABBF598C}" dt="2021-11-23T14:04:54.901" v="1742"/>
          <ac:spMkLst>
            <pc:docMk/>
            <pc:sldMk cId="3937452992" sldId="318"/>
            <ac:spMk id="4" creationId="{C5D6DB61-39C6-4389-8C11-F451CAE0CD5A}"/>
          </ac:spMkLst>
        </pc:spChg>
        <pc:spChg chg="add mod">
          <ac:chgData name="Mikel Lumbreras" userId="e57255e2-e72e-47e1-86e5-705636f423c9" providerId="ADAL" clId="{81B96BB3-7EF3-4641-8728-A364ABBF598C}" dt="2021-11-23T14:05:26.307" v="1790" actId="5793"/>
          <ac:spMkLst>
            <pc:docMk/>
            <pc:sldMk cId="3937452992" sldId="318"/>
            <ac:spMk id="5" creationId="{F48E5763-2C6B-4EA6-B935-5EF74D782195}"/>
          </ac:spMkLst>
        </pc:spChg>
        <pc:picChg chg="add mod">
          <ac:chgData name="Mikel Lumbreras" userId="e57255e2-e72e-47e1-86e5-705636f423c9" providerId="ADAL" clId="{81B96BB3-7EF3-4641-8728-A364ABBF598C}" dt="2021-11-23T14:07:10.640" v="1793" actId="1076"/>
          <ac:picMkLst>
            <pc:docMk/>
            <pc:sldMk cId="3937452992" sldId="318"/>
            <ac:picMk id="1026" creationId="{A5A99F72-CB0F-4882-B276-1EF0D2C5FC5F}"/>
          </ac:picMkLst>
        </pc:picChg>
      </pc:sldChg>
      <pc:sldChg chg="modSp add del mod">
        <pc:chgData name="Mikel Lumbreras" userId="e57255e2-e72e-47e1-86e5-705636f423c9" providerId="ADAL" clId="{81B96BB3-7EF3-4641-8728-A364ABBF598C}" dt="2021-11-23T13:55:17.570" v="1733" actId="47"/>
        <pc:sldMkLst>
          <pc:docMk/>
          <pc:sldMk cId="4056710986" sldId="318"/>
        </pc:sldMkLst>
        <pc:spChg chg="mod">
          <ac:chgData name="Mikel Lumbreras" userId="e57255e2-e72e-47e1-86e5-705636f423c9" providerId="ADAL" clId="{81B96BB3-7EF3-4641-8728-A364ABBF598C}" dt="2021-11-22T18:22:23.440" v="1722" actId="20577"/>
          <ac:spMkLst>
            <pc:docMk/>
            <pc:sldMk cId="4056710986" sldId="318"/>
            <ac:spMk id="2" creationId="{3BA35E48-703B-4E3F-8A50-181FCA662E24}"/>
          </ac:spMkLst>
        </pc:spChg>
        <pc:spChg chg="mod">
          <ac:chgData name="Mikel Lumbreras" userId="e57255e2-e72e-47e1-86e5-705636f423c9" providerId="ADAL" clId="{81B96BB3-7EF3-4641-8728-A364ABBF598C}" dt="2021-11-23T13:51:01.646" v="1732" actId="20577"/>
          <ac:spMkLst>
            <pc:docMk/>
            <pc:sldMk cId="4056710986" sldId="318"/>
            <ac:spMk id="4" creationId="{C600BDF6-21DE-42EC-8938-7AE4152071C7}"/>
          </ac:spMkLst>
        </pc:spChg>
      </pc:sldChg>
    </pc:docChg>
  </pc:docChgLst>
  <pc:docChgLst>
    <pc:chgData name="Mikel Lumbreras" userId="e57255e2-e72e-47e1-86e5-705636f423c9" providerId="ADAL" clId="{FCFC49AC-4CFD-4F4E-BF55-D381B60FC068}"/>
    <pc:docChg chg="modSld sldOrd">
      <pc:chgData name="Mikel Lumbreras" userId="e57255e2-e72e-47e1-86e5-705636f423c9" providerId="ADAL" clId="{FCFC49AC-4CFD-4F4E-BF55-D381B60FC068}" dt="2021-11-30T16:32:45.578" v="18" actId="1076"/>
      <pc:docMkLst>
        <pc:docMk/>
      </pc:docMkLst>
      <pc:sldChg chg="modSp mod">
        <pc:chgData name="Mikel Lumbreras" userId="e57255e2-e72e-47e1-86e5-705636f423c9" providerId="ADAL" clId="{FCFC49AC-4CFD-4F4E-BF55-D381B60FC068}" dt="2021-11-28T19:31:24.358" v="17" actId="20577"/>
        <pc:sldMkLst>
          <pc:docMk/>
          <pc:sldMk cId="3127136940" sldId="285"/>
        </pc:sldMkLst>
        <pc:spChg chg="mod">
          <ac:chgData name="Mikel Lumbreras" userId="e57255e2-e72e-47e1-86e5-705636f423c9" providerId="ADAL" clId="{FCFC49AC-4CFD-4F4E-BF55-D381B60FC068}" dt="2021-11-28T19:31:24.358" v="17" actId="20577"/>
          <ac:spMkLst>
            <pc:docMk/>
            <pc:sldMk cId="3127136940" sldId="285"/>
            <ac:spMk id="4" creationId="{57358FC5-0DFC-4396-9893-E446212006B0}"/>
          </ac:spMkLst>
        </pc:spChg>
      </pc:sldChg>
      <pc:sldChg chg="modSp mod ord">
        <pc:chgData name="Mikel Lumbreras" userId="e57255e2-e72e-47e1-86e5-705636f423c9" providerId="ADAL" clId="{FCFC49AC-4CFD-4F4E-BF55-D381B60FC068}" dt="2021-11-28T19:29:41.035" v="11" actId="20577"/>
        <pc:sldMkLst>
          <pc:docMk/>
          <pc:sldMk cId="300207621" sldId="288"/>
        </pc:sldMkLst>
        <pc:spChg chg="mod">
          <ac:chgData name="Mikel Lumbreras" userId="e57255e2-e72e-47e1-86e5-705636f423c9" providerId="ADAL" clId="{FCFC49AC-4CFD-4F4E-BF55-D381B60FC068}" dt="2021-11-28T19:29:41.035" v="11" actId="20577"/>
          <ac:spMkLst>
            <pc:docMk/>
            <pc:sldMk cId="300207621" sldId="288"/>
            <ac:spMk id="2" creationId="{00000000-0000-0000-0000-000000000000}"/>
          </ac:spMkLst>
        </pc:spChg>
      </pc:sldChg>
      <pc:sldChg chg="modSp mod">
        <pc:chgData name="Mikel Lumbreras" userId="e57255e2-e72e-47e1-86e5-705636f423c9" providerId="ADAL" clId="{FCFC49AC-4CFD-4F4E-BF55-D381B60FC068}" dt="2021-11-30T16:32:45.578" v="18" actId="1076"/>
        <pc:sldMkLst>
          <pc:docMk/>
          <pc:sldMk cId="2640609736" sldId="317"/>
        </pc:sldMkLst>
        <pc:spChg chg="mod">
          <ac:chgData name="Mikel Lumbreras" userId="e57255e2-e72e-47e1-86e5-705636f423c9" providerId="ADAL" clId="{FCFC49AC-4CFD-4F4E-BF55-D381B60FC068}" dt="2021-11-30T16:32:45.578" v="18" actId="1076"/>
          <ac:spMkLst>
            <pc:docMk/>
            <pc:sldMk cId="2640609736" sldId="317"/>
            <ac:spMk id="4" creationId="{C600BDF6-21DE-42EC-8938-7AE4152071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30/11/2021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30/11/2021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30/11/2021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30/11/2021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30/11/2021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30/11/2021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30/11/2021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30/11/2021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30/11/2021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erdrola.com/innovacion/analisis-predictivo" TargetMode="External"/><Relationship Id="rId2" Type="http://schemas.openxmlformats.org/officeDocument/2006/relationships/hyperlink" Target="https://www.iberdrola.com/te-interesa/tecnologia/que-es-inteligencia-artificial" TargetMode="External"/><Relationship Id="rId1" Type="http://schemas.openxmlformats.org/officeDocument/2006/relationships/slideLayout" Target="../slideLayouts/slideLayout13.xml"/><Relationship Id="rId4" Type="http://schemas.openxmlformats.org/officeDocument/2006/relationships/hyperlink" Target="https://www.iberdrola.com/innovacion/machine-learning-aprendizaje-autom&#225;tic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ahoot.it/"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18251-5429-4362-85E0-B1E46ADC4890}"/>
              </a:ext>
            </a:extLst>
          </p:cNvPr>
          <p:cNvSpPr>
            <a:spLocks noGrp="1"/>
          </p:cNvSpPr>
          <p:nvPr>
            <p:ph idx="1"/>
          </p:nvPr>
        </p:nvSpPr>
        <p:spPr/>
        <p:txBody>
          <a:bodyPr/>
          <a:lstStyle/>
          <a:p>
            <a:r>
              <a:rPr lang="es-ES" dirty="0"/>
              <a:t>Modelos de aprendizaje automático</a:t>
            </a:r>
          </a:p>
          <a:p>
            <a:r>
              <a:rPr lang="es-ES" dirty="0"/>
              <a:t>Modelos matemáticos que se alimentan de datos para “aprender” el comportamiento de las variables objetivo</a:t>
            </a:r>
          </a:p>
          <a:p>
            <a:endParaRPr lang="es-ES" dirty="0"/>
          </a:p>
        </p:txBody>
      </p:sp>
      <p:sp>
        <p:nvSpPr>
          <p:cNvPr id="4" name="Título 1">
            <a:extLst>
              <a:ext uri="{FF2B5EF4-FFF2-40B4-BE49-F238E27FC236}">
                <a16:creationId xmlns:a16="http://schemas.microsoft.com/office/drawing/2014/main" id="{516D2DB9-337E-48B3-A910-7FDE706EAF15}"/>
              </a:ext>
            </a:extLst>
          </p:cNvPr>
          <p:cNvSpPr>
            <a:spLocks noGrp="1"/>
          </p:cNvSpPr>
          <p:nvPr>
            <p:ph type="title"/>
          </p:nvPr>
        </p:nvSpPr>
        <p:spPr>
          <a:xfrm>
            <a:off x="838200" y="365125"/>
            <a:ext cx="10515600" cy="1325563"/>
          </a:xfrm>
        </p:spPr>
        <p:txBody>
          <a:bodyPr/>
          <a:lstStyle/>
          <a:p>
            <a:r>
              <a:rPr lang="es-ES" dirty="0"/>
              <a:t>Introducción </a:t>
            </a:r>
          </a:p>
        </p:txBody>
      </p:sp>
      <p:pic>
        <p:nvPicPr>
          <p:cNvPr id="2050" name="Picture 2" descr="Que es el Machine Learning ? Te lo contamos todo | Marketing Digital">
            <a:extLst>
              <a:ext uri="{FF2B5EF4-FFF2-40B4-BE49-F238E27FC236}">
                <a16:creationId xmlns:a16="http://schemas.microsoft.com/office/drawing/2014/main" id="{1FF11C5D-A6B1-4DC1-84EC-A38C94A56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1" y="3497262"/>
            <a:ext cx="7416800" cy="336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5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71636-AD7D-40A9-B0C5-6E36E0585951}"/>
              </a:ext>
            </a:extLst>
          </p:cNvPr>
          <p:cNvSpPr>
            <a:spLocks noGrp="1"/>
          </p:cNvSpPr>
          <p:nvPr>
            <p:ph idx="1"/>
          </p:nvPr>
        </p:nvSpPr>
        <p:spPr/>
        <p:txBody>
          <a:bodyPr/>
          <a:lstStyle/>
          <a:p>
            <a:r>
              <a:rPr lang="es-ES" dirty="0"/>
              <a:t>“</a:t>
            </a:r>
            <a:r>
              <a:rPr lang="es-ES" i="0" dirty="0">
                <a:solidFill>
                  <a:srgbClr val="2C2C2C"/>
                </a:solidFill>
                <a:effectLst/>
              </a:rPr>
              <a:t>El </a:t>
            </a:r>
            <a:r>
              <a:rPr lang="es-ES" i="1" dirty="0">
                <a:solidFill>
                  <a:srgbClr val="2C2C2C"/>
                </a:solidFill>
                <a:effectLst/>
              </a:rPr>
              <a:t>Machine Learning</a:t>
            </a:r>
            <a:r>
              <a:rPr lang="es-ES" i="0" dirty="0">
                <a:solidFill>
                  <a:srgbClr val="2C2C2C"/>
                </a:solidFill>
                <a:effectLst/>
              </a:rPr>
              <a:t> es una disciplina del campo de la </a:t>
            </a:r>
            <a:r>
              <a:rPr lang="es-ES" i="0" u="none" strike="noStrike" dirty="0">
                <a:solidFill>
                  <a:srgbClr val="0D7CBF"/>
                </a:solidFill>
                <a:effectLst/>
                <a:hlinkClick r:id="rId2"/>
              </a:rPr>
              <a:t>Inteligencia Artificial</a:t>
            </a:r>
            <a:r>
              <a:rPr lang="es-ES" i="0" dirty="0">
                <a:solidFill>
                  <a:srgbClr val="2C2C2C"/>
                </a:solidFill>
                <a:effectLst/>
              </a:rPr>
              <a:t> que, a través de </a:t>
            </a:r>
            <a:r>
              <a:rPr lang="es-ES" i="0" dirty="0">
                <a:solidFill>
                  <a:srgbClr val="CF4900"/>
                </a:solidFill>
                <a:effectLst/>
              </a:rPr>
              <a:t>algoritmos,</a:t>
            </a:r>
            <a:r>
              <a:rPr lang="es-ES" i="0" dirty="0">
                <a:solidFill>
                  <a:srgbClr val="2C2C2C"/>
                </a:solidFill>
                <a:effectLst/>
              </a:rPr>
              <a:t> dota a los ordenadores de la capacidad de identificar patrones en datos masivos y elaborar predicciones (</a:t>
            </a:r>
            <a:r>
              <a:rPr lang="es-ES" i="0" u="none" strike="noStrike" dirty="0">
                <a:solidFill>
                  <a:srgbClr val="0D7CBF"/>
                </a:solidFill>
                <a:effectLst/>
                <a:hlinkClick r:id="rId3"/>
              </a:rPr>
              <a:t>análisis predictivo</a:t>
            </a:r>
            <a:r>
              <a:rPr lang="es-ES" i="0" dirty="0">
                <a:solidFill>
                  <a:srgbClr val="2C2C2C"/>
                </a:solidFill>
                <a:effectLst/>
              </a:rPr>
              <a:t>)”</a:t>
            </a:r>
          </a:p>
          <a:p>
            <a:pPr marL="0" indent="0">
              <a:buNone/>
            </a:pPr>
            <a:r>
              <a:rPr lang="es-ES" dirty="0">
                <a:solidFill>
                  <a:srgbClr val="2C2C2C"/>
                </a:solidFill>
              </a:rPr>
              <a:t>Fuente: Iberdrola: </a:t>
            </a:r>
            <a:r>
              <a:rPr lang="es-ES" sz="1600" dirty="0">
                <a:solidFill>
                  <a:srgbClr val="2C2C2C"/>
                </a:solidFill>
                <a:hlinkClick r:id="rId4"/>
              </a:rPr>
              <a:t>https://www.iberdrola.com/</a:t>
            </a:r>
            <a:r>
              <a:rPr lang="es-ES" sz="1600" dirty="0" err="1">
                <a:solidFill>
                  <a:srgbClr val="2C2C2C"/>
                </a:solidFill>
                <a:hlinkClick r:id="rId4"/>
              </a:rPr>
              <a:t>innovacion</a:t>
            </a:r>
            <a:r>
              <a:rPr lang="es-ES" sz="1600" dirty="0">
                <a:solidFill>
                  <a:srgbClr val="2C2C2C"/>
                </a:solidFill>
                <a:hlinkClick r:id="rId4"/>
              </a:rPr>
              <a:t>/machine-learning-aprendizaje-automático</a:t>
            </a:r>
            <a:r>
              <a:rPr lang="es-ES" sz="1600" dirty="0">
                <a:solidFill>
                  <a:srgbClr val="2C2C2C"/>
                </a:solidFill>
              </a:rPr>
              <a:t> </a:t>
            </a:r>
            <a:endParaRPr lang="es-ES" dirty="0"/>
          </a:p>
        </p:txBody>
      </p:sp>
      <p:sp>
        <p:nvSpPr>
          <p:cNvPr id="4" name="Título 1">
            <a:extLst>
              <a:ext uri="{FF2B5EF4-FFF2-40B4-BE49-F238E27FC236}">
                <a16:creationId xmlns:a16="http://schemas.microsoft.com/office/drawing/2014/main" id="{8A069EF8-271E-48B3-8A0C-080D9CB06CDD}"/>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180872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Variables </a:t>
            </a:r>
            <a:r>
              <a:rPr lang="en-GB" dirty="0" err="1"/>
              <a:t>Estadísticas</a:t>
            </a:r>
            <a:r>
              <a:rPr lang="en-GB" dirty="0"/>
              <a:t> I (</a:t>
            </a:r>
            <a:r>
              <a:rPr lang="en-GB" dirty="0" err="1"/>
              <a:t>Sesión</a:t>
            </a:r>
            <a:r>
              <a:rPr lang="en-GB" dirty="0"/>
              <a:t> 2)</a:t>
            </a:r>
          </a:p>
        </p:txBody>
      </p:sp>
      <p:pic>
        <p:nvPicPr>
          <p:cNvPr id="3074" name="Picture 2" descr="3.4. Población y muestra. Definición de variables estadísticas y escalas de  medición. - PORTAFOLIO USIL 20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855" y="1808254"/>
            <a:ext cx="8544289" cy="4299976"/>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1162594"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p:cNvSpPr/>
          <p:nvPr/>
        </p:nvSpPr>
        <p:spPr>
          <a:xfrm>
            <a:off x="5904411" y="2602880"/>
            <a:ext cx="4741817" cy="333890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2114605" y="5806733"/>
            <a:ext cx="2837793" cy="769441"/>
          </a:xfrm>
          <a:prstGeom prst="rect">
            <a:avLst/>
          </a:prstGeom>
          <a:noFill/>
        </p:spPr>
        <p:txBody>
          <a:bodyPr wrap="square" rtlCol="0">
            <a:spAutoFit/>
          </a:bodyPr>
          <a:lstStyle/>
          <a:p>
            <a:pPr algn="ctr"/>
            <a:r>
              <a:rPr lang="es-ES" sz="4400" dirty="0">
                <a:solidFill>
                  <a:srgbClr val="002060"/>
                </a:solidFill>
              </a:rPr>
              <a:t>Regresión</a:t>
            </a:r>
            <a:endParaRPr lang="es-ES" dirty="0">
              <a:solidFill>
                <a:srgbClr val="002060"/>
              </a:solidFill>
            </a:endParaRPr>
          </a:p>
        </p:txBody>
      </p:sp>
      <p:sp>
        <p:nvSpPr>
          <p:cNvPr id="9" name="CuadroTexto 8"/>
          <p:cNvSpPr txBox="1"/>
          <p:nvPr/>
        </p:nvSpPr>
        <p:spPr>
          <a:xfrm>
            <a:off x="6473247" y="5841075"/>
            <a:ext cx="3511720" cy="769441"/>
          </a:xfrm>
          <a:prstGeom prst="rect">
            <a:avLst/>
          </a:prstGeom>
          <a:noFill/>
        </p:spPr>
        <p:txBody>
          <a:bodyPr wrap="square" rtlCol="0">
            <a:spAutoFit/>
          </a:bodyPr>
          <a:lstStyle/>
          <a:p>
            <a:pPr algn="ctr"/>
            <a:r>
              <a:rPr lang="es-ES" sz="4400" dirty="0">
                <a:solidFill>
                  <a:srgbClr val="002060"/>
                </a:solidFill>
              </a:rPr>
              <a:t>Clasificación</a:t>
            </a:r>
            <a:endParaRPr lang="es-ES" dirty="0">
              <a:solidFill>
                <a:srgbClr val="002060"/>
              </a:solidFill>
            </a:endParaRPr>
          </a:p>
        </p:txBody>
      </p:sp>
    </p:spTree>
    <p:extLst>
      <p:ext uri="{BB962C8B-B14F-4D97-AF65-F5344CB8AC3E}">
        <p14:creationId xmlns:p14="http://schemas.microsoft.com/office/powerpoint/2010/main" val="4707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t>
            </a:r>
          </a:p>
        </p:txBody>
      </p:sp>
      <p:pic>
        <p:nvPicPr>
          <p:cNvPr id="1026" name="Picture 2" descr="classical machine learning pattern recognition">
            <a:extLst>
              <a:ext uri="{FF2B5EF4-FFF2-40B4-BE49-F238E27FC236}">
                <a16:creationId xmlns:a16="http://schemas.microsoft.com/office/drawing/2014/main" id="{E6664584-7D54-43DF-AAED-9FFC7046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220" y="1893454"/>
            <a:ext cx="6929871" cy="48884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4FAD4F-9635-4C1E-B4FE-B8C8474EED92}"/>
              </a:ext>
            </a:extLst>
          </p:cNvPr>
          <p:cNvSpPr txBox="1"/>
          <p:nvPr/>
        </p:nvSpPr>
        <p:spPr>
          <a:xfrm>
            <a:off x="480291" y="3657600"/>
            <a:ext cx="3389746" cy="830997"/>
          </a:xfrm>
          <a:prstGeom prst="rect">
            <a:avLst/>
          </a:prstGeom>
          <a:noFill/>
        </p:spPr>
        <p:txBody>
          <a:bodyPr wrap="square" rtlCol="0">
            <a:spAutoFit/>
          </a:bodyPr>
          <a:lstStyle/>
          <a:p>
            <a:r>
              <a:rPr lang="es-ES" sz="2400" dirty="0"/>
              <a:t>Tipos de algoritmos de aprendizaje automático</a:t>
            </a:r>
          </a:p>
        </p:txBody>
      </p:sp>
      <p:sp>
        <p:nvSpPr>
          <p:cNvPr id="7" name="Oval 6">
            <a:extLst>
              <a:ext uri="{FF2B5EF4-FFF2-40B4-BE49-F238E27FC236}">
                <a16:creationId xmlns:a16="http://schemas.microsoft.com/office/drawing/2014/main" id="{5A422F3A-2571-4108-8077-414CCA682E3B}"/>
              </a:ext>
            </a:extLst>
          </p:cNvPr>
          <p:cNvSpPr/>
          <p:nvPr/>
        </p:nvSpPr>
        <p:spPr>
          <a:xfrm>
            <a:off x="7422925" y="3342786"/>
            <a:ext cx="1865454" cy="1847273"/>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2350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2907"/>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a:t>Atributos y clases</a:t>
            </a:r>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a:t>Solo atributos</a:t>
            </a:r>
          </a:p>
        </p:txBody>
      </p:sp>
      <p:sp>
        <p:nvSpPr>
          <p:cNvPr id="9" name="Título 1">
            <a:extLst>
              <a:ext uri="{FF2B5EF4-FFF2-40B4-BE49-F238E27FC236}">
                <a16:creationId xmlns:a16="http://schemas.microsoft.com/office/drawing/2014/main" id="{EFCF3737-C2F4-4C0B-B839-D65AE9DA19FA}"/>
              </a:ext>
            </a:extLst>
          </p:cNvPr>
          <p:cNvSpPr>
            <a:spLocks noGrp="1"/>
          </p:cNvSpPr>
          <p:nvPr>
            <p:ph type="title"/>
          </p:nvPr>
        </p:nvSpPr>
        <p:spPr>
          <a:xfrm>
            <a:off x="838200" y="365125"/>
            <a:ext cx="10515600" cy="1325563"/>
          </a:xfrm>
        </p:spPr>
        <p:txBody>
          <a:bodyPr/>
          <a:lstStyle/>
          <a:p>
            <a:r>
              <a:rPr lang="es-ES" dirty="0"/>
              <a:t>Introducción </a:t>
            </a:r>
          </a:p>
        </p:txBody>
      </p:sp>
    </p:spTree>
    <p:extLst>
      <p:ext uri="{BB962C8B-B14F-4D97-AF65-F5344CB8AC3E}">
        <p14:creationId xmlns:p14="http://schemas.microsoft.com/office/powerpoint/2010/main" val="414852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5D6DB61-39C6-4389-8C11-F451CAE0CD5A}"/>
              </a:ext>
            </a:extLst>
          </p:cNvPr>
          <p:cNvSpPr>
            <a:spLocks noGrp="1"/>
          </p:cNvSpPr>
          <p:nvPr>
            <p:ph type="title"/>
          </p:nvPr>
        </p:nvSpPr>
        <p:spPr>
          <a:xfrm>
            <a:off x="838200" y="355600"/>
            <a:ext cx="10515600" cy="1325563"/>
          </a:xfrm>
        </p:spPr>
        <p:txBody>
          <a:bodyPr/>
          <a:lstStyle/>
          <a:p>
            <a:r>
              <a:rPr lang="es-ES" dirty="0"/>
              <a:t>Introducción </a:t>
            </a:r>
          </a:p>
        </p:txBody>
      </p:sp>
      <p:pic>
        <p:nvPicPr>
          <p:cNvPr id="1026" name="Picture 2">
            <a:extLst>
              <a:ext uri="{FF2B5EF4-FFF2-40B4-BE49-F238E27FC236}">
                <a16:creationId xmlns:a16="http://schemas.microsoft.com/office/drawing/2014/main" id="{A5A99F72-CB0F-4882-B276-1EF0D2C5F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4" y="2248095"/>
            <a:ext cx="7357774" cy="4488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8E5763-2C6B-4EA6-B935-5EF74D782195}"/>
              </a:ext>
            </a:extLst>
          </p:cNvPr>
          <p:cNvSpPr txBox="1"/>
          <p:nvPr/>
        </p:nvSpPr>
        <p:spPr>
          <a:xfrm>
            <a:off x="838200" y="1878763"/>
            <a:ext cx="4488873" cy="369332"/>
          </a:xfrm>
          <a:prstGeom prst="rect">
            <a:avLst/>
          </a:prstGeom>
          <a:noFill/>
        </p:spPr>
        <p:txBody>
          <a:bodyPr wrap="square" rtlCol="0">
            <a:spAutoFit/>
          </a:bodyPr>
          <a:lstStyle/>
          <a:p>
            <a:r>
              <a:rPr lang="es-ES" dirty="0"/>
              <a:t>En verdad, no todo es tan sencillo…</a:t>
            </a:r>
          </a:p>
        </p:txBody>
      </p:sp>
    </p:spTree>
    <p:extLst>
      <p:ext uri="{BB962C8B-B14F-4D97-AF65-F5344CB8AC3E}">
        <p14:creationId xmlns:p14="http://schemas.microsoft.com/office/powerpoint/2010/main" val="393745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lgn="just">
              <a:buNone/>
            </a:pPr>
            <a:r>
              <a:rPr lang="es-ES" dirty="0"/>
              <a:t>¿Qué es?</a:t>
            </a:r>
          </a:p>
          <a:p>
            <a:pPr marL="0" indent="0" algn="just">
              <a:buNone/>
            </a:pPr>
            <a:endParaRPr lang="es-ES" dirty="0"/>
          </a:p>
          <a:p>
            <a:pPr marL="0" indent="0" algn="just">
              <a:buNone/>
            </a:pPr>
            <a:r>
              <a:rPr lang="es-ES" dirty="0"/>
              <a:t>“Si 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a:t>En resumen…</a:t>
            </a:r>
          </a:p>
          <a:p>
            <a:r>
              <a:rPr lang="es-ES" sz="3200" dirty="0"/>
              <a:t>El clustering es una técnica para encontrar grupos con ciertas similitudes dentro del grupo de datos </a:t>
            </a:r>
            <a:r>
              <a:rPr lang="es-ES" sz="3200" dirty="0">
                <a:sym typeface="Wingdings" panose="05000000000000000000" pitchFamily="2" charset="2"/>
              </a:rPr>
              <a:t> Clústeres </a:t>
            </a:r>
          </a:p>
          <a:p>
            <a:r>
              <a:rPr lang="es-ES" sz="3200" dirty="0"/>
              <a:t>Es una técnica clasificada dentro de clasificación NO-SUPERVISADA</a:t>
            </a:r>
          </a:p>
          <a:p>
            <a:r>
              <a:rPr lang="es-ES" sz="3200" dirty="0"/>
              <a:t>Solo se basa en los atributos de las variables</a:t>
            </a:r>
          </a:p>
          <a:p>
            <a:r>
              <a:rPr lang="es-ES" sz="3200" dirty="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a:t>Dentro de los algoritmos del clustering, existen diversos tipos (entre otros) </a:t>
            </a:r>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p:txBody>
          <a:bodyPr/>
          <a:lstStyle/>
          <a:p>
            <a:r>
              <a:rPr lang="en-GB" dirty="0"/>
              <a:t>Definición de outliers:</a:t>
            </a:r>
          </a:p>
          <a:p>
            <a:pPr marL="0" indent="0">
              <a:buNone/>
            </a:pPr>
            <a:r>
              <a:rPr lang="en-GB" dirty="0"/>
              <a:t>“</a:t>
            </a:r>
            <a:r>
              <a:rPr lang="es-ES" dirty="0"/>
              <a:t>Los outliers o valores atípicos en un conjunto de datos se definen como observaciones anómalas que podrían haber sido causadas por errores de lectura o por un pico de corriente en la fuente de datos o por diversas razones”</a:t>
            </a:r>
          </a:p>
          <a:p>
            <a:pPr marL="0" indent="0">
              <a:buNone/>
            </a:pPr>
            <a:r>
              <a:rPr lang="es-ES" dirty="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a:t>Q1 </a:t>
            </a:r>
            <a:r>
              <a:rPr lang="en-GB" dirty="0">
                <a:sym typeface="Wingdings" panose="05000000000000000000" pitchFamily="2" charset="2"/>
              </a:rPr>
              <a:t> </a:t>
            </a:r>
            <a:r>
              <a:rPr lang="es-ES" dirty="0">
                <a:sym typeface="Wingdings" panose="05000000000000000000" pitchFamily="2" charset="2"/>
              </a:rPr>
              <a:t>25% de las observaciones están por debajo</a:t>
            </a:r>
          </a:p>
          <a:p>
            <a:pPr marL="0" indent="0">
              <a:buNone/>
            </a:pPr>
            <a:r>
              <a:rPr lang="en-GB" dirty="0"/>
              <a:t>Q2 </a:t>
            </a:r>
            <a:r>
              <a:rPr lang="en-GB" dirty="0">
                <a:sym typeface="Wingdings" panose="05000000000000000000" pitchFamily="2" charset="2"/>
              </a:rPr>
              <a:t> </a:t>
            </a:r>
            <a:r>
              <a:rPr lang="es-ES" dirty="0">
                <a:sym typeface="Wingdings" panose="05000000000000000000" pitchFamily="2" charset="2"/>
              </a:rPr>
              <a:t>50% de las observaciones están por debajo</a:t>
            </a:r>
            <a:endParaRPr lang="en-GB" dirty="0"/>
          </a:p>
          <a:p>
            <a:pPr marL="0" indent="0">
              <a:buNone/>
            </a:pPr>
            <a:r>
              <a:rPr lang="en-GB" dirty="0"/>
              <a:t>Q3 </a:t>
            </a:r>
            <a:r>
              <a:rPr lang="en-GB" dirty="0">
                <a:sym typeface="Wingdings" panose="05000000000000000000" pitchFamily="2" charset="2"/>
              </a:rPr>
              <a:t> </a:t>
            </a:r>
            <a:r>
              <a:rPr lang="es-ES" dirty="0">
                <a:sym typeface="Wingdings" panose="05000000000000000000" pitchFamily="2" charset="2"/>
              </a:rPr>
              <a:t>75% de las observaciones están por debajo</a:t>
            </a:r>
            <a:endParaRPr lang="en-GB" dirty="0"/>
          </a:p>
          <a:p>
            <a:pPr marL="0" indent="0">
              <a:buNone/>
            </a:pP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Intercuartílico IQR</a:t>
            </a:r>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5593277" y="41128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709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a:t>
            </a:r>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p es un punto núcleo si al menos </a:t>
            </a:r>
            <a:r>
              <a:rPr lang="es-ES" altLang="es-ES" sz="2000" dirty="0" err="1"/>
              <a:t>minPts</a:t>
            </a:r>
            <a:r>
              <a:rPr lang="es-ES" altLang="es-ES" sz="2000" dirty="0"/>
              <a:t> puntos están a una distancia ε de él y, esos puntos son directamente alcanzables desde p. 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q es alcanzable desde si existe una secuencia de puntos pi donde y tal que cada punto es directamente alcanzable desde p; es decir, todos los puntos de la secuencia deben ser puntos núcleos, con la posible excepción de q.</a:t>
            </a:r>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a:t>Implementación en R </a:t>
            </a:r>
            <a:r>
              <a:rPr lang="es-ES" b="1" dirty="0">
                <a:sym typeface="Wingdings" panose="05000000000000000000" pitchFamily="2" charset="2"/>
              </a:rPr>
              <a:t> Determinar </a:t>
            </a:r>
            <a:r>
              <a:rPr lang="es-ES" b="1" dirty="0" err="1">
                <a:sym typeface="Wingdings" panose="05000000000000000000" pitchFamily="2" charset="2"/>
              </a:rPr>
              <a:t>Eps</a:t>
            </a:r>
            <a:r>
              <a:rPr lang="es-ES" b="1" dirty="0">
                <a:sym typeface="Wingdings" panose="05000000000000000000" pitchFamily="2" charset="2"/>
              </a:rPr>
              <a:t> y </a:t>
            </a:r>
            <a:r>
              <a:rPr lang="es-ES" b="1" dirty="0" err="1">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a:sym typeface="Wingdings" panose="05000000000000000000" pitchFamily="2" charset="2"/>
              </a:rPr>
              <a:t>MinPts</a:t>
            </a:r>
            <a:r>
              <a:rPr lang="es-ES" b="1" dirty="0">
                <a:sym typeface="Wingdings" panose="05000000000000000000" pitchFamily="2" charset="2"/>
              </a:rPr>
              <a:t> se inicializa como el numero de dimensión del </a:t>
            </a:r>
            <a:r>
              <a:rPr lang="es-ES" b="1" dirty="0" err="1">
                <a:sym typeface="Wingdings" panose="05000000000000000000" pitchFamily="2" charset="2"/>
              </a:rPr>
              <a:t>dataset</a:t>
            </a:r>
            <a:r>
              <a:rPr lang="es-ES" b="1" dirty="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23459" y="4824021"/>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3036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p:txBody>
          <a:bodyPr>
            <a:normAutofit/>
          </a:bodyPr>
          <a:lstStyle/>
          <a:p>
            <a:pPr marL="0" indent="0" algn="just">
              <a:buNone/>
            </a:pPr>
            <a:r>
              <a:rPr lang="es-ES" sz="3200" dirty="0"/>
              <a:t>“Este algoritmo es parte de los algoritmos de agrupación en clústeres de particiones y es uno de los algoritmos de agrupación en clústeres más utilizados, probablemente debido a su robustez y flexibilidad. Algunos estudios ([5]-[6]) muestran que este algoritmo es el más apropiado para la aplicación en la agrupación de perfiles eléctricos, por lo que es muy útil también en perfiles de demanda de calor”</a:t>
            </a:r>
          </a:p>
        </p:txBody>
      </p:sp>
    </p:spTree>
    <p:extLst>
      <p:ext uri="{BB962C8B-B14F-4D97-AF65-F5344CB8AC3E}">
        <p14:creationId xmlns:p14="http://schemas.microsoft.com/office/powerpoint/2010/main" val="234201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a:t>centroides</a:t>
            </a:r>
            <a:r>
              <a:rPr lang="es-ES" sz="2400" dirty="0"/>
              <a:t>.</a:t>
            </a:r>
          </a:p>
          <a:p>
            <a:pPr marL="514350" indent="-514350">
              <a:buFont typeface="+mj-lt"/>
              <a:buAutoNum type="arabicPeriod"/>
            </a:pPr>
            <a:r>
              <a:rPr lang="es-ES" sz="2400" dirty="0"/>
              <a:t>Cada observación se asigna al </a:t>
            </a:r>
            <a:r>
              <a:rPr lang="es-ES" sz="2400" dirty="0" err="1"/>
              <a:t>centroide</a:t>
            </a:r>
            <a:r>
              <a:rPr lang="es-ES" sz="2400" dirty="0"/>
              <a:t> más cercano en función de la distancia de disimilitud entre la observación y el </a:t>
            </a:r>
            <a:r>
              <a:rPr lang="es-ES" sz="2400" dirty="0" err="1"/>
              <a:t>centroide</a:t>
            </a:r>
            <a:r>
              <a:rPr lang="es-ES" sz="2400" dirty="0"/>
              <a:t>.</a:t>
            </a:r>
          </a:p>
          <a:p>
            <a:pPr marL="514350" indent="-514350">
              <a:buFont typeface="+mj-lt"/>
              <a:buAutoNum type="arabicPeriod"/>
            </a:pPr>
            <a:r>
              <a:rPr lang="es-ES" sz="2400" dirty="0"/>
              <a:t>Los </a:t>
            </a:r>
            <a:r>
              <a:rPr lang="es-ES" sz="2400" dirty="0" err="1"/>
              <a:t>centroides</a:t>
            </a:r>
            <a:r>
              <a:rPr lang="es-ES" sz="2400" dirty="0"/>
              <a:t> de cada grupo se actualizan calculando el valor medio de las observaciones en el 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142" y="1807618"/>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4614223" y="5581403"/>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693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medoids</a:t>
            </a:r>
            <a:r>
              <a:rPr lang="es-ES" dirty="0"/>
              <a:t> (PAM) </a:t>
            </a:r>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k-</a:t>
            </a:r>
            <a:r>
              <a:rPr lang="es-ES" sz="3200" dirty="0" err="1"/>
              <a:t>medoids</a:t>
            </a:r>
            <a:r>
              <a:rPr lang="es-ES" sz="3200" dirty="0"/>
              <a:t>, cada grupo está representado por uno de los puntos de datos en el grupo. Estos puntos se denominan </a:t>
            </a:r>
            <a:r>
              <a:rPr lang="es-ES" sz="3200" dirty="0" err="1"/>
              <a:t>medoids</a:t>
            </a:r>
            <a:r>
              <a:rPr lang="es-ES" sz="3200" dirty="0"/>
              <a:t> de clúster”</a:t>
            </a:r>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6"/>
            <a:ext cx="10515600" cy="4300854"/>
          </a:xfrm>
        </p:spPr>
        <p:txBody>
          <a:bodyPr>
            <a:normAutofit/>
          </a:bodyPr>
          <a:lstStyle/>
          <a:p>
            <a:pPr marL="457200" indent="-457200">
              <a:buFont typeface="+mj-lt"/>
              <a:buAutoNum type="arabicPeriod"/>
            </a:pPr>
            <a:r>
              <a:rPr lang="es-ES" sz="2400" dirty="0"/>
              <a:t>Seleccione k objetos para convertirlos en </a:t>
            </a:r>
            <a:r>
              <a:rPr lang="es-ES" sz="2400" dirty="0" err="1"/>
              <a:t>medoides</a:t>
            </a:r>
            <a:r>
              <a:rPr lang="es-ES" sz="2400" dirty="0"/>
              <a:t>, o en caso de que se proporcionen estos objetos, utilícelos como </a:t>
            </a:r>
            <a:r>
              <a:rPr lang="es-ES" sz="2400" dirty="0" err="1"/>
              <a:t>medoides</a:t>
            </a:r>
            <a:r>
              <a:rPr lang="es-ES" sz="2400" dirty="0"/>
              <a:t>;</a:t>
            </a:r>
          </a:p>
          <a:p>
            <a:pPr marL="457200" indent="-457200">
              <a:buFont typeface="+mj-lt"/>
              <a:buAutoNum type="arabicPeriod"/>
            </a:pPr>
            <a:r>
              <a:rPr lang="es-ES" sz="2400" dirty="0"/>
              <a:t>Calcule la matriz de disimilitud si no se proporcionó;</a:t>
            </a:r>
          </a:p>
          <a:p>
            <a:pPr marL="457200" indent="-457200">
              <a:buFont typeface="+mj-lt"/>
              <a:buAutoNum type="arabicPeriod"/>
            </a:pPr>
            <a:r>
              <a:rPr lang="es-ES" sz="2400" dirty="0"/>
              <a:t>Asignar cada objeto a su </a:t>
            </a:r>
            <a:r>
              <a:rPr lang="es-ES" sz="2400" dirty="0" err="1"/>
              <a:t>medoide</a:t>
            </a:r>
            <a:r>
              <a:rPr lang="es-ES" sz="2400" dirty="0"/>
              <a:t> más cercano</a:t>
            </a:r>
          </a:p>
          <a:p>
            <a:pPr marL="457200" indent="-457200">
              <a:buFont typeface="+mj-lt"/>
              <a:buAutoNum type="arabicPeriod"/>
            </a:pPr>
            <a:r>
              <a:rPr lang="es-ES" sz="2400" dirty="0"/>
              <a:t>Para cada búsqueda de conglomerados, si alguno de los objetos del conglomerado disminuye el coeficiente de disimilitud promedio; si lo hace, seleccione la entidad que más disminuya este coeficiente como el </a:t>
            </a:r>
            <a:r>
              <a:rPr lang="es-ES" sz="2400" dirty="0" err="1"/>
              <a:t>medoide</a:t>
            </a:r>
            <a:r>
              <a:rPr lang="es-ES" sz="2400" dirty="0"/>
              <a:t> para este conglomerado; </a:t>
            </a:r>
          </a:p>
          <a:p>
            <a:pPr marL="457200" indent="-457200">
              <a:buFont typeface="+mj-lt"/>
              <a:buAutoNum type="arabicPeriod"/>
            </a:pPr>
            <a:r>
              <a:rPr lang="es-ES" sz="2400" dirty="0"/>
              <a:t>5. Si al menos un </a:t>
            </a:r>
            <a:r>
              <a:rPr lang="es-ES" sz="2400" dirty="0" err="1"/>
              <a:t>medoide</a:t>
            </a:r>
            <a:r>
              <a:rPr lang="es-ES" sz="2400" dirty="0"/>
              <a:t> ha cambiado, vaya a (3), de lo contrario finalice el algoritmo</a:t>
            </a:r>
            <a:endParaRPr lang="en-GB" sz="2400" dirty="0"/>
          </a:p>
        </p:txBody>
      </p:sp>
      <p:sp>
        <p:nvSpPr>
          <p:cNvPr id="4" name="Título 1"/>
          <p:cNvSpPr txBox="1">
            <a:spLocks/>
          </p:cNvSpPr>
          <p:nvPr/>
        </p:nvSpPr>
        <p:spPr>
          <a:xfrm>
            <a:off x="838200" y="360770"/>
            <a:ext cx="10515600" cy="1325563"/>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Algoritmos más Comunes: K-medoids (PAM) </a:t>
            </a:r>
            <a:endParaRPr lang="es-ES" dirty="0"/>
          </a:p>
        </p:txBody>
      </p:sp>
    </p:spTree>
    <p:extLst>
      <p:ext uri="{BB962C8B-B14F-4D97-AF65-F5344CB8AC3E}">
        <p14:creationId xmlns:p14="http://schemas.microsoft.com/office/powerpoint/2010/main" val="298709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E7D73D4-D64D-48B1-BA3F-1D890DE0CB4B}"/>
              </a:ext>
            </a:extLst>
          </p:cNvPr>
          <p:cNvSpPr>
            <a:spLocks noGrp="1"/>
          </p:cNvSpPr>
          <p:nvPr>
            <p:ph type="title"/>
          </p:nvPr>
        </p:nvSpPr>
        <p:spPr>
          <a:xfrm>
            <a:off x="838200" y="365125"/>
            <a:ext cx="10515600" cy="1325563"/>
          </a:xfrm>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pic>
        <p:nvPicPr>
          <p:cNvPr id="5" name="Imagen 5">
            <a:extLst>
              <a:ext uri="{FF2B5EF4-FFF2-40B4-BE49-F238E27FC236}">
                <a16:creationId xmlns:a16="http://schemas.microsoft.com/office/drawing/2014/main" id="{5948BA56-05A0-4CCF-B205-FBB3928C3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381" y="2556598"/>
            <a:ext cx="5180006" cy="2960003"/>
          </a:xfrm>
          <a:prstGeom prst="rect">
            <a:avLst/>
          </a:prstGeom>
        </p:spPr>
      </p:pic>
      <p:sp>
        <p:nvSpPr>
          <p:cNvPr id="6" name="TextBox 5">
            <a:extLst>
              <a:ext uri="{FF2B5EF4-FFF2-40B4-BE49-F238E27FC236}">
                <a16:creationId xmlns:a16="http://schemas.microsoft.com/office/drawing/2014/main" id="{0C3B5783-68CE-4978-B7AB-FA5FF070EADB}"/>
              </a:ext>
            </a:extLst>
          </p:cNvPr>
          <p:cNvSpPr txBox="1"/>
          <p:nvPr/>
        </p:nvSpPr>
        <p:spPr>
          <a:xfrm>
            <a:off x="969818" y="1884218"/>
            <a:ext cx="7333673" cy="523220"/>
          </a:xfrm>
          <a:prstGeom prst="rect">
            <a:avLst/>
          </a:prstGeom>
          <a:noFill/>
        </p:spPr>
        <p:txBody>
          <a:bodyPr wrap="square" rtlCol="0">
            <a:spAutoFit/>
          </a:bodyPr>
          <a:lstStyle/>
          <a:p>
            <a:r>
              <a:rPr lang="es-ES" sz="2800" dirty="0"/>
              <a:t>¿Cuál es mejor segmentación?</a:t>
            </a:r>
          </a:p>
        </p:txBody>
      </p:sp>
      <p:pic>
        <p:nvPicPr>
          <p:cNvPr id="8" name="Picture 7">
            <a:extLst>
              <a:ext uri="{FF2B5EF4-FFF2-40B4-BE49-F238E27FC236}">
                <a16:creationId xmlns:a16="http://schemas.microsoft.com/office/drawing/2014/main" id="{10CD85B5-F57A-429F-8DFC-09D9D64FF7D6}"/>
              </a:ext>
            </a:extLst>
          </p:cNvPr>
          <p:cNvPicPr>
            <a:picLocks noChangeAspect="1"/>
          </p:cNvPicPr>
          <p:nvPr/>
        </p:nvPicPr>
        <p:blipFill>
          <a:blip r:embed="rId3"/>
          <a:stretch>
            <a:fillRect/>
          </a:stretch>
        </p:blipFill>
        <p:spPr>
          <a:xfrm>
            <a:off x="6936484" y="2659722"/>
            <a:ext cx="4821408" cy="2753754"/>
          </a:xfrm>
          <a:prstGeom prst="rect">
            <a:avLst/>
          </a:prstGeom>
        </p:spPr>
      </p:pic>
      <p:sp>
        <p:nvSpPr>
          <p:cNvPr id="9" name="TextBox 8">
            <a:extLst>
              <a:ext uri="{FF2B5EF4-FFF2-40B4-BE49-F238E27FC236}">
                <a16:creationId xmlns:a16="http://schemas.microsoft.com/office/drawing/2014/main" id="{BB485F5C-6632-4FD7-A514-48A33182FBC4}"/>
              </a:ext>
            </a:extLst>
          </p:cNvPr>
          <p:cNvSpPr txBox="1"/>
          <p:nvPr/>
        </p:nvSpPr>
        <p:spPr>
          <a:xfrm>
            <a:off x="2586182" y="5865091"/>
            <a:ext cx="2142836" cy="369332"/>
          </a:xfrm>
          <a:prstGeom prst="rect">
            <a:avLst/>
          </a:prstGeom>
          <a:noFill/>
        </p:spPr>
        <p:txBody>
          <a:bodyPr wrap="square" rtlCol="0">
            <a:spAutoFit/>
          </a:bodyPr>
          <a:lstStyle/>
          <a:p>
            <a:pPr algn="ctr"/>
            <a:r>
              <a:rPr lang="es-ES" dirty="0"/>
              <a:t>K=6</a:t>
            </a:r>
          </a:p>
        </p:txBody>
      </p:sp>
      <p:sp>
        <p:nvSpPr>
          <p:cNvPr id="10" name="TextBox 9">
            <a:extLst>
              <a:ext uri="{FF2B5EF4-FFF2-40B4-BE49-F238E27FC236}">
                <a16:creationId xmlns:a16="http://schemas.microsoft.com/office/drawing/2014/main" id="{9D112EE7-8231-48B3-A7DC-9A098270E03A}"/>
              </a:ext>
            </a:extLst>
          </p:cNvPr>
          <p:cNvSpPr txBox="1"/>
          <p:nvPr/>
        </p:nvSpPr>
        <p:spPr>
          <a:xfrm>
            <a:off x="8382000" y="5865091"/>
            <a:ext cx="2142836" cy="369332"/>
          </a:xfrm>
          <a:prstGeom prst="rect">
            <a:avLst/>
          </a:prstGeom>
          <a:noFill/>
        </p:spPr>
        <p:txBody>
          <a:bodyPr wrap="square" rtlCol="0">
            <a:spAutoFit/>
          </a:bodyPr>
          <a:lstStyle/>
          <a:p>
            <a:pPr algn="ctr"/>
            <a:r>
              <a:rPr lang="es-ES" dirty="0"/>
              <a:t>K=7</a:t>
            </a:r>
          </a:p>
        </p:txBody>
      </p:sp>
    </p:spTree>
    <p:extLst>
      <p:ext uri="{BB962C8B-B14F-4D97-AF65-F5344CB8AC3E}">
        <p14:creationId xmlns:p14="http://schemas.microsoft.com/office/powerpoint/2010/main" val="228335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algn="just"/>
            <a:r>
              <a:rPr lang="es-ES" dirty="0"/>
              <a:t>Los índices de validación de clústeres o </a:t>
            </a:r>
            <a:r>
              <a:rPr lang="es-ES" dirty="0" err="1"/>
              <a:t>CVIs</a:t>
            </a:r>
            <a:r>
              <a:rPr lang="es-ES" dirty="0"/>
              <a:t> son índices matemáticos que se utilizan para evaluar cuantitativamente la calidad de los clústeres. Se clasifican:</a:t>
            </a:r>
          </a:p>
          <a:p>
            <a:pPr lvl="1" algn="just"/>
            <a:r>
              <a:rPr lang="es-ES" b="1" u="sng" dirty="0"/>
              <a:t>Externos</a:t>
            </a:r>
            <a:r>
              <a:rPr lang="es-ES" dirty="0"/>
              <a:t>: Estos índices utilizan datos etiquetados externos para calcular la eficacia del proceso de agrupación. Estos datos externos se consideran como la verdadera condición.</a:t>
            </a:r>
          </a:p>
          <a:p>
            <a:pPr lvl="1" algn="just"/>
            <a:r>
              <a:rPr lang="es-ES" b="1" u="sng" dirty="0"/>
              <a:t>Internos: </a:t>
            </a:r>
            <a:r>
              <a:rPr lang="es-ES" dirty="0"/>
              <a:t>utilizan la información interna de los clústeres para evaluar este proceso de clasificación </a:t>
            </a:r>
          </a:p>
        </p:txBody>
      </p:sp>
    </p:spTree>
    <p:extLst>
      <p:ext uri="{BB962C8B-B14F-4D97-AF65-F5344CB8AC3E}">
        <p14:creationId xmlns:p14="http://schemas.microsoft.com/office/powerpoint/2010/main" val="222471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clúster.</a:t>
            </a:r>
          </a:p>
        </p:txBody>
      </p:sp>
    </p:spTree>
    <p:extLst>
      <p:ext uri="{BB962C8B-B14F-4D97-AF65-F5344CB8AC3E}">
        <p14:creationId xmlns:p14="http://schemas.microsoft.com/office/powerpoint/2010/main" val="4007620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Adicional</a:t>
            </a:r>
            <a:r>
              <a:rPr lang="en-GB" dirty="0"/>
              <a:t>: </a:t>
            </a:r>
            <a:r>
              <a:rPr lang="en-GB" dirty="0" err="1"/>
              <a:t>Métodos</a:t>
            </a:r>
            <a:r>
              <a:rPr lang="en-GB" dirty="0"/>
              <a:t> de </a:t>
            </a:r>
            <a:r>
              <a:rPr lang="en-GB" dirty="0" err="1"/>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a:t>Indice</a:t>
            </a:r>
            <a:r>
              <a:rPr lang="es-ES" b="1" u="sng" dirty="0"/>
              <a:t> de </a:t>
            </a:r>
            <a:r>
              <a:rPr lang="es-ES" b="1" u="sng" dirty="0" err="1"/>
              <a:t>Silhouette</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endParaRPr lang="es-ES" dirty="0"/>
          </a:p>
          <a:p>
            <a:pPr marL="0" indent="0">
              <a:buNone/>
            </a:pPr>
            <a:endParaRPr lang="es-ES" dirty="0"/>
          </a:p>
          <a:p>
            <a:endParaRPr lang="es-ES" dirty="0"/>
          </a:p>
          <a:p>
            <a:endParaRPr lang="es-ES" dirty="0"/>
          </a:p>
          <a:p>
            <a:pPr marL="0" indent="0">
              <a:buNone/>
            </a:pPr>
            <a:r>
              <a:rPr lang="es-ES" b="1" u="sng" dirty="0"/>
              <a:t>Índice de </a:t>
            </a:r>
            <a:r>
              <a:rPr lang="es-ES" b="1" u="sng" dirty="0" err="1"/>
              <a:t>Dunn</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p>
          <a:p>
            <a:pPr marL="0" indent="0">
              <a:buNone/>
            </a:pPr>
            <a:endParaRPr lang="es-ES" dirty="0">
              <a:sym typeface="Wingdings" panose="05000000000000000000" pitchFamily="2" charset="2"/>
            </a:endParaRPr>
          </a:p>
          <a:p>
            <a:pPr marL="0" indent="0">
              <a:buNone/>
            </a:pPr>
            <a:r>
              <a:rPr lang="es-ES" dirty="0"/>
              <a:t>		d</a:t>
            </a:r>
            <a:r>
              <a:rPr lang="es-ES" baseline="-25000" dirty="0"/>
              <a:t>min</a:t>
            </a:r>
            <a:r>
              <a:rPr lang="es-ES" dirty="0"/>
              <a:t> la distancia mínima entre puntos de diferentes grupos</a:t>
            </a:r>
          </a:p>
          <a:p>
            <a:pPr marL="0" indent="0">
              <a:buNone/>
            </a:pPr>
            <a:r>
              <a:rPr lang="es-ES" dirty="0"/>
              <a:t>		y d</a:t>
            </a:r>
            <a:r>
              <a:rPr lang="es-ES" baseline="-25000" dirty="0"/>
              <a:t>max</a:t>
            </a:r>
            <a:r>
              <a:rPr lang="es-ES" dirty="0"/>
              <a:t> la mayor distancia dentro del clúster.</a:t>
            </a:r>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a:t>Hay bastante matemática detrás. Para mas información: </a:t>
            </a:r>
          </a:p>
          <a:p>
            <a:r>
              <a:rPr lang="es-ES" dirty="0">
                <a:hlinkClick r:id="rId4"/>
              </a:rPr>
              <a:t>https://www.datanovia.com/en/lessons/cluster-validation-statistics-must-know-methods/#silhouette-coefficient</a:t>
            </a:r>
            <a:r>
              <a:rPr lang="es-ES" dirty="0"/>
              <a:t> </a:t>
            </a:r>
          </a:p>
        </p:txBody>
      </p:sp>
    </p:spTree>
    <p:extLst>
      <p:ext uri="{BB962C8B-B14F-4D97-AF65-F5344CB8AC3E}">
        <p14:creationId xmlns:p14="http://schemas.microsoft.com/office/powerpoint/2010/main" val="2307516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Conclusiones</a:t>
            </a:r>
            <a:r>
              <a:rPr lang="en-GB" dirty="0"/>
              <a:t> Finales</a:t>
            </a:r>
          </a:p>
        </p:txBody>
      </p:sp>
      <p:sp>
        <p:nvSpPr>
          <p:cNvPr id="3" name="Marcador de contenido 2"/>
          <p:cNvSpPr>
            <a:spLocks noGrp="1"/>
          </p:cNvSpPr>
          <p:nvPr>
            <p:ph idx="1"/>
          </p:nvPr>
        </p:nvSpPr>
        <p:spPr/>
        <p:txBody>
          <a:bodyPr/>
          <a:lstStyle/>
          <a:p>
            <a:r>
              <a:rPr lang="es-ES" dirty="0" err="1"/>
              <a:t>Segmentacion</a:t>
            </a:r>
            <a:r>
              <a:rPr lang="es-ES" dirty="0"/>
              <a:t> no supervisada permite obtener un conocimiento de los datos “Escondido”</a:t>
            </a:r>
          </a:p>
          <a:p>
            <a:r>
              <a:rPr lang="es-ES" dirty="0"/>
              <a:t>Aplicaciones: </a:t>
            </a:r>
            <a:r>
              <a:rPr lang="es-ES" dirty="0" err="1"/>
              <a:t>Identificacion</a:t>
            </a:r>
            <a:r>
              <a:rPr lang="es-ES" dirty="0"/>
              <a:t> de patrones, detección de anomalías,  identificación de </a:t>
            </a:r>
            <a:r>
              <a:rPr lang="es-ES" dirty="0" err="1"/>
              <a:t>outliers</a:t>
            </a:r>
            <a:r>
              <a:rPr lang="es-ES" dirty="0"/>
              <a:t> etc.</a:t>
            </a:r>
          </a:p>
          <a:p>
            <a:endParaRPr lang="es-ES" dirty="0"/>
          </a:p>
        </p:txBody>
      </p:sp>
      <p:pic>
        <p:nvPicPr>
          <p:cNvPr id="1026" name="Picture 2" descr="2.3. Clustering — scikit-learn 1.0.1 documentation">
            <a:extLst>
              <a:ext uri="{FF2B5EF4-FFF2-40B4-BE49-F238E27FC236}">
                <a16:creationId xmlns:a16="http://schemas.microsoft.com/office/drawing/2014/main" id="{28EB1338-0149-4F6E-90DA-A95B467C7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254" y="3306665"/>
            <a:ext cx="4719783" cy="2921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2ECA5-76C5-40F7-A80E-1EA62B347008}"/>
              </a:ext>
            </a:extLst>
          </p:cNvPr>
          <p:cNvSpPr txBox="1"/>
          <p:nvPr/>
        </p:nvSpPr>
        <p:spPr>
          <a:xfrm>
            <a:off x="5421746" y="6338986"/>
            <a:ext cx="7389091" cy="307777"/>
          </a:xfrm>
          <a:prstGeom prst="rect">
            <a:avLst/>
          </a:prstGeom>
          <a:noFill/>
        </p:spPr>
        <p:txBody>
          <a:bodyPr wrap="square" rtlCol="0">
            <a:spAutoFit/>
          </a:bodyPr>
          <a:lstStyle/>
          <a:p>
            <a:r>
              <a:rPr lang="es-ES" sz="1400" dirty="0"/>
              <a:t>Fuente: </a:t>
            </a:r>
            <a:r>
              <a:rPr lang="es-ES" sz="1400" dirty="0" err="1"/>
              <a:t>Scikit-learn</a:t>
            </a:r>
            <a:r>
              <a:rPr lang="es-ES" sz="1400" dirty="0"/>
              <a:t> (https://scikit-learn.org/stable/modules/clustering.html)</a:t>
            </a:r>
          </a:p>
        </p:txBody>
      </p:sp>
    </p:spTree>
    <p:extLst>
      <p:ext uri="{BB962C8B-B14F-4D97-AF65-F5344CB8AC3E}">
        <p14:creationId xmlns:p14="http://schemas.microsoft.com/office/powerpoint/2010/main" val="3647424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Concepto</a:t>
            </a:r>
            <a:r>
              <a:rPr lang="en-GB" dirty="0"/>
              <a:t> </a:t>
            </a:r>
            <a:r>
              <a:rPr lang="en-GB" dirty="0" err="1"/>
              <a:t>Práctica</a:t>
            </a:r>
            <a:r>
              <a:rPr lang="en-GB" dirty="0"/>
              <a:t> 4 </a:t>
            </a:r>
          </a:p>
        </p:txBody>
      </p:sp>
      <p:sp>
        <p:nvSpPr>
          <p:cNvPr id="3" name="Marcador de contenido 2"/>
          <p:cNvSpPr>
            <a:spLocks noGrp="1"/>
          </p:cNvSpPr>
          <p:nvPr>
            <p:ph idx="1"/>
          </p:nvPr>
        </p:nvSpPr>
        <p:spPr/>
        <p:txBody>
          <a:bodyPr/>
          <a:lstStyle/>
          <a:p>
            <a:r>
              <a:rPr lang="es-ES" dirty="0"/>
              <a:t>Análisis e identificación de outliers de perfiles de temperatura de suministro de un </a:t>
            </a:r>
            <a:r>
              <a:rPr lang="es-ES" dirty="0" err="1"/>
              <a:t>district-heating</a:t>
            </a:r>
            <a:r>
              <a:rPr lang="es-ES" dirty="0"/>
              <a:t> o red de distrito.</a:t>
            </a:r>
          </a:p>
          <a:p>
            <a:r>
              <a:rPr lang="es-ES" dirty="0"/>
              <a:t>Análisis de clustering no-supervisado usando k-</a:t>
            </a:r>
            <a:r>
              <a:rPr lang="es-ES" dirty="0" err="1"/>
              <a:t>means</a:t>
            </a:r>
            <a:r>
              <a:rPr lang="es-ES" dirty="0"/>
              <a:t> de los perfiles de uno de los edificios</a:t>
            </a:r>
          </a:p>
          <a:p>
            <a:r>
              <a:rPr lang="es-ES" dirty="0"/>
              <a:t>Validación de clústeres</a:t>
            </a:r>
          </a:p>
          <a:p>
            <a:r>
              <a:rPr lang="es-ES" dirty="0"/>
              <a:t>Plotear los clústeres </a:t>
            </a:r>
          </a:p>
          <a:p>
            <a:endParaRPr lang="es-ES" dirty="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35E48-703B-4E3F-8A50-181FCA662E24}"/>
              </a:ext>
            </a:extLst>
          </p:cNvPr>
          <p:cNvSpPr>
            <a:spLocks noGrp="1"/>
          </p:cNvSpPr>
          <p:nvPr>
            <p:ph type="title"/>
          </p:nvPr>
        </p:nvSpPr>
        <p:spPr/>
        <p:txBody>
          <a:bodyPr/>
          <a:lstStyle/>
          <a:p>
            <a:r>
              <a:rPr lang="es-ES" dirty="0" err="1"/>
              <a:t>Kahoot</a:t>
            </a:r>
            <a:r>
              <a:rPr lang="es-ES" dirty="0"/>
              <a:t> II</a:t>
            </a:r>
          </a:p>
        </p:txBody>
      </p:sp>
      <p:sp>
        <p:nvSpPr>
          <p:cNvPr id="4" name="Marcador de contenido 2">
            <a:extLst>
              <a:ext uri="{FF2B5EF4-FFF2-40B4-BE49-F238E27FC236}">
                <a16:creationId xmlns:a16="http://schemas.microsoft.com/office/drawing/2014/main" id="{C600BDF6-21DE-42EC-8938-7AE4152071C7}"/>
              </a:ext>
            </a:extLst>
          </p:cNvPr>
          <p:cNvSpPr>
            <a:spLocks noGrp="1"/>
          </p:cNvSpPr>
          <p:nvPr>
            <p:ph idx="1"/>
          </p:nvPr>
        </p:nvSpPr>
        <p:spPr>
          <a:xfrm>
            <a:off x="967696" y="1759430"/>
            <a:ext cx="5906267" cy="4014736"/>
          </a:xfrm>
        </p:spPr>
        <p:txBody>
          <a:bodyPr/>
          <a:lstStyle/>
          <a:p>
            <a:pPr marL="0" indent="0">
              <a:buNone/>
            </a:pPr>
            <a:r>
              <a:rPr lang="es-ES" dirty="0"/>
              <a:t>A modo de Repaso: Test </a:t>
            </a:r>
            <a:r>
              <a:rPr lang="es-ES" dirty="0" err="1"/>
              <a:t>Kahoot</a:t>
            </a:r>
            <a:endParaRPr lang="es-ES" dirty="0"/>
          </a:p>
          <a:p>
            <a:pPr marL="0" indent="0">
              <a:buNone/>
            </a:pPr>
            <a:endParaRPr lang="es-ES" dirty="0"/>
          </a:p>
          <a:p>
            <a:pPr marL="0" indent="0">
              <a:buNone/>
            </a:pPr>
            <a:endParaRPr lang="es-ES" dirty="0"/>
          </a:p>
          <a:p>
            <a:pPr marL="0" indent="0">
              <a:buNone/>
            </a:pPr>
            <a:r>
              <a:rPr lang="es-ES" b="1" u="sng" dirty="0"/>
              <a:t>Test Sesión 4</a:t>
            </a:r>
          </a:p>
          <a:p>
            <a:pPr marL="0" indent="0">
              <a:buNone/>
            </a:pPr>
            <a:r>
              <a:rPr lang="en-US" dirty="0">
                <a:hlinkClick r:id="rId2"/>
              </a:rPr>
              <a:t>Play Kahoot! - Enter game PIN here!</a:t>
            </a:r>
            <a:endParaRPr lang="es-ES" b="1" u="sng" dirty="0"/>
          </a:p>
          <a:p>
            <a:pPr marL="0" indent="0">
              <a:buNone/>
            </a:pPr>
            <a:r>
              <a:rPr lang="es-ES" sz="2000" b="1" u="sng" dirty="0">
                <a:solidFill>
                  <a:schemeClr val="accent1"/>
                </a:solidFill>
              </a:rPr>
              <a:t>(Para Mikel:</a:t>
            </a:r>
          </a:p>
          <a:p>
            <a:pPr marL="0" indent="0">
              <a:buNone/>
            </a:pPr>
            <a:r>
              <a:rPr lang="es-ES" sz="2000" b="1" u="sng" dirty="0">
                <a:solidFill>
                  <a:schemeClr val="accent1"/>
                </a:solidFill>
              </a:rPr>
              <a:t>https://play.kahoot.it/v2/?quizId=cb7cd5a2-7b77-4ec1-b040-52ca383e54bd)</a:t>
            </a:r>
          </a:p>
        </p:txBody>
      </p:sp>
      <p:pic>
        <p:nvPicPr>
          <p:cNvPr id="5" name="Picture 4" descr="Paso a paso: cómo crear un Kahoot! para usar en clase">
            <a:extLst>
              <a:ext uri="{FF2B5EF4-FFF2-40B4-BE49-F238E27FC236}">
                <a16:creationId xmlns:a16="http://schemas.microsoft.com/office/drawing/2014/main" id="{1AB3662D-FAEC-478E-BAEC-33C76DB0E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992" y="2837308"/>
            <a:ext cx="3950563" cy="222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0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1: Entrando en calor con R (30’)</a:t>
            </a:r>
          </a:p>
          <a:p>
            <a:pPr lvl="1"/>
            <a:r>
              <a:rPr lang="es-ES" dirty="0"/>
              <a:t>Cargar CSV de datos edificio (Cargamos los resultados de la Sesión 2)</a:t>
            </a:r>
          </a:p>
          <a:p>
            <a:pPr lvl="1"/>
            <a:r>
              <a:rPr lang="es-ES" dirty="0"/>
              <a:t>Vamos a hacer un </a:t>
            </a:r>
            <a:r>
              <a:rPr lang="es-ES" dirty="0" err="1"/>
              <a:t>boxplot</a:t>
            </a:r>
            <a:r>
              <a:rPr lang="es-ES" dirty="0"/>
              <a:t> por rangos de temperatura:</a:t>
            </a:r>
          </a:p>
          <a:p>
            <a:pPr lvl="2"/>
            <a:r>
              <a:rPr lang="es-ES" dirty="0"/>
              <a:t>4 Rangos </a:t>
            </a:r>
            <a:r>
              <a:rPr lang="es-ES" dirty="0">
                <a:sym typeface="Wingdings" panose="05000000000000000000" pitchFamily="2" charset="2"/>
              </a:rPr>
              <a:t> Definidos por cuartiles</a:t>
            </a:r>
          </a:p>
          <a:p>
            <a:pPr marL="914400" lvl="2" indent="0">
              <a:buNone/>
            </a:pPr>
            <a:endParaRPr lang="es-ES" dirty="0"/>
          </a:p>
        </p:txBody>
      </p:sp>
      <p:pic>
        <p:nvPicPr>
          <p:cNvPr id="5" name="Picture 4">
            <a:extLst>
              <a:ext uri="{FF2B5EF4-FFF2-40B4-BE49-F238E27FC236}">
                <a16:creationId xmlns:a16="http://schemas.microsoft.com/office/drawing/2014/main" id="{0ADD68E3-12A2-4928-B707-17C86D216845}"/>
              </a:ext>
            </a:extLst>
          </p:cNvPr>
          <p:cNvPicPr>
            <a:picLocks noChangeAspect="1"/>
          </p:cNvPicPr>
          <p:nvPr/>
        </p:nvPicPr>
        <p:blipFill>
          <a:blip r:embed="rId2"/>
          <a:stretch>
            <a:fillRect/>
          </a:stretch>
        </p:blipFill>
        <p:spPr>
          <a:xfrm>
            <a:off x="6165047" y="3269673"/>
            <a:ext cx="5740626" cy="3130839"/>
          </a:xfrm>
          <a:prstGeom prst="rect">
            <a:avLst/>
          </a:prstGeom>
        </p:spPr>
      </p:pic>
      <p:sp>
        <p:nvSpPr>
          <p:cNvPr id="6" name="TextBox 5">
            <a:extLst>
              <a:ext uri="{FF2B5EF4-FFF2-40B4-BE49-F238E27FC236}">
                <a16:creationId xmlns:a16="http://schemas.microsoft.com/office/drawing/2014/main" id="{B292E0E1-FBD1-4592-A76D-304C1C742191}"/>
              </a:ext>
            </a:extLst>
          </p:cNvPr>
          <p:cNvSpPr txBox="1"/>
          <p:nvPr/>
        </p:nvSpPr>
        <p:spPr>
          <a:xfrm>
            <a:off x="923636" y="4220921"/>
            <a:ext cx="4572000" cy="923330"/>
          </a:xfrm>
          <a:prstGeom prst="rect">
            <a:avLst/>
          </a:prstGeom>
          <a:noFill/>
        </p:spPr>
        <p:txBody>
          <a:bodyPr wrap="square" rtlCol="0">
            <a:spAutoFit/>
          </a:bodyPr>
          <a:lstStyle/>
          <a:p>
            <a:r>
              <a:rPr lang="es-ES" dirty="0"/>
              <a:t>Objetivo:</a:t>
            </a:r>
          </a:p>
          <a:p>
            <a:endParaRPr lang="es-ES" dirty="0"/>
          </a:p>
          <a:p>
            <a:r>
              <a:rPr lang="es-ES" dirty="0"/>
              <a:t>Usando GGPLOT</a:t>
            </a:r>
          </a:p>
        </p:txBody>
      </p:sp>
    </p:spTree>
    <p:extLst>
      <p:ext uri="{BB962C8B-B14F-4D97-AF65-F5344CB8AC3E}">
        <p14:creationId xmlns:p14="http://schemas.microsoft.com/office/powerpoint/2010/main" val="422084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ext uri="{D42A27DB-BD31-4B8C-83A1-F6EECF244321}">
                <p14:modId xmlns:p14="http://schemas.microsoft.com/office/powerpoint/2010/main" val="2924436976"/>
              </p:ext>
            </p:extLst>
          </p:nvPr>
        </p:nvGraphicFramePr>
        <p:xfrm>
          <a:off x="965790" y="1260825"/>
          <a:ext cx="10857615" cy="463804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t>2021/11/09</a:t>
                      </a:r>
                      <a:endParaRPr lang="en-GB" sz="1600" dirty="0"/>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r>
                        <a:rPr lang="es-ES" sz="1600" dirty="0"/>
                        <a:t>2021/11/16</a:t>
                      </a:r>
                      <a:endParaRPr lang="en-GB" sz="1600" dirty="0"/>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r>
                        <a:rPr lang="es-ES" sz="1600" dirty="0"/>
                        <a:t>2021/11/23</a:t>
                      </a:r>
                      <a:endParaRPr lang="en-GB" sz="1600" dirty="0"/>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t>Análisis de cargas térmicas de un edificio</a:t>
                      </a: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2021/11/30</a:t>
                      </a:r>
                      <a:endParaRPr lang="en-GB" sz="1600" dirty="0"/>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p:txBody>
          <a:bodyPr/>
          <a:lstStyle/>
          <a:p>
            <a:r>
              <a:rPr lang="es-ES" dirty="0"/>
              <a:t>SCRIPT 2: Identificación de </a:t>
            </a:r>
            <a:r>
              <a:rPr lang="es-ES" dirty="0" err="1"/>
              <a:t>outliers</a:t>
            </a:r>
            <a:r>
              <a:rPr lang="es-ES" dirty="0"/>
              <a:t> (45’)</a:t>
            </a:r>
          </a:p>
          <a:p>
            <a:pPr marL="0" indent="0">
              <a:buNone/>
            </a:pPr>
            <a:endParaRPr lang="es-ES" dirty="0"/>
          </a:p>
          <a:p>
            <a:pPr lvl="1"/>
            <a:r>
              <a:rPr lang="es-ES" dirty="0"/>
              <a:t>Método 1: </a:t>
            </a:r>
            <a:r>
              <a:rPr lang="es-ES" dirty="0" err="1"/>
              <a:t>Intercuartil</a:t>
            </a:r>
            <a:r>
              <a:rPr lang="es-ES" dirty="0"/>
              <a:t> IQR </a:t>
            </a:r>
            <a:r>
              <a:rPr lang="es-ES" dirty="0">
                <a:sym typeface="Wingdings" panose="05000000000000000000" pitchFamily="2" charset="2"/>
              </a:rPr>
              <a:t> Función 1</a:t>
            </a:r>
            <a:endParaRPr lang="es-ES" dirty="0"/>
          </a:p>
          <a:p>
            <a:pPr lvl="1"/>
            <a:r>
              <a:rPr lang="es-ES" dirty="0"/>
              <a:t>Método 2: </a:t>
            </a:r>
            <a:r>
              <a:rPr lang="es-ES" dirty="0" err="1"/>
              <a:t>Density</a:t>
            </a:r>
            <a:r>
              <a:rPr lang="es-ES" dirty="0"/>
              <a:t> </a:t>
            </a:r>
            <a:r>
              <a:rPr lang="es-ES" dirty="0" err="1"/>
              <a:t>Based</a:t>
            </a:r>
            <a:r>
              <a:rPr lang="es-ES" dirty="0"/>
              <a:t> </a:t>
            </a:r>
            <a:r>
              <a:rPr lang="es-ES" dirty="0" err="1"/>
              <a:t>Clustering</a:t>
            </a:r>
            <a:r>
              <a:rPr lang="es-ES" dirty="0"/>
              <a:t> </a:t>
            </a:r>
            <a:r>
              <a:rPr lang="es-ES" dirty="0">
                <a:sym typeface="Wingdings" panose="05000000000000000000" pitchFamily="2" charset="2"/>
              </a:rPr>
              <a:t> Función 2</a:t>
            </a:r>
            <a:endParaRPr lang="es-ES" dirty="0"/>
          </a:p>
          <a:p>
            <a:pPr lvl="1"/>
            <a:r>
              <a:rPr lang="es-ES" dirty="0"/>
              <a:t>Comparación entre los </a:t>
            </a:r>
            <a:r>
              <a:rPr lang="es-ES" dirty="0" err="1"/>
              <a:t>outliers</a:t>
            </a:r>
            <a:r>
              <a:rPr lang="es-ES" dirty="0"/>
              <a:t> identificados por los dos métodos</a:t>
            </a:r>
          </a:p>
          <a:p>
            <a:pPr lvl="1"/>
            <a:endParaRPr lang="es-ES" dirty="0"/>
          </a:p>
        </p:txBody>
      </p:sp>
    </p:spTree>
    <p:extLst>
      <p:ext uri="{BB962C8B-B14F-4D97-AF65-F5344CB8AC3E}">
        <p14:creationId xmlns:p14="http://schemas.microsoft.com/office/powerpoint/2010/main" val="124095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9F8A-3C1A-4580-B462-7B4E04F6E33B}"/>
              </a:ext>
            </a:extLst>
          </p:cNvPr>
          <p:cNvSpPr>
            <a:spLocks noGrp="1"/>
          </p:cNvSpPr>
          <p:nvPr>
            <p:ph type="title"/>
          </p:nvPr>
        </p:nvSpPr>
        <p:spPr/>
        <p:txBody>
          <a:bodyPr/>
          <a:lstStyle/>
          <a:p>
            <a:r>
              <a:rPr lang="es-ES" dirty="0"/>
              <a:t>Práctica Sesión 4: </a:t>
            </a:r>
            <a:r>
              <a:rPr lang="es-ES" dirty="0" err="1"/>
              <a:t>Clustering</a:t>
            </a:r>
            <a:endParaRPr lang="es-ES" dirty="0"/>
          </a:p>
        </p:txBody>
      </p:sp>
      <p:sp>
        <p:nvSpPr>
          <p:cNvPr id="3" name="Content Placeholder 2">
            <a:extLst>
              <a:ext uri="{FF2B5EF4-FFF2-40B4-BE49-F238E27FC236}">
                <a16:creationId xmlns:a16="http://schemas.microsoft.com/office/drawing/2014/main" id="{051682E3-FCE3-41C1-9113-756D8EA13F28}"/>
              </a:ext>
            </a:extLst>
          </p:cNvPr>
          <p:cNvSpPr>
            <a:spLocks noGrp="1"/>
          </p:cNvSpPr>
          <p:nvPr>
            <p:ph idx="1"/>
          </p:nvPr>
        </p:nvSpPr>
        <p:spPr>
          <a:xfrm>
            <a:off x="838199" y="1825626"/>
            <a:ext cx="10764915" cy="4014736"/>
          </a:xfrm>
        </p:spPr>
        <p:txBody>
          <a:bodyPr>
            <a:normAutofit/>
          </a:bodyPr>
          <a:lstStyle/>
          <a:p>
            <a:r>
              <a:rPr lang="es-ES" dirty="0"/>
              <a:t>SCRIPT 3: Introducción al K-</a:t>
            </a:r>
            <a:r>
              <a:rPr lang="es-ES" dirty="0" err="1"/>
              <a:t>means</a:t>
            </a:r>
            <a:r>
              <a:rPr lang="es-ES" dirty="0"/>
              <a:t> (1h)</a:t>
            </a:r>
          </a:p>
          <a:p>
            <a:endParaRPr lang="es-ES" dirty="0"/>
          </a:p>
          <a:p>
            <a:pPr lvl="1"/>
            <a:r>
              <a:rPr lang="es-ES" dirty="0"/>
              <a:t>Cargar librerías necesarias</a:t>
            </a:r>
          </a:p>
          <a:p>
            <a:pPr lvl="1"/>
            <a:r>
              <a:rPr lang="es-ES" dirty="0"/>
              <a:t>Dar forma a los datos </a:t>
            </a:r>
            <a:r>
              <a:rPr lang="es-ES" dirty="0">
                <a:sym typeface="Wingdings" panose="05000000000000000000" pitchFamily="2" charset="2"/>
              </a:rPr>
              <a:t> Las cargas térmicas serán propiedad de nuestra variable a </a:t>
            </a:r>
            <a:r>
              <a:rPr lang="es-ES" dirty="0" err="1">
                <a:sym typeface="Wingdings" panose="05000000000000000000" pitchFamily="2" charset="2"/>
              </a:rPr>
              <a:t>clusterizar</a:t>
            </a:r>
            <a:r>
              <a:rPr lang="es-ES" dirty="0">
                <a:sym typeface="Wingdings" panose="05000000000000000000" pitchFamily="2" charset="2"/>
              </a:rPr>
              <a:t> (Días)</a:t>
            </a:r>
          </a:p>
          <a:p>
            <a:pPr lvl="1"/>
            <a:r>
              <a:rPr lang="es-ES" dirty="0">
                <a:sym typeface="Wingdings" panose="05000000000000000000" pitchFamily="2" charset="2"/>
              </a:rPr>
              <a:t>Normalizamos los datos y hacemos la segmentación para K=4 y para K=3</a:t>
            </a:r>
          </a:p>
          <a:p>
            <a:pPr lvl="1"/>
            <a:r>
              <a:rPr lang="es-ES" dirty="0">
                <a:sym typeface="Wingdings" panose="05000000000000000000" pitchFamily="2" charset="2"/>
              </a:rPr>
              <a:t>Comparamos rendimientos del proceso de </a:t>
            </a:r>
            <a:r>
              <a:rPr lang="es-ES" dirty="0" err="1">
                <a:sym typeface="Wingdings" panose="05000000000000000000" pitchFamily="2" charset="2"/>
              </a:rPr>
              <a:t>clustering</a:t>
            </a:r>
            <a:r>
              <a:rPr lang="es-ES" dirty="0">
                <a:sym typeface="Wingdings" panose="05000000000000000000" pitchFamily="2" charset="2"/>
              </a:rPr>
              <a:t> mediante </a:t>
            </a:r>
            <a:r>
              <a:rPr lang="es-ES" dirty="0" err="1">
                <a:sym typeface="Wingdings" panose="05000000000000000000" pitchFamily="2" charset="2"/>
              </a:rPr>
              <a:t>CVIs</a:t>
            </a:r>
            <a:r>
              <a:rPr lang="es-ES" dirty="0">
                <a:sym typeface="Wingdings" panose="05000000000000000000" pitchFamily="2" charset="2"/>
              </a:rPr>
              <a:t> </a:t>
            </a:r>
          </a:p>
          <a:p>
            <a:pPr lvl="1"/>
            <a:endParaRPr lang="es-ES" dirty="0"/>
          </a:p>
          <a:p>
            <a:endParaRPr lang="es-ES" dirty="0"/>
          </a:p>
          <a:p>
            <a:endParaRPr lang="es-ES" dirty="0"/>
          </a:p>
          <a:p>
            <a:endParaRPr lang="es-ES" dirty="0"/>
          </a:p>
          <a:p>
            <a:pPr lvl="1"/>
            <a:endParaRPr lang="es-ES" sz="1800" dirty="0"/>
          </a:p>
          <a:p>
            <a:pPr lvl="1"/>
            <a:endParaRPr lang="es-ES" dirty="0"/>
          </a:p>
        </p:txBody>
      </p:sp>
    </p:spTree>
    <p:extLst>
      <p:ext uri="{BB962C8B-B14F-4D97-AF65-F5344CB8AC3E}">
        <p14:creationId xmlns:p14="http://schemas.microsoft.com/office/powerpoint/2010/main" val="2318141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a:t>Mikel LUMBRERAS MUGAGUREN,</a:t>
            </a:r>
            <a:r>
              <a:rPr lang="es-ES" sz="2000" dirty="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a:ea typeface="Times New Roman" panose="02020603050405020304" pitchFamily="18" charset="0"/>
              </a:rPr>
              <a:t>Predoctoral</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ENEDI, </a:t>
            </a:r>
            <a:r>
              <a:rPr lang="en-GB" sz="2000" dirty="0" err="1">
                <a:ea typeface="Times New Roman" panose="02020603050405020304" pitchFamily="18" charset="0"/>
              </a:rPr>
              <a:t>Departamento</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Energetica</a:t>
            </a:r>
            <a:endParaRPr lang="en-GB" sz="2000" dirty="0">
              <a:ea typeface="Times New Roman" panose="02020603050405020304" pitchFamily="18" charset="0"/>
            </a:endParaRPr>
          </a:p>
          <a:p>
            <a:pPr marL="0" indent="0">
              <a:buNone/>
            </a:pPr>
            <a:r>
              <a:rPr lang="en-GB" sz="2000" dirty="0" err="1">
                <a:ea typeface="Times New Roman" panose="02020603050405020304" pitchFamily="18" charset="0"/>
              </a:rPr>
              <a:t>Máster</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a:t>
            </a:r>
            <a:r>
              <a:rPr lang="en-GB" sz="2000" dirty="0" err="1">
                <a:ea typeface="Times New Roman" panose="02020603050405020304" pitchFamily="18" charset="0"/>
              </a:rPr>
              <a:t>Ingeniería</a:t>
            </a:r>
            <a:r>
              <a:rPr lang="en-GB" sz="2000" dirty="0">
                <a:ea typeface="Times New Roman" panose="02020603050405020304" pitchFamily="18" charset="0"/>
              </a:rPr>
              <a:t> Industrial </a:t>
            </a:r>
            <a:r>
              <a:rPr lang="en-GB" sz="2000" dirty="0" err="1">
                <a:ea typeface="Times New Roman" panose="02020603050405020304" pitchFamily="18" charset="0"/>
              </a:rPr>
              <a:t>especialización</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Termoenergética</a:t>
            </a:r>
            <a:endParaRPr lang="en-GB" sz="2000" dirty="0">
              <a:ea typeface="Times New Roman" panose="02020603050405020304" pitchFamily="18" charset="0"/>
            </a:endParaRPr>
          </a:p>
          <a:p>
            <a:pPr marL="0" indent="0">
              <a:buNone/>
            </a:pPr>
            <a:r>
              <a:rPr lang="en-GB" sz="2000" dirty="0">
                <a:ea typeface="Times New Roman" panose="02020603050405020304" pitchFamily="18" charset="0"/>
              </a:rPr>
              <a:t> </a:t>
            </a: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a:t>Módulo 4: Modelos de Segmentación No-Supervisada</a:t>
            </a:r>
            <a:endParaRPr lang="es-ES" sz="4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 Clase 4</a:t>
            </a:r>
          </a:p>
        </p:txBody>
      </p:sp>
      <p:sp>
        <p:nvSpPr>
          <p:cNvPr id="3" name="Marcador de contenido 2"/>
          <p:cNvSpPr>
            <a:spLocks noGrp="1"/>
          </p:cNvSpPr>
          <p:nvPr>
            <p:ph idx="1"/>
          </p:nvPr>
        </p:nvSpPr>
        <p:spPr/>
        <p:txBody>
          <a:bodyPr/>
          <a:lstStyle/>
          <a:p>
            <a:r>
              <a:rPr lang="es-ES" dirty="0"/>
              <a:t>Introducción y Objetivos</a:t>
            </a:r>
          </a:p>
          <a:p>
            <a:r>
              <a:rPr lang="es-ES" dirty="0"/>
              <a:t>Clasificación No-Supervisada vs Supervisada</a:t>
            </a:r>
          </a:p>
          <a:p>
            <a:r>
              <a:rPr lang="es-ES" dirty="0"/>
              <a:t>Identificación de Outliers</a:t>
            </a:r>
          </a:p>
          <a:p>
            <a:r>
              <a:rPr lang="es-ES" dirty="0"/>
              <a:t>Algoritmos Más Comunes de clustering</a:t>
            </a:r>
          </a:p>
          <a:p>
            <a:r>
              <a:rPr lang="es-ES" dirty="0"/>
              <a:t>Validación de clústeres no-supervisados</a:t>
            </a:r>
          </a:p>
          <a:p>
            <a:r>
              <a:rPr lang="es-ES" dirty="0"/>
              <a:t>Extra: Métodos de Imputación</a:t>
            </a:r>
          </a:p>
          <a:p>
            <a:r>
              <a:rPr lang="es-ES" dirty="0"/>
              <a:t>Introducción a la práctica </a:t>
            </a:r>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Sesión 4</a:t>
            </a:r>
          </a:p>
        </p:txBody>
      </p:sp>
      <p:sp>
        <p:nvSpPr>
          <p:cNvPr id="3" name="Marcador de contenido 2"/>
          <p:cNvSpPr>
            <a:spLocks noGrp="1"/>
          </p:cNvSpPr>
          <p:nvPr>
            <p:ph idx="1"/>
          </p:nvPr>
        </p:nvSpPr>
        <p:spPr/>
        <p:txBody>
          <a:bodyPr/>
          <a:lstStyle/>
          <a:p>
            <a:r>
              <a:rPr lang="es-ES" dirty="0"/>
              <a:t>Definir qué es el clustering no-supervisado</a:t>
            </a:r>
          </a:p>
          <a:p>
            <a:r>
              <a:rPr lang="es-ES" dirty="0"/>
              <a:t>Ver los algoritmos más comunes</a:t>
            </a:r>
          </a:p>
          <a:p>
            <a:r>
              <a:rPr lang="es-ES" dirty="0"/>
              <a:t>Identificar posibles aplicaciones: Identificación de outliers</a:t>
            </a:r>
          </a:p>
          <a:p>
            <a:r>
              <a:rPr lang="es-ES" dirty="0"/>
              <a:t>Estudiar la validación de clústeres no supervisados</a:t>
            </a:r>
          </a:p>
          <a:p>
            <a:r>
              <a:rPr lang="es-ES" dirty="0"/>
              <a:t>Definir qué son los métodos de imputación</a:t>
            </a:r>
          </a:p>
          <a:p>
            <a:endParaRPr lang="es-ES" dirty="0"/>
          </a:p>
          <a:p>
            <a:endParaRPr lang="es-ES" dirty="0"/>
          </a:p>
          <a:p>
            <a:endParaRPr lang="es-ES" dirty="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2280</Words>
  <Application>Microsoft Office PowerPoint</Application>
  <PresentationFormat>Widescreen</PresentationFormat>
  <Paragraphs>244</Paragraphs>
  <Slides>42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Calibri Light</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Modelos de Segmentación No-Supervisada</vt:lpstr>
      <vt:lpstr>Índice Clase 4</vt:lpstr>
      <vt:lpstr>Objetivos Sesión 4</vt:lpstr>
      <vt:lpstr>Introducción </vt:lpstr>
      <vt:lpstr>Introducción </vt:lpstr>
      <vt:lpstr>Variables Estadísticas I (Sesión 2)</vt:lpstr>
      <vt:lpstr>Introducción </vt:lpstr>
      <vt:lpstr>Introducción </vt:lpstr>
      <vt:lpstr>Introducción </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Clustering: Algoritmos Comunes</vt:lpstr>
      <vt:lpstr>Identificación de Outliers</vt:lpstr>
      <vt:lpstr>Identificación de Outliers</vt:lpstr>
      <vt:lpstr>Identificación de Outliers</vt:lpstr>
      <vt:lpstr>Clustering: Algoritmos Comunes</vt:lpstr>
      <vt:lpstr>Algoritmos más Comunes: K-means </vt:lpstr>
      <vt:lpstr>Algoritmos más Comunes: K-means </vt:lpstr>
      <vt:lpstr>Clustering: Algoritmos Comunes</vt:lpstr>
      <vt:lpstr>Algoritmos más Comunes: K-medoids (PAM) </vt:lpstr>
      <vt:lpstr>PowerPoint Presentation</vt:lpstr>
      <vt:lpstr>Cluster Validation Indexes (CVIs)</vt:lpstr>
      <vt:lpstr>Cluster Validation Indexes (CVIs)</vt:lpstr>
      <vt:lpstr>Cluster Validation Indexes (CVIs)</vt:lpstr>
      <vt:lpstr>Adicional: Métodos de Imputación</vt:lpstr>
      <vt:lpstr>Conclusiones Finales</vt:lpstr>
      <vt:lpstr>Concepto Práctica 4 </vt:lpstr>
      <vt:lpstr>Kahoot II</vt:lpstr>
      <vt:lpstr>Práctica Sesión 4: Clustering</vt:lpstr>
      <vt:lpstr>Práctica Sesión 4: Clustering</vt:lpstr>
      <vt:lpstr>Práctica Sesión 4: Clustering</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30</cp:revision>
  <dcterms:created xsi:type="dcterms:W3CDTF">2021-08-24T09:03:25Z</dcterms:created>
  <dcterms:modified xsi:type="dcterms:W3CDTF">2021-11-30T16:33:12Z</dcterms:modified>
</cp:coreProperties>
</file>