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405" r:id="rId3"/>
    <p:sldId id="260" r:id="rId4"/>
    <p:sldId id="261" r:id="rId5"/>
    <p:sldId id="277" r:id="rId6"/>
    <p:sldId id="262" r:id="rId7"/>
    <p:sldId id="276" r:id="rId8"/>
    <p:sldId id="278" r:id="rId9"/>
    <p:sldId id="263" r:id="rId10"/>
    <p:sldId id="275" r:id="rId11"/>
    <p:sldId id="270" r:id="rId12"/>
    <p:sldId id="406" r:id="rId13"/>
    <p:sldId id="265" r:id="rId14"/>
    <p:sldId id="407" r:id="rId15"/>
    <p:sldId id="266" r:id="rId16"/>
    <p:sldId id="408" r:id="rId17"/>
    <p:sldId id="267" r:id="rId18"/>
    <p:sldId id="268" r:id="rId19"/>
    <p:sldId id="296" r:id="rId20"/>
    <p:sldId id="300" r:id="rId21"/>
    <p:sldId id="298" r:id="rId22"/>
    <p:sldId id="299" r:id="rId23"/>
    <p:sldId id="301" r:id="rId24"/>
    <p:sldId id="307" r:id="rId25"/>
    <p:sldId id="308" r:id="rId26"/>
    <p:sldId id="302" r:id="rId27"/>
    <p:sldId id="309" r:id="rId28"/>
    <p:sldId id="393" r:id="rId29"/>
    <p:sldId id="394" r:id="rId30"/>
    <p:sldId id="395" r:id="rId31"/>
    <p:sldId id="396" r:id="rId32"/>
    <p:sldId id="398" r:id="rId33"/>
    <p:sldId id="400" r:id="rId34"/>
    <p:sldId id="399" r:id="rId35"/>
    <p:sldId id="402" r:id="rId36"/>
    <p:sldId id="403" r:id="rId37"/>
    <p:sldId id="404" r:id="rId38"/>
    <p:sldId id="401" r:id="rId39"/>
    <p:sldId id="273" r:id="rId40"/>
    <p:sldId id="317" r:id="rId41"/>
    <p:sldId id="314" r:id="rId42"/>
    <p:sldId id="318" r:id="rId43"/>
    <p:sldId id="316" r:id="rId44"/>
    <p:sldId id="321" r:id="rId45"/>
    <p:sldId id="330" r:id="rId46"/>
    <p:sldId id="331" r:id="rId47"/>
    <p:sldId id="315" r:id="rId48"/>
    <p:sldId id="319" r:id="rId49"/>
    <p:sldId id="320" r:id="rId50"/>
    <p:sldId id="329" r:id="rId51"/>
    <p:sldId id="274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D37C05-C05F-41B8-BE9A-A481DAEE881F}">
          <p14:sldIdLst>
            <p14:sldId id="258"/>
          </p14:sldIdLst>
        </p14:section>
        <p14:section name="01_Contenido" id="{F22206F8-865A-49D8-8B14-CEBDE8325438}">
          <p14:sldIdLst>
            <p14:sldId id="405"/>
            <p14:sldId id="260"/>
            <p14:sldId id="261"/>
            <p14:sldId id="277"/>
            <p14:sldId id="262"/>
            <p14:sldId id="276"/>
            <p14:sldId id="278"/>
            <p14:sldId id="263"/>
            <p14:sldId id="275"/>
          </p14:sldIdLst>
        </p14:section>
        <p14:section name="02_Introduccion" id="{41CE40D1-427F-44C9-B3DF-F2CB69FF77D2}">
          <p14:sldIdLst>
            <p14:sldId id="270"/>
            <p14:sldId id="406"/>
            <p14:sldId id="265"/>
            <p14:sldId id="407"/>
            <p14:sldId id="266"/>
            <p14:sldId id="408"/>
            <p14:sldId id="267"/>
          </p14:sldIdLst>
        </p14:section>
        <p14:section name="03_Cargas_Térmicas_Edificios" id="{B1C63713-D4D6-4BE2-BA94-D3BDD81DABF7}">
          <p14:sldIdLst>
            <p14:sldId id="268"/>
            <p14:sldId id="296"/>
            <p14:sldId id="300"/>
            <p14:sldId id="298"/>
            <p14:sldId id="299"/>
            <p14:sldId id="301"/>
            <p14:sldId id="307"/>
            <p14:sldId id="308"/>
            <p14:sldId id="302"/>
            <p14:sldId id="309"/>
            <p14:sldId id="393"/>
            <p14:sldId id="394"/>
            <p14:sldId id="395"/>
            <p14:sldId id="396"/>
            <p14:sldId id="398"/>
            <p14:sldId id="400"/>
            <p14:sldId id="399"/>
            <p14:sldId id="402"/>
            <p14:sldId id="403"/>
            <p14:sldId id="404"/>
            <p14:sldId id="401"/>
          </p14:sldIdLst>
        </p14:section>
        <p14:section name="04_M&amp;V" id="{4BDD849B-4E5A-4AF2-A72F-974089D3AA34}">
          <p14:sldIdLst>
            <p14:sldId id="273"/>
            <p14:sldId id="317"/>
            <p14:sldId id="314"/>
            <p14:sldId id="318"/>
            <p14:sldId id="316"/>
            <p14:sldId id="321"/>
            <p14:sldId id="330"/>
            <p14:sldId id="331"/>
            <p14:sldId id="315"/>
            <p14:sldId id="319"/>
            <p14:sldId id="320"/>
            <p14:sldId id="329"/>
          </p14:sldIdLst>
        </p14:section>
        <p14:section name="05_Datos_Software" id="{07F69BC4-5637-40DA-81FF-4903E71E4023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to%20Garay\OneDrive%20-%20Fundacion%20Tecnalia%20Research%20&amp;%20Innovation\021_PRESENTACIONES\2021_EHU_SMACCS_Meter\Repositorio\Data\Bilbao_Degree_Days_LEBB_HDD_15C+-3C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Bilbao_Degree_Days_LEBB_HDD_15C!$A$8:$A$399</c:f>
              <c:numCache>
                <c:formatCode>m/d/yyyy</c:formatCode>
                <c:ptCount val="392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  <c:pt idx="53">
                  <c:v>43853</c:v>
                </c:pt>
                <c:pt idx="54">
                  <c:v>43854</c:v>
                </c:pt>
                <c:pt idx="55">
                  <c:v>43855</c:v>
                </c:pt>
                <c:pt idx="56">
                  <c:v>43856</c:v>
                </c:pt>
                <c:pt idx="57">
                  <c:v>43857</c:v>
                </c:pt>
                <c:pt idx="58">
                  <c:v>43858</c:v>
                </c:pt>
                <c:pt idx="59">
                  <c:v>43859</c:v>
                </c:pt>
                <c:pt idx="60">
                  <c:v>43860</c:v>
                </c:pt>
                <c:pt idx="61">
                  <c:v>43861</c:v>
                </c:pt>
                <c:pt idx="62">
                  <c:v>43862</c:v>
                </c:pt>
                <c:pt idx="63">
                  <c:v>43863</c:v>
                </c:pt>
                <c:pt idx="64">
                  <c:v>43864</c:v>
                </c:pt>
                <c:pt idx="65">
                  <c:v>43865</c:v>
                </c:pt>
                <c:pt idx="66">
                  <c:v>43866</c:v>
                </c:pt>
                <c:pt idx="67">
                  <c:v>43867</c:v>
                </c:pt>
                <c:pt idx="68">
                  <c:v>43868</c:v>
                </c:pt>
                <c:pt idx="69">
                  <c:v>43869</c:v>
                </c:pt>
                <c:pt idx="70">
                  <c:v>43870</c:v>
                </c:pt>
                <c:pt idx="71">
                  <c:v>43871</c:v>
                </c:pt>
                <c:pt idx="72">
                  <c:v>43872</c:v>
                </c:pt>
                <c:pt idx="73">
                  <c:v>43873</c:v>
                </c:pt>
                <c:pt idx="74">
                  <c:v>43874</c:v>
                </c:pt>
                <c:pt idx="75">
                  <c:v>43875</c:v>
                </c:pt>
                <c:pt idx="76">
                  <c:v>43876</c:v>
                </c:pt>
                <c:pt idx="77">
                  <c:v>43877</c:v>
                </c:pt>
                <c:pt idx="78">
                  <c:v>43878</c:v>
                </c:pt>
                <c:pt idx="79">
                  <c:v>43879</c:v>
                </c:pt>
                <c:pt idx="80">
                  <c:v>43880</c:v>
                </c:pt>
                <c:pt idx="81">
                  <c:v>43881</c:v>
                </c:pt>
                <c:pt idx="82">
                  <c:v>43882</c:v>
                </c:pt>
                <c:pt idx="83">
                  <c:v>43883</c:v>
                </c:pt>
                <c:pt idx="84">
                  <c:v>43884</c:v>
                </c:pt>
                <c:pt idx="85">
                  <c:v>43885</c:v>
                </c:pt>
                <c:pt idx="86">
                  <c:v>43886</c:v>
                </c:pt>
                <c:pt idx="87">
                  <c:v>43887</c:v>
                </c:pt>
                <c:pt idx="88">
                  <c:v>43888</c:v>
                </c:pt>
                <c:pt idx="89">
                  <c:v>43889</c:v>
                </c:pt>
                <c:pt idx="90">
                  <c:v>43890</c:v>
                </c:pt>
                <c:pt idx="91">
                  <c:v>43891</c:v>
                </c:pt>
                <c:pt idx="92">
                  <c:v>43892</c:v>
                </c:pt>
                <c:pt idx="93">
                  <c:v>43893</c:v>
                </c:pt>
                <c:pt idx="94">
                  <c:v>43894</c:v>
                </c:pt>
                <c:pt idx="95">
                  <c:v>43895</c:v>
                </c:pt>
                <c:pt idx="96">
                  <c:v>43896</c:v>
                </c:pt>
                <c:pt idx="97">
                  <c:v>43897</c:v>
                </c:pt>
                <c:pt idx="98">
                  <c:v>43898</c:v>
                </c:pt>
                <c:pt idx="99">
                  <c:v>43899</c:v>
                </c:pt>
                <c:pt idx="100">
                  <c:v>43900</c:v>
                </c:pt>
                <c:pt idx="101">
                  <c:v>43901</c:v>
                </c:pt>
                <c:pt idx="102">
                  <c:v>43902</c:v>
                </c:pt>
                <c:pt idx="103">
                  <c:v>43903</c:v>
                </c:pt>
                <c:pt idx="104">
                  <c:v>43904</c:v>
                </c:pt>
                <c:pt idx="105">
                  <c:v>43905</c:v>
                </c:pt>
                <c:pt idx="106">
                  <c:v>43906</c:v>
                </c:pt>
                <c:pt idx="107">
                  <c:v>43907</c:v>
                </c:pt>
                <c:pt idx="108">
                  <c:v>43908</c:v>
                </c:pt>
                <c:pt idx="109">
                  <c:v>43909</c:v>
                </c:pt>
                <c:pt idx="110">
                  <c:v>43910</c:v>
                </c:pt>
                <c:pt idx="111">
                  <c:v>43911</c:v>
                </c:pt>
                <c:pt idx="112">
                  <c:v>43912</c:v>
                </c:pt>
                <c:pt idx="113">
                  <c:v>43913</c:v>
                </c:pt>
                <c:pt idx="114">
                  <c:v>43914</c:v>
                </c:pt>
                <c:pt idx="115">
                  <c:v>43915</c:v>
                </c:pt>
                <c:pt idx="116">
                  <c:v>43916</c:v>
                </c:pt>
                <c:pt idx="117">
                  <c:v>43917</c:v>
                </c:pt>
                <c:pt idx="118">
                  <c:v>43918</c:v>
                </c:pt>
                <c:pt idx="119">
                  <c:v>43919</c:v>
                </c:pt>
                <c:pt idx="120">
                  <c:v>43920</c:v>
                </c:pt>
                <c:pt idx="121">
                  <c:v>43921</c:v>
                </c:pt>
                <c:pt idx="122">
                  <c:v>43922</c:v>
                </c:pt>
                <c:pt idx="123">
                  <c:v>43923</c:v>
                </c:pt>
                <c:pt idx="124">
                  <c:v>43924</c:v>
                </c:pt>
                <c:pt idx="125">
                  <c:v>43925</c:v>
                </c:pt>
                <c:pt idx="126">
                  <c:v>43926</c:v>
                </c:pt>
                <c:pt idx="127">
                  <c:v>43927</c:v>
                </c:pt>
                <c:pt idx="128">
                  <c:v>43928</c:v>
                </c:pt>
                <c:pt idx="129">
                  <c:v>43929</c:v>
                </c:pt>
                <c:pt idx="130">
                  <c:v>43930</c:v>
                </c:pt>
                <c:pt idx="131">
                  <c:v>43931</c:v>
                </c:pt>
                <c:pt idx="132">
                  <c:v>43932</c:v>
                </c:pt>
                <c:pt idx="133">
                  <c:v>43933</c:v>
                </c:pt>
                <c:pt idx="134">
                  <c:v>43934</c:v>
                </c:pt>
                <c:pt idx="135">
                  <c:v>43935</c:v>
                </c:pt>
                <c:pt idx="136">
                  <c:v>43936</c:v>
                </c:pt>
                <c:pt idx="137">
                  <c:v>43937</c:v>
                </c:pt>
                <c:pt idx="138">
                  <c:v>43938</c:v>
                </c:pt>
                <c:pt idx="139">
                  <c:v>43939</c:v>
                </c:pt>
                <c:pt idx="140">
                  <c:v>43940</c:v>
                </c:pt>
                <c:pt idx="141">
                  <c:v>43941</c:v>
                </c:pt>
                <c:pt idx="142">
                  <c:v>43942</c:v>
                </c:pt>
                <c:pt idx="143">
                  <c:v>43943</c:v>
                </c:pt>
                <c:pt idx="144">
                  <c:v>43944</c:v>
                </c:pt>
                <c:pt idx="145">
                  <c:v>43945</c:v>
                </c:pt>
                <c:pt idx="146">
                  <c:v>43946</c:v>
                </c:pt>
                <c:pt idx="147">
                  <c:v>43947</c:v>
                </c:pt>
                <c:pt idx="148">
                  <c:v>43948</c:v>
                </c:pt>
                <c:pt idx="149">
                  <c:v>43949</c:v>
                </c:pt>
                <c:pt idx="150">
                  <c:v>43950</c:v>
                </c:pt>
                <c:pt idx="151">
                  <c:v>43951</c:v>
                </c:pt>
                <c:pt idx="152">
                  <c:v>43952</c:v>
                </c:pt>
                <c:pt idx="153">
                  <c:v>43953</c:v>
                </c:pt>
                <c:pt idx="154">
                  <c:v>43954</c:v>
                </c:pt>
                <c:pt idx="155">
                  <c:v>43955</c:v>
                </c:pt>
                <c:pt idx="156">
                  <c:v>43956</c:v>
                </c:pt>
                <c:pt idx="157">
                  <c:v>43957</c:v>
                </c:pt>
                <c:pt idx="158">
                  <c:v>43958</c:v>
                </c:pt>
                <c:pt idx="159">
                  <c:v>43959</c:v>
                </c:pt>
                <c:pt idx="160">
                  <c:v>43960</c:v>
                </c:pt>
                <c:pt idx="161">
                  <c:v>43961</c:v>
                </c:pt>
                <c:pt idx="162">
                  <c:v>43962</c:v>
                </c:pt>
                <c:pt idx="163">
                  <c:v>43963</c:v>
                </c:pt>
                <c:pt idx="164">
                  <c:v>43964</c:v>
                </c:pt>
                <c:pt idx="165">
                  <c:v>43965</c:v>
                </c:pt>
                <c:pt idx="166">
                  <c:v>43966</c:v>
                </c:pt>
                <c:pt idx="167">
                  <c:v>43967</c:v>
                </c:pt>
                <c:pt idx="168">
                  <c:v>43968</c:v>
                </c:pt>
                <c:pt idx="169">
                  <c:v>43969</c:v>
                </c:pt>
                <c:pt idx="170">
                  <c:v>43970</c:v>
                </c:pt>
                <c:pt idx="171">
                  <c:v>43971</c:v>
                </c:pt>
                <c:pt idx="172">
                  <c:v>43972</c:v>
                </c:pt>
                <c:pt idx="173">
                  <c:v>43973</c:v>
                </c:pt>
                <c:pt idx="174">
                  <c:v>43974</c:v>
                </c:pt>
                <c:pt idx="175">
                  <c:v>43975</c:v>
                </c:pt>
                <c:pt idx="176">
                  <c:v>43976</c:v>
                </c:pt>
                <c:pt idx="177">
                  <c:v>43977</c:v>
                </c:pt>
                <c:pt idx="178">
                  <c:v>43978</c:v>
                </c:pt>
                <c:pt idx="179">
                  <c:v>43979</c:v>
                </c:pt>
                <c:pt idx="180">
                  <c:v>43980</c:v>
                </c:pt>
                <c:pt idx="181">
                  <c:v>43981</c:v>
                </c:pt>
                <c:pt idx="182">
                  <c:v>43982</c:v>
                </c:pt>
                <c:pt idx="183">
                  <c:v>43983</c:v>
                </c:pt>
                <c:pt idx="184">
                  <c:v>43984</c:v>
                </c:pt>
                <c:pt idx="185">
                  <c:v>43985</c:v>
                </c:pt>
                <c:pt idx="186">
                  <c:v>43986</c:v>
                </c:pt>
                <c:pt idx="187">
                  <c:v>43987</c:v>
                </c:pt>
                <c:pt idx="188">
                  <c:v>43988</c:v>
                </c:pt>
                <c:pt idx="189">
                  <c:v>43989</c:v>
                </c:pt>
                <c:pt idx="190">
                  <c:v>43990</c:v>
                </c:pt>
                <c:pt idx="191">
                  <c:v>43991</c:v>
                </c:pt>
                <c:pt idx="192">
                  <c:v>43992</c:v>
                </c:pt>
                <c:pt idx="193">
                  <c:v>43993</c:v>
                </c:pt>
                <c:pt idx="194">
                  <c:v>43994</c:v>
                </c:pt>
                <c:pt idx="195">
                  <c:v>43995</c:v>
                </c:pt>
                <c:pt idx="196">
                  <c:v>43996</c:v>
                </c:pt>
                <c:pt idx="197">
                  <c:v>43997</c:v>
                </c:pt>
                <c:pt idx="198">
                  <c:v>43998</c:v>
                </c:pt>
                <c:pt idx="199">
                  <c:v>43999</c:v>
                </c:pt>
                <c:pt idx="200">
                  <c:v>44000</c:v>
                </c:pt>
                <c:pt idx="201">
                  <c:v>44001</c:v>
                </c:pt>
                <c:pt idx="202">
                  <c:v>44002</c:v>
                </c:pt>
                <c:pt idx="203">
                  <c:v>44003</c:v>
                </c:pt>
                <c:pt idx="204">
                  <c:v>44004</c:v>
                </c:pt>
                <c:pt idx="205">
                  <c:v>44005</c:v>
                </c:pt>
                <c:pt idx="206">
                  <c:v>44006</c:v>
                </c:pt>
                <c:pt idx="207">
                  <c:v>44007</c:v>
                </c:pt>
                <c:pt idx="208">
                  <c:v>44008</c:v>
                </c:pt>
                <c:pt idx="209">
                  <c:v>44009</c:v>
                </c:pt>
                <c:pt idx="210">
                  <c:v>44010</c:v>
                </c:pt>
                <c:pt idx="211">
                  <c:v>44011</c:v>
                </c:pt>
                <c:pt idx="212">
                  <c:v>44012</c:v>
                </c:pt>
                <c:pt idx="213">
                  <c:v>44013</c:v>
                </c:pt>
                <c:pt idx="214">
                  <c:v>44014</c:v>
                </c:pt>
                <c:pt idx="215">
                  <c:v>44015</c:v>
                </c:pt>
                <c:pt idx="216">
                  <c:v>44016</c:v>
                </c:pt>
                <c:pt idx="217">
                  <c:v>44017</c:v>
                </c:pt>
                <c:pt idx="218">
                  <c:v>44018</c:v>
                </c:pt>
                <c:pt idx="219">
                  <c:v>44019</c:v>
                </c:pt>
                <c:pt idx="220">
                  <c:v>44020</c:v>
                </c:pt>
                <c:pt idx="221">
                  <c:v>44021</c:v>
                </c:pt>
                <c:pt idx="222">
                  <c:v>44022</c:v>
                </c:pt>
                <c:pt idx="223">
                  <c:v>44023</c:v>
                </c:pt>
                <c:pt idx="224">
                  <c:v>44024</c:v>
                </c:pt>
                <c:pt idx="225">
                  <c:v>44025</c:v>
                </c:pt>
                <c:pt idx="226">
                  <c:v>44026</c:v>
                </c:pt>
                <c:pt idx="227">
                  <c:v>44027</c:v>
                </c:pt>
                <c:pt idx="228">
                  <c:v>44028</c:v>
                </c:pt>
                <c:pt idx="229">
                  <c:v>44029</c:v>
                </c:pt>
                <c:pt idx="230">
                  <c:v>44030</c:v>
                </c:pt>
                <c:pt idx="231">
                  <c:v>44031</c:v>
                </c:pt>
                <c:pt idx="232">
                  <c:v>44032</c:v>
                </c:pt>
                <c:pt idx="233">
                  <c:v>44033</c:v>
                </c:pt>
                <c:pt idx="234">
                  <c:v>44034</c:v>
                </c:pt>
                <c:pt idx="235">
                  <c:v>44035</c:v>
                </c:pt>
                <c:pt idx="236">
                  <c:v>44036</c:v>
                </c:pt>
                <c:pt idx="237">
                  <c:v>44037</c:v>
                </c:pt>
                <c:pt idx="238">
                  <c:v>44038</c:v>
                </c:pt>
                <c:pt idx="239">
                  <c:v>44039</c:v>
                </c:pt>
                <c:pt idx="240">
                  <c:v>44040</c:v>
                </c:pt>
                <c:pt idx="241">
                  <c:v>44041</c:v>
                </c:pt>
                <c:pt idx="242">
                  <c:v>44042</c:v>
                </c:pt>
                <c:pt idx="243">
                  <c:v>44043</c:v>
                </c:pt>
                <c:pt idx="244">
                  <c:v>44044</c:v>
                </c:pt>
                <c:pt idx="245">
                  <c:v>44045</c:v>
                </c:pt>
                <c:pt idx="246">
                  <c:v>44046</c:v>
                </c:pt>
                <c:pt idx="247">
                  <c:v>44047</c:v>
                </c:pt>
                <c:pt idx="248">
                  <c:v>44048</c:v>
                </c:pt>
                <c:pt idx="249">
                  <c:v>44049</c:v>
                </c:pt>
                <c:pt idx="250">
                  <c:v>44050</c:v>
                </c:pt>
                <c:pt idx="251">
                  <c:v>44051</c:v>
                </c:pt>
                <c:pt idx="252">
                  <c:v>44052</c:v>
                </c:pt>
                <c:pt idx="253">
                  <c:v>44053</c:v>
                </c:pt>
                <c:pt idx="254">
                  <c:v>44054</c:v>
                </c:pt>
                <c:pt idx="255">
                  <c:v>44055</c:v>
                </c:pt>
                <c:pt idx="256">
                  <c:v>44056</c:v>
                </c:pt>
                <c:pt idx="257">
                  <c:v>44057</c:v>
                </c:pt>
                <c:pt idx="258">
                  <c:v>44058</c:v>
                </c:pt>
                <c:pt idx="259">
                  <c:v>44059</c:v>
                </c:pt>
                <c:pt idx="260">
                  <c:v>44060</c:v>
                </c:pt>
                <c:pt idx="261">
                  <c:v>44061</c:v>
                </c:pt>
                <c:pt idx="262">
                  <c:v>44062</c:v>
                </c:pt>
                <c:pt idx="263">
                  <c:v>44063</c:v>
                </c:pt>
                <c:pt idx="264">
                  <c:v>44064</c:v>
                </c:pt>
                <c:pt idx="265">
                  <c:v>44065</c:v>
                </c:pt>
                <c:pt idx="266">
                  <c:v>44066</c:v>
                </c:pt>
                <c:pt idx="267">
                  <c:v>44067</c:v>
                </c:pt>
                <c:pt idx="268">
                  <c:v>44068</c:v>
                </c:pt>
                <c:pt idx="269">
                  <c:v>44069</c:v>
                </c:pt>
                <c:pt idx="270">
                  <c:v>44070</c:v>
                </c:pt>
                <c:pt idx="271">
                  <c:v>44071</c:v>
                </c:pt>
                <c:pt idx="272">
                  <c:v>44072</c:v>
                </c:pt>
                <c:pt idx="273">
                  <c:v>44073</c:v>
                </c:pt>
                <c:pt idx="274">
                  <c:v>44074</c:v>
                </c:pt>
                <c:pt idx="275">
                  <c:v>44075</c:v>
                </c:pt>
                <c:pt idx="276">
                  <c:v>44076</c:v>
                </c:pt>
                <c:pt idx="277">
                  <c:v>44077</c:v>
                </c:pt>
                <c:pt idx="278">
                  <c:v>44078</c:v>
                </c:pt>
                <c:pt idx="279">
                  <c:v>44079</c:v>
                </c:pt>
                <c:pt idx="280">
                  <c:v>44080</c:v>
                </c:pt>
                <c:pt idx="281">
                  <c:v>44081</c:v>
                </c:pt>
                <c:pt idx="282">
                  <c:v>44082</c:v>
                </c:pt>
                <c:pt idx="283">
                  <c:v>44083</c:v>
                </c:pt>
                <c:pt idx="284">
                  <c:v>44084</c:v>
                </c:pt>
                <c:pt idx="285">
                  <c:v>44085</c:v>
                </c:pt>
                <c:pt idx="286">
                  <c:v>44086</c:v>
                </c:pt>
                <c:pt idx="287">
                  <c:v>44087</c:v>
                </c:pt>
                <c:pt idx="288">
                  <c:v>44088</c:v>
                </c:pt>
                <c:pt idx="289">
                  <c:v>44089</c:v>
                </c:pt>
                <c:pt idx="290">
                  <c:v>44090</c:v>
                </c:pt>
                <c:pt idx="291">
                  <c:v>44091</c:v>
                </c:pt>
                <c:pt idx="292">
                  <c:v>44092</c:v>
                </c:pt>
                <c:pt idx="293">
                  <c:v>44093</c:v>
                </c:pt>
                <c:pt idx="294">
                  <c:v>44094</c:v>
                </c:pt>
                <c:pt idx="295">
                  <c:v>44095</c:v>
                </c:pt>
                <c:pt idx="296">
                  <c:v>44096</c:v>
                </c:pt>
                <c:pt idx="297">
                  <c:v>44097</c:v>
                </c:pt>
                <c:pt idx="298">
                  <c:v>44098</c:v>
                </c:pt>
                <c:pt idx="299">
                  <c:v>44099</c:v>
                </c:pt>
                <c:pt idx="300">
                  <c:v>44100</c:v>
                </c:pt>
                <c:pt idx="301">
                  <c:v>44101</c:v>
                </c:pt>
                <c:pt idx="302">
                  <c:v>44102</c:v>
                </c:pt>
                <c:pt idx="303">
                  <c:v>44103</c:v>
                </c:pt>
                <c:pt idx="304">
                  <c:v>44104</c:v>
                </c:pt>
                <c:pt idx="305">
                  <c:v>44105</c:v>
                </c:pt>
                <c:pt idx="306">
                  <c:v>44106</c:v>
                </c:pt>
                <c:pt idx="307">
                  <c:v>44107</c:v>
                </c:pt>
                <c:pt idx="308">
                  <c:v>44108</c:v>
                </c:pt>
                <c:pt idx="309">
                  <c:v>44109</c:v>
                </c:pt>
                <c:pt idx="310">
                  <c:v>44110</c:v>
                </c:pt>
                <c:pt idx="311">
                  <c:v>44111</c:v>
                </c:pt>
                <c:pt idx="312">
                  <c:v>44112</c:v>
                </c:pt>
                <c:pt idx="313">
                  <c:v>44113</c:v>
                </c:pt>
                <c:pt idx="314">
                  <c:v>44114</c:v>
                </c:pt>
                <c:pt idx="315">
                  <c:v>44115</c:v>
                </c:pt>
                <c:pt idx="316">
                  <c:v>44116</c:v>
                </c:pt>
                <c:pt idx="317">
                  <c:v>44117</c:v>
                </c:pt>
                <c:pt idx="318">
                  <c:v>44118</c:v>
                </c:pt>
                <c:pt idx="319">
                  <c:v>44119</c:v>
                </c:pt>
                <c:pt idx="320">
                  <c:v>44120</c:v>
                </c:pt>
                <c:pt idx="321">
                  <c:v>44121</c:v>
                </c:pt>
                <c:pt idx="322">
                  <c:v>44122</c:v>
                </c:pt>
                <c:pt idx="323">
                  <c:v>44123</c:v>
                </c:pt>
                <c:pt idx="324">
                  <c:v>44124</c:v>
                </c:pt>
                <c:pt idx="325">
                  <c:v>44125</c:v>
                </c:pt>
                <c:pt idx="326">
                  <c:v>44126</c:v>
                </c:pt>
                <c:pt idx="327">
                  <c:v>44127</c:v>
                </c:pt>
                <c:pt idx="328">
                  <c:v>44128</c:v>
                </c:pt>
                <c:pt idx="329">
                  <c:v>44129</c:v>
                </c:pt>
                <c:pt idx="330">
                  <c:v>44130</c:v>
                </c:pt>
                <c:pt idx="331">
                  <c:v>44131</c:v>
                </c:pt>
                <c:pt idx="332">
                  <c:v>44132</c:v>
                </c:pt>
                <c:pt idx="333">
                  <c:v>44133</c:v>
                </c:pt>
                <c:pt idx="334">
                  <c:v>44134</c:v>
                </c:pt>
                <c:pt idx="335">
                  <c:v>44135</c:v>
                </c:pt>
                <c:pt idx="336">
                  <c:v>44136</c:v>
                </c:pt>
                <c:pt idx="337">
                  <c:v>44137</c:v>
                </c:pt>
                <c:pt idx="338">
                  <c:v>44138</c:v>
                </c:pt>
                <c:pt idx="339">
                  <c:v>44139</c:v>
                </c:pt>
                <c:pt idx="340">
                  <c:v>44140</c:v>
                </c:pt>
                <c:pt idx="341">
                  <c:v>44141</c:v>
                </c:pt>
                <c:pt idx="342">
                  <c:v>44142</c:v>
                </c:pt>
                <c:pt idx="343">
                  <c:v>44143</c:v>
                </c:pt>
                <c:pt idx="344">
                  <c:v>44144</c:v>
                </c:pt>
                <c:pt idx="345">
                  <c:v>44145</c:v>
                </c:pt>
                <c:pt idx="346">
                  <c:v>44146</c:v>
                </c:pt>
                <c:pt idx="347">
                  <c:v>44147</c:v>
                </c:pt>
                <c:pt idx="348">
                  <c:v>44148</c:v>
                </c:pt>
                <c:pt idx="349">
                  <c:v>44149</c:v>
                </c:pt>
                <c:pt idx="350">
                  <c:v>44150</c:v>
                </c:pt>
                <c:pt idx="351">
                  <c:v>44151</c:v>
                </c:pt>
                <c:pt idx="352">
                  <c:v>44152</c:v>
                </c:pt>
                <c:pt idx="353">
                  <c:v>44153</c:v>
                </c:pt>
                <c:pt idx="354">
                  <c:v>44154</c:v>
                </c:pt>
                <c:pt idx="355">
                  <c:v>44155</c:v>
                </c:pt>
                <c:pt idx="356">
                  <c:v>44156</c:v>
                </c:pt>
                <c:pt idx="357">
                  <c:v>44157</c:v>
                </c:pt>
                <c:pt idx="358">
                  <c:v>44158</c:v>
                </c:pt>
                <c:pt idx="359">
                  <c:v>44159</c:v>
                </c:pt>
                <c:pt idx="360">
                  <c:v>44160</c:v>
                </c:pt>
                <c:pt idx="361">
                  <c:v>44161</c:v>
                </c:pt>
                <c:pt idx="362">
                  <c:v>44162</c:v>
                </c:pt>
                <c:pt idx="363">
                  <c:v>44163</c:v>
                </c:pt>
                <c:pt idx="364">
                  <c:v>44164</c:v>
                </c:pt>
                <c:pt idx="365">
                  <c:v>44165</c:v>
                </c:pt>
                <c:pt idx="366">
                  <c:v>44166</c:v>
                </c:pt>
                <c:pt idx="367">
                  <c:v>44167</c:v>
                </c:pt>
                <c:pt idx="368">
                  <c:v>44168</c:v>
                </c:pt>
                <c:pt idx="369">
                  <c:v>44169</c:v>
                </c:pt>
                <c:pt idx="370">
                  <c:v>44170</c:v>
                </c:pt>
                <c:pt idx="371">
                  <c:v>44171</c:v>
                </c:pt>
                <c:pt idx="372">
                  <c:v>44172</c:v>
                </c:pt>
                <c:pt idx="373">
                  <c:v>44173</c:v>
                </c:pt>
                <c:pt idx="374">
                  <c:v>44174</c:v>
                </c:pt>
                <c:pt idx="375">
                  <c:v>44175</c:v>
                </c:pt>
                <c:pt idx="376">
                  <c:v>44176</c:v>
                </c:pt>
                <c:pt idx="377">
                  <c:v>44177</c:v>
                </c:pt>
                <c:pt idx="378">
                  <c:v>44178</c:v>
                </c:pt>
                <c:pt idx="379">
                  <c:v>44179</c:v>
                </c:pt>
                <c:pt idx="380">
                  <c:v>44180</c:v>
                </c:pt>
                <c:pt idx="381">
                  <c:v>44181</c:v>
                </c:pt>
                <c:pt idx="382">
                  <c:v>44182</c:v>
                </c:pt>
                <c:pt idx="383">
                  <c:v>44183</c:v>
                </c:pt>
                <c:pt idx="384">
                  <c:v>44184</c:v>
                </c:pt>
                <c:pt idx="385">
                  <c:v>44185</c:v>
                </c:pt>
                <c:pt idx="386">
                  <c:v>44186</c:v>
                </c:pt>
                <c:pt idx="387">
                  <c:v>44187</c:v>
                </c:pt>
                <c:pt idx="388">
                  <c:v>44188</c:v>
                </c:pt>
                <c:pt idx="389">
                  <c:v>44189</c:v>
                </c:pt>
                <c:pt idx="390">
                  <c:v>44190</c:v>
                </c:pt>
                <c:pt idx="391">
                  <c:v>44191</c:v>
                </c:pt>
              </c:numCache>
            </c:numRef>
          </c:cat>
          <c:val>
            <c:numRef>
              <c:f>Bilbao_Degree_Days_LEBB_HDD_15C!$H$8:$H$399</c:f>
              <c:numCache>
                <c:formatCode>General</c:formatCode>
                <c:ptCount val="392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  <c:pt idx="53">
                  <c:v>6.6</c:v>
                </c:pt>
                <c:pt idx="54">
                  <c:v>3.5</c:v>
                </c:pt>
                <c:pt idx="55">
                  <c:v>4.3</c:v>
                </c:pt>
                <c:pt idx="56">
                  <c:v>5.3</c:v>
                </c:pt>
                <c:pt idx="57">
                  <c:v>1</c:v>
                </c:pt>
                <c:pt idx="58">
                  <c:v>3.1</c:v>
                </c:pt>
                <c:pt idx="59">
                  <c:v>3.6</c:v>
                </c:pt>
                <c:pt idx="60">
                  <c:v>0</c:v>
                </c:pt>
                <c:pt idx="61">
                  <c:v>0.8</c:v>
                </c:pt>
                <c:pt idx="62">
                  <c:v>0.5</c:v>
                </c:pt>
                <c:pt idx="63">
                  <c:v>0.1</c:v>
                </c:pt>
                <c:pt idx="64">
                  <c:v>0.6</c:v>
                </c:pt>
                <c:pt idx="65">
                  <c:v>3.5</c:v>
                </c:pt>
                <c:pt idx="66">
                  <c:v>7</c:v>
                </c:pt>
                <c:pt idx="67">
                  <c:v>4.3</c:v>
                </c:pt>
                <c:pt idx="68">
                  <c:v>2.6</c:v>
                </c:pt>
                <c:pt idx="69">
                  <c:v>3.8</c:v>
                </c:pt>
                <c:pt idx="70">
                  <c:v>2.1</c:v>
                </c:pt>
                <c:pt idx="71">
                  <c:v>1.3</c:v>
                </c:pt>
                <c:pt idx="72">
                  <c:v>2.5</c:v>
                </c:pt>
                <c:pt idx="73">
                  <c:v>3.4</c:v>
                </c:pt>
                <c:pt idx="74">
                  <c:v>2.1</c:v>
                </c:pt>
                <c:pt idx="75">
                  <c:v>2.7</c:v>
                </c:pt>
                <c:pt idx="76">
                  <c:v>2.9</c:v>
                </c:pt>
                <c:pt idx="77">
                  <c:v>0</c:v>
                </c:pt>
                <c:pt idx="78">
                  <c:v>3.4</c:v>
                </c:pt>
                <c:pt idx="79">
                  <c:v>6.1</c:v>
                </c:pt>
                <c:pt idx="80">
                  <c:v>6.5</c:v>
                </c:pt>
                <c:pt idx="81">
                  <c:v>6.2</c:v>
                </c:pt>
                <c:pt idx="82">
                  <c:v>4.5</c:v>
                </c:pt>
                <c:pt idx="83">
                  <c:v>5.3</c:v>
                </c:pt>
                <c:pt idx="84">
                  <c:v>4.9000000000000004</c:v>
                </c:pt>
                <c:pt idx="85">
                  <c:v>5</c:v>
                </c:pt>
                <c:pt idx="86">
                  <c:v>4.2</c:v>
                </c:pt>
                <c:pt idx="87">
                  <c:v>5.0999999999999996</c:v>
                </c:pt>
                <c:pt idx="88">
                  <c:v>2.2999999999999998</c:v>
                </c:pt>
                <c:pt idx="89">
                  <c:v>2.1</c:v>
                </c:pt>
                <c:pt idx="90">
                  <c:v>1.6</c:v>
                </c:pt>
                <c:pt idx="91">
                  <c:v>2.5</c:v>
                </c:pt>
                <c:pt idx="92">
                  <c:v>5.4</c:v>
                </c:pt>
                <c:pt idx="93">
                  <c:v>4</c:v>
                </c:pt>
                <c:pt idx="94">
                  <c:v>1.8</c:v>
                </c:pt>
                <c:pt idx="95">
                  <c:v>2.2999999999999998</c:v>
                </c:pt>
                <c:pt idx="96">
                  <c:v>6.5</c:v>
                </c:pt>
                <c:pt idx="97">
                  <c:v>4.2</c:v>
                </c:pt>
                <c:pt idx="98">
                  <c:v>5.0999999999999996</c:v>
                </c:pt>
                <c:pt idx="99">
                  <c:v>4.2</c:v>
                </c:pt>
                <c:pt idx="100">
                  <c:v>4.9000000000000004</c:v>
                </c:pt>
                <c:pt idx="101">
                  <c:v>4.0999999999999996</c:v>
                </c:pt>
                <c:pt idx="102">
                  <c:v>2.5</c:v>
                </c:pt>
                <c:pt idx="103">
                  <c:v>4.3</c:v>
                </c:pt>
                <c:pt idx="104">
                  <c:v>6.3</c:v>
                </c:pt>
                <c:pt idx="105">
                  <c:v>4</c:v>
                </c:pt>
                <c:pt idx="106">
                  <c:v>5.3</c:v>
                </c:pt>
                <c:pt idx="107">
                  <c:v>3.5</c:v>
                </c:pt>
                <c:pt idx="108">
                  <c:v>2.7</c:v>
                </c:pt>
                <c:pt idx="109">
                  <c:v>2.5</c:v>
                </c:pt>
                <c:pt idx="110">
                  <c:v>0.1</c:v>
                </c:pt>
                <c:pt idx="111">
                  <c:v>0.5</c:v>
                </c:pt>
                <c:pt idx="112">
                  <c:v>2.5</c:v>
                </c:pt>
                <c:pt idx="113">
                  <c:v>1.8</c:v>
                </c:pt>
                <c:pt idx="114">
                  <c:v>2.9</c:v>
                </c:pt>
                <c:pt idx="115">
                  <c:v>4.5</c:v>
                </c:pt>
                <c:pt idx="116">
                  <c:v>4.3</c:v>
                </c:pt>
                <c:pt idx="117">
                  <c:v>6.5</c:v>
                </c:pt>
                <c:pt idx="118">
                  <c:v>5.4</c:v>
                </c:pt>
                <c:pt idx="119">
                  <c:v>6.3</c:v>
                </c:pt>
                <c:pt idx="120">
                  <c:v>9.8000000000000007</c:v>
                </c:pt>
                <c:pt idx="121">
                  <c:v>9.5</c:v>
                </c:pt>
                <c:pt idx="122">
                  <c:v>3.1</c:v>
                </c:pt>
                <c:pt idx="123">
                  <c:v>2.9</c:v>
                </c:pt>
                <c:pt idx="124">
                  <c:v>6</c:v>
                </c:pt>
                <c:pt idx="125">
                  <c:v>3.3</c:v>
                </c:pt>
                <c:pt idx="126">
                  <c:v>0.1</c:v>
                </c:pt>
                <c:pt idx="127">
                  <c:v>1.6</c:v>
                </c:pt>
                <c:pt idx="128">
                  <c:v>1.4</c:v>
                </c:pt>
                <c:pt idx="129">
                  <c:v>1.2</c:v>
                </c:pt>
                <c:pt idx="130">
                  <c:v>1.1000000000000001</c:v>
                </c:pt>
                <c:pt idx="131">
                  <c:v>0</c:v>
                </c:pt>
                <c:pt idx="132">
                  <c:v>0.1</c:v>
                </c:pt>
                <c:pt idx="133">
                  <c:v>0.4</c:v>
                </c:pt>
                <c:pt idx="134">
                  <c:v>0.6</c:v>
                </c:pt>
                <c:pt idx="135">
                  <c:v>2</c:v>
                </c:pt>
                <c:pt idx="136">
                  <c:v>0.7</c:v>
                </c:pt>
                <c:pt idx="137">
                  <c:v>0</c:v>
                </c:pt>
                <c:pt idx="138">
                  <c:v>0</c:v>
                </c:pt>
                <c:pt idx="139">
                  <c:v>1.2</c:v>
                </c:pt>
                <c:pt idx="140">
                  <c:v>0.6</c:v>
                </c:pt>
                <c:pt idx="141">
                  <c:v>0.5</c:v>
                </c:pt>
                <c:pt idx="142">
                  <c:v>1.4</c:v>
                </c:pt>
                <c:pt idx="143">
                  <c:v>1</c:v>
                </c:pt>
                <c:pt idx="144">
                  <c:v>1.6</c:v>
                </c:pt>
                <c:pt idx="145">
                  <c:v>0.3</c:v>
                </c:pt>
                <c:pt idx="146">
                  <c:v>0</c:v>
                </c:pt>
                <c:pt idx="147">
                  <c:v>0</c:v>
                </c:pt>
                <c:pt idx="148">
                  <c:v>0.8</c:v>
                </c:pt>
                <c:pt idx="149">
                  <c:v>2</c:v>
                </c:pt>
                <c:pt idx="150">
                  <c:v>1.5</c:v>
                </c:pt>
                <c:pt idx="151">
                  <c:v>0.4</c:v>
                </c:pt>
                <c:pt idx="152">
                  <c:v>0</c:v>
                </c:pt>
                <c:pt idx="153">
                  <c:v>0</c:v>
                </c:pt>
                <c:pt idx="154">
                  <c:v>0.2</c:v>
                </c:pt>
                <c:pt idx="155">
                  <c:v>0</c:v>
                </c:pt>
                <c:pt idx="156">
                  <c:v>0</c:v>
                </c:pt>
                <c:pt idx="157">
                  <c:v>0.6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0.2</c:v>
                </c:pt>
                <c:pt idx="162">
                  <c:v>0.7</c:v>
                </c:pt>
                <c:pt idx="163">
                  <c:v>2</c:v>
                </c:pt>
                <c:pt idx="164">
                  <c:v>1.2</c:v>
                </c:pt>
                <c:pt idx="165">
                  <c:v>0.6</c:v>
                </c:pt>
                <c:pt idx="166">
                  <c:v>1</c:v>
                </c:pt>
                <c:pt idx="167">
                  <c:v>1.2</c:v>
                </c:pt>
                <c:pt idx="168">
                  <c:v>2.2000000000000002</c:v>
                </c:pt>
                <c:pt idx="169">
                  <c:v>1.8</c:v>
                </c:pt>
                <c:pt idx="170">
                  <c:v>1.4</c:v>
                </c:pt>
                <c:pt idx="171">
                  <c:v>1</c:v>
                </c:pt>
                <c:pt idx="172">
                  <c:v>0.1</c:v>
                </c:pt>
                <c:pt idx="173">
                  <c:v>0</c:v>
                </c:pt>
                <c:pt idx="174">
                  <c:v>0.2</c:v>
                </c:pt>
                <c:pt idx="175">
                  <c:v>1.5</c:v>
                </c:pt>
                <c:pt idx="176">
                  <c:v>0.5</c:v>
                </c:pt>
                <c:pt idx="177">
                  <c:v>0.4</c:v>
                </c:pt>
                <c:pt idx="178">
                  <c:v>0.4</c:v>
                </c:pt>
                <c:pt idx="179">
                  <c:v>0</c:v>
                </c:pt>
                <c:pt idx="180">
                  <c:v>0</c:v>
                </c:pt>
                <c:pt idx="181">
                  <c:v>0.1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0.1</c:v>
                </c:pt>
                <c:pt idx="187">
                  <c:v>0</c:v>
                </c:pt>
                <c:pt idx="188">
                  <c:v>0</c:v>
                </c:pt>
                <c:pt idx="189">
                  <c:v>0.7</c:v>
                </c:pt>
                <c:pt idx="190">
                  <c:v>1</c:v>
                </c:pt>
                <c:pt idx="191">
                  <c:v>0.6</c:v>
                </c:pt>
                <c:pt idx="192">
                  <c:v>0.5</c:v>
                </c:pt>
                <c:pt idx="193">
                  <c:v>0.9</c:v>
                </c:pt>
                <c:pt idx="194">
                  <c:v>1.1000000000000001</c:v>
                </c:pt>
                <c:pt idx="195">
                  <c:v>1</c:v>
                </c:pt>
                <c:pt idx="196">
                  <c:v>0.2</c:v>
                </c:pt>
                <c:pt idx="197">
                  <c:v>0</c:v>
                </c:pt>
                <c:pt idx="198">
                  <c:v>0</c:v>
                </c:pt>
                <c:pt idx="199">
                  <c:v>0.1</c:v>
                </c:pt>
                <c:pt idx="200">
                  <c:v>0.3</c:v>
                </c:pt>
                <c:pt idx="201">
                  <c:v>0.5</c:v>
                </c:pt>
                <c:pt idx="202">
                  <c:v>0.7</c:v>
                </c:pt>
                <c:pt idx="203">
                  <c:v>0.2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0.1</c:v>
                </c:pt>
                <c:pt idx="216">
                  <c:v>0.9</c:v>
                </c:pt>
                <c:pt idx="217">
                  <c:v>0.1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0.1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0.1</c:v>
                </c:pt>
                <c:pt idx="274">
                  <c:v>1.2</c:v>
                </c:pt>
                <c:pt idx="275">
                  <c:v>0.1</c:v>
                </c:pt>
                <c:pt idx="276">
                  <c:v>0</c:v>
                </c:pt>
                <c:pt idx="277">
                  <c:v>0.8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0.6</c:v>
                </c:pt>
                <c:pt idx="283">
                  <c:v>0.4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0.1</c:v>
                </c:pt>
                <c:pt idx="297">
                  <c:v>0</c:v>
                </c:pt>
                <c:pt idx="298">
                  <c:v>0</c:v>
                </c:pt>
                <c:pt idx="299">
                  <c:v>1.2</c:v>
                </c:pt>
                <c:pt idx="300">
                  <c:v>0.8</c:v>
                </c:pt>
                <c:pt idx="301">
                  <c:v>1.3</c:v>
                </c:pt>
                <c:pt idx="302">
                  <c:v>0.9</c:v>
                </c:pt>
                <c:pt idx="303">
                  <c:v>1.7</c:v>
                </c:pt>
                <c:pt idx="304">
                  <c:v>1.6</c:v>
                </c:pt>
                <c:pt idx="305">
                  <c:v>0.1</c:v>
                </c:pt>
                <c:pt idx="306">
                  <c:v>1.9</c:v>
                </c:pt>
                <c:pt idx="307">
                  <c:v>1.7</c:v>
                </c:pt>
                <c:pt idx="308">
                  <c:v>1.7</c:v>
                </c:pt>
                <c:pt idx="309">
                  <c:v>1.1000000000000001</c:v>
                </c:pt>
                <c:pt idx="310">
                  <c:v>0</c:v>
                </c:pt>
                <c:pt idx="311">
                  <c:v>0</c:v>
                </c:pt>
                <c:pt idx="312">
                  <c:v>0.1</c:v>
                </c:pt>
                <c:pt idx="313">
                  <c:v>0</c:v>
                </c:pt>
                <c:pt idx="314">
                  <c:v>0.4</c:v>
                </c:pt>
                <c:pt idx="315">
                  <c:v>1.8</c:v>
                </c:pt>
                <c:pt idx="316">
                  <c:v>0.4</c:v>
                </c:pt>
                <c:pt idx="317">
                  <c:v>0.7</c:v>
                </c:pt>
                <c:pt idx="318">
                  <c:v>3.1</c:v>
                </c:pt>
                <c:pt idx="319">
                  <c:v>5.4</c:v>
                </c:pt>
                <c:pt idx="320">
                  <c:v>5.5</c:v>
                </c:pt>
                <c:pt idx="321">
                  <c:v>4.9000000000000004</c:v>
                </c:pt>
                <c:pt idx="322">
                  <c:v>3.5</c:v>
                </c:pt>
                <c:pt idx="323">
                  <c:v>0.7</c:v>
                </c:pt>
                <c:pt idx="324">
                  <c:v>0</c:v>
                </c:pt>
                <c:pt idx="325">
                  <c:v>0</c:v>
                </c:pt>
                <c:pt idx="326">
                  <c:v>0.1</c:v>
                </c:pt>
                <c:pt idx="327">
                  <c:v>0.3</c:v>
                </c:pt>
                <c:pt idx="328">
                  <c:v>1.8</c:v>
                </c:pt>
                <c:pt idx="329">
                  <c:v>1.3</c:v>
                </c:pt>
                <c:pt idx="330">
                  <c:v>2.6</c:v>
                </c:pt>
                <c:pt idx="331">
                  <c:v>1.3</c:v>
                </c:pt>
                <c:pt idx="332">
                  <c:v>0.6</c:v>
                </c:pt>
                <c:pt idx="333">
                  <c:v>2.2000000000000002</c:v>
                </c:pt>
                <c:pt idx="334">
                  <c:v>3.5</c:v>
                </c:pt>
                <c:pt idx="335">
                  <c:v>1</c:v>
                </c:pt>
                <c:pt idx="336">
                  <c:v>0</c:v>
                </c:pt>
                <c:pt idx="337">
                  <c:v>0.2</c:v>
                </c:pt>
                <c:pt idx="338">
                  <c:v>2.9</c:v>
                </c:pt>
                <c:pt idx="339">
                  <c:v>4.2</c:v>
                </c:pt>
                <c:pt idx="340">
                  <c:v>3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0.1</c:v>
                </c:pt>
                <c:pt idx="345">
                  <c:v>1.5</c:v>
                </c:pt>
                <c:pt idx="346">
                  <c:v>1.6</c:v>
                </c:pt>
                <c:pt idx="347">
                  <c:v>0.7</c:v>
                </c:pt>
                <c:pt idx="348">
                  <c:v>0.1</c:v>
                </c:pt>
                <c:pt idx="349">
                  <c:v>0</c:v>
                </c:pt>
                <c:pt idx="350">
                  <c:v>0.2</c:v>
                </c:pt>
                <c:pt idx="351">
                  <c:v>1.8</c:v>
                </c:pt>
                <c:pt idx="352">
                  <c:v>2.8</c:v>
                </c:pt>
                <c:pt idx="353">
                  <c:v>0.3</c:v>
                </c:pt>
                <c:pt idx="354">
                  <c:v>2.8</c:v>
                </c:pt>
                <c:pt idx="355">
                  <c:v>5</c:v>
                </c:pt>
                <c:pt idx="356">
                  <c:v>7.7</c:v>
                </c:pt>
                <c:pt idx="357">
                  <c:v>6</c:v>
                </c:pt>
                <c:pt idx="358">
                  <c:v>6.6</c:v>
                </c:pt>
                <c:pt idx="359">
                  <c:v>3.1</c:v>
                </c:pt>
                <c:pt idx="360">
                  <c:v>1.1000000000000001</c:v>
                </c:pt>
                <c:pt idx="361">
                  <c:v>0</c:v>
                </c:pt>
                <c:pt idx="362">
                  <c:v>0.9</c:v>
                </c:pt>
                <c:pt idx="363">
                  <c:v>3.8</c:v>
                </c:pt>
                <c:pt idx="364">
                  <c:v>3.7</c:v>
                </c:pt>
                <c:pt idx="365">
                  <c:v>6</c:v>
                </c:pt>
                <c:pt idx="366">
                  <c:v>5.3</c:v>
                </c:pt>
                <c:pt idx="367">
                  <c:v>6.7</c:v>
                </c:pt>
                <c:pt idx="368">
                  <c:v>5</c:v>
                </c:pt>
                <c:pt idx="369">
                  <c:v>7.6</c:v>
                </c:pt>
                <c:pt idx="370">
                  <c:v>8.6999999999999993</c:v>
                </c:pt>
                <c:pt idx="371">
                  <c:v>7.4</c:v>
                </c:pt>
                <c:pt idx="372">
                  <c:v>4.9000000000000004</c:v>
                </c:pt>
                <c:pt idx="373">
                  <c:v>6.7</c:v>
                </c:pt>
                <c:pt idx="374">
                  <c:v>6.8</c:v>
                </c:pt>
                <c:pt idx="375">
                  <c:v>2.5</c:v>
                </c:pt>
                <c:pt idx="376">
                  <c:v>0.8</c:v>
                </c:pt>
                <c:pt idx="377">
                  <c:v>3.1</c:v>
                </c:pt>
                <c:pt idx="378">
                  <c:v>1.9</c:v>
                </c:pt>
                <c:pt idx="379">
                  <c:v>0.6</c:v>
                </c:pt>
                <c:pt idx="380">
                  <c:v>3</c:v>
                </c:pt>
                <c:pt idx="381">
                  <c:v>1.3</c:v>
                </c:pt>
                <c:pt idx="382">
                  <c:v>4.4000000000000004</c:v>
                </c:pt>
                <c:pt idx="383">
                  <c:v>2.7</c:v>
                </c:pt>
                <c:pt idx="384">
                  <c:v>1.5</c:v>
                </c:pt>
                <c:pt idx="385">
                  <c:v>4.2</c:v>
                </c:pt>
                <c:pt idx="386">
                  <c:v>0.2</c:v>
                </c:pt>
                <c:pt idx="387">
                  <c:v>0.1</c:v>
                </c:pt>
                <c:pt idx="388">
                  <c:v>1.5</c:v>
                </c:pt>
                <c:pt idx="389">
                  <c:v>5</c:v>
                </c:pt>
                <c:pt idx="390">
                  <c:v>7</c:v>
                </c:pt>
                <c:pt idx="391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35-4CD9-A1EC-C620FE199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Bilbao_Degree_Days_LEBB_HDD_15C!$B$7</c15:sqref>
                        </c15:formulaRef>
                      </c:ext>
                    </c:extLst>
                    <c:strCache>
                      <c:ptCount val="1"/>
                      <c:pt idx="0">
                        <c:v>HDD 12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Bilbao_Degree_Days_LEBB_HDD_15C!$B$8:$B$399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2.7</c:v>
                      </c:pt>
                      <c:pt idx="1">
                        <c:v>2.9</c:v>
                      </c:pt>
                      <c:pt idx="2">
                        <c:v>5</c:v>
                      </c:pt>
                      <c:pt idx="3">
                        <c:v>5.0999999999999996</c:v>
                      </c:pt>
                      <c:pt idx="4">
                        <c:v>2.4</c:v>
                      </c:pt>
                      <c:pt idx="5">
                        <c:v>3.8</c:v>
                      </c:pt>
                      <c:pt idx="6">
                        <c:v>2.8</c:v>
                      </c:pt>
                      <c:pt idx="7">
                        <c:v>1.1000000000000001</c:v>
                      </c:pt>
                      <c:pt idx="8">
                        <c:v>0.9</c:v>
                      </c:pt>
                      <c:pt idx="9">
                        <c:v>2</c:v>
                      </c:pt>
                      <c:pt idx="10">
                        <c:v>0.8</c:v>
                      </c:pt>
                      <c:pt idx="11">
                        <c:v>1.3</c:v>
                      </c:pt>
                      <c:pt idx="12">
                        <c:v>0</c:v>
                      </c:pt>
                      <c:pt idx="13">
                        <c:v>0.2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2.4</c:v>
                      </c:pt>
                      <c:pt idx="17">
                        <c:v>1.5</c:v>
                      </c:pt>
                      <c:pt idx="18">
                        <c:v>0</c:v>
                      </c:pt>
                      <c:pt idx="19">
                        <c:v>1.1000000000000001</c:v>
                      </c:pt>
                      <c:pt idx="20">
                        <c:v>1.3</c:v>
                      </c:pt>
                      <c:pt idx="21">
                        <c:v>0</c:v>
                      </c:pt>
                      <c:pt idx="22">
                        <c:v>0.6</c:v>
                      </c:pt>
                      <c:pt idx="23">
                        <c:v>0.3</c:v>
                      </c:pt>
                      <c:pt idx="24">
                        <c:v>1.1000000000000001</c:v>
                      </c:pt>
                      <c:pt idx="25">
                        <c:v>1.2</c:v>
                      </c:pt>
                      <c:pt idx="26">
                        <c:v>5.4</c:v>
                      </c:pt>
                      <c:pt idx="27">
                        <c:v>5.3</c:v>
                      </c:pt>
                      <c:pt idx="28">
                        <c:v>5.4</c:v>
                      </c:pt>
                      <c:pt idx="29">
                        <c:v>5.8</c:v>
                      </c:pt>
                      <c:pt idx="30">
                        <c:v>5.5</c:v>
                      </c:pt>
                      <c:pt idx="31">
                        <c:v>5</c:v>
                      </c:pt>
                      <c:pt idx="32">
                        <c:v>5.7</c:v>
                      </c:pt>
                      <c:pt idx="33">
                        <c:v>5</c:v>
                      </c:pt>
                      <c:pt idx="34">
                        <c:v>3</c:v>
                      </c:pt>
                      <c:pt idx="35">
                        <c:v>3.9</c:v>
                      </c:pt>
                      <c:pt idx="36">
                        <c:v>6</c:v>
                      </c:pt>
                      <c:pt idx="37">
                        <c:v>4</c:v>
                      </c:pt>
                      <c:pt idx="38">
                        <c:v>3.4</c:v>
                      </c:pt>
                      <c:pt idx="39">
                        <c:v>0.8</c:v>
                      </c:pt>
                      <c:pt idx="40">
                        <c:v>2.1</c:v>
                      </c:pt>
                      <c:pt idx="41">
                        <c:v>4.2</c:v>
                      </c:pt>
                      <c:pt idx="42">
                        <c:v>6.6</c:v>
                      </c:pt>
                      <c:pt idx="43">
                        <c:v>3.6</c:v>
                      </c:pt>
                      <c:pt idx="44">
                        <c:v>0</c:v>
                      </c:pt>
                      <c:pt idx="45">
                        <c:v>0.4</c:v>
                      </c:pt>
                      <c:pt idx="46">
                        <c:v>0</c:v>
                      </c:pt>
                      <c:pt idx="47">
                        <c:v>1.6</c:v>
                      </c:pt>
                      <c:pt idx="48">
                        <c:v>2.5</c:v>
                      </c:pt>
                      <c:pt idx="49">
                        <c:v>3.1</c:v>
                      </c:pt>
                      <c:pt idx="50">
                        <c:v>6.2</c:v>
                      </c:pt>
                      <c:pt idx="51">
                        <c:v>7.7</c:v>
                      </c:pt>
                      <c:pt idx="52">
                        <c:v>4.9000000000000004</c:v>
                      </c:pt>
                      <c:pt idx="53">
                        <c:v>3.6</c:v>
                      </c:pt>
                      <c:pt idx="54">
                        <c:v>0.9</c:v>
                      </c:pt>
                      <c:pt idx="55">
                        <c:v>1.8</c:v>
                      </c:pt>
                      <c:pt idx="56">
                        <c:v>2.8</c:v>
                      </c:pt>
                      <c:pt idx="57">
                        <c:v>0.2</c:v>
                      </c:pt>
                      <c:pt idx="58">
                        <c:v>0.9</c:v>
                      </c:pt>
                      <c:pt idx="59">
                        <c:v>2.1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1.1000000000000001</c:v>
                      </c:pt>
                      <c:pt idx="66">
                        <c:v>4</c:v>
                      </c:pt>
                      <c:pt idx="67">
                        <c:v>2.7</c:v>
                      </c:pt>
                      <c:pt idx="68">
                        <c:v>0.8</c:v>
                      </c:pt>
                      <c:pt idx="69">
                        <c:v>1.1000000000000001</c:v>
                      </c:pt>
                      <c:pt idx="70">
                        <c:v>1</c:v>
                      </c:pt>
                      <c:pt idx="71">
                        <c:v>0.3</c:v>
                      </c:pt>
                      <c:pt idx="72">
                        <c:v>0.3</c:v>
                      </c:pt>
                      <c:pt idx="73">
                        <c:v>1</c:v>
                      </c:pt>
                      <c:pt idx="74">
                        <c:v>0.5</c:v>
                      </c:pt>
                      <c:pt idx="75">
                        <c:v>0.9</c:v>
                      </c:pt>
                      <c:pt idx="76">
                        <c:v>1.7</c:v>
                      </c:pt>
                      <c:pt idx="77">
                        <c:v>0</c:v>
                      </c:pt>
                      <c:pt idx="78">
                        <c:v>0.9</c:v>
                      </c:pt>
                      <c:pt idx="79">
                        <c:v>3.2</c:v>
                      </c:pt>
                      <c:pt idx="80">
                        <c:v>4.2</c:v>
                      </c:pt>
                      <c:pt idx="81">
                        <c:v>3.7</c:v>
                      </c:pt>
                      <c:pt idx="82">
                        <c:v>2.2999999999999998</c:v>
                      </c:pt>
                      <c:pt idx="83">
                        <c:v>2.8</c:v>
                      </c:pt>
                      <c:pt idx="84">
                        <c:v>2.5</c:v>
                      </c:pt>
                      <c:pt idx="85">
                        <c:v>2.2999999999999998</c:v>
                      </c:pt>
                      <c:pt idx="86">
                        <c:v>1.2</c:v>
                      </c:pt>
                      <c:pt idx="87">
                        <c:v>2.1</c:v>
                      </c:pt>
                      <c:pt idx="88">
                        <c:v>0.5</c:v>
                      </c:pt>
                      <c:pt idx="89">
                        <c:v>0.8</c:v>
                      </c:pt>
                      <c:pt idx="90">
                        <c:v>0.2</c:v>
                      </c:pt>
                      <c:pt idx="91">
                        <c:v>0.8</c:v>
                      </c:pt>
                      <c:pt idx="92">
                        <c:v>2.5</c:v>
                      </c:pt>
                      <c:pt idx="93">
                        <c:v>1.8</c:v>
                      </c:pt>
                      <c:pt idx="94">
                        <c:v>0.5</c:v>
                      </c:pt>
                      <c:pt idx="95">
                        <c:v>0.5</c:v>
                      </c:pt>
                      <c:pt idx="96">
                        <c:v>3.5</c:v>
                      </c:pt>
                      <c:pt idx="97">
                        <c:v>1.5</c:v>
                      </c:pt>
                      <c:pt idx="98">
                        <c:v>2.9</c:v>
                      </c:pt>
                      <c:pt idx="99">
                        <c:v>1.3</c:v>
                      </c:pt>
                      <c:pt idx="100">
                        <c:v>2.7</c:v>
                      </c:pt>
                      <c:pt idx="101">
                        <c:v>2.1</c:v>
                      </c:pt>
                      <c:pt idx="102">
                        <c:v>0.3</c:v>
                      </c:pt>
                      <c:pt idx="103">
                        <c:v>1.7</c:v>
                      </c:pt>
                      <c:pt idx="104">
                        <c:v>4.2</c:v>
                      </c:pt>
                      <c:pt idx="105">
                        <c:v>2</c:v>
                      </c:pt>
                      <c:pt idx="106">
                        <c:v>2.2999999999999998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0.8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0.8</c:v>
                      </c:pt>
                      <c:pt idx="113">
                        <c:v>0.2</c:v>
                      </c:pt>
                      <c:pt idx="114">
                        <c:v>1.2</c:v>
                      </c:pt>
                      <c:pt idx="115">
                        <c:v>2.2000000000000002</c:v>
                      </c:pt>
                      <c:pt idx="116">
                        <c:v>1.5</c:v>
                      </c:pt>
                      <c:pt idx="117">
                        <c:v>4.0999999999999996</c:v>
                      </c:pt>
                      <c:pt idx="118">
                        <c:v>3.5</c:v>
                      </c:pt>
                      <c:pt idx="119">
                        <c:v>3.7</c:v>
                      </c:pt>
                      <c:pt idx="120">
                        <c:v>6.8</c:v>
                      </c:pt>
                      <c:pt idx="121">
                        <c:v>6.5</c:v>
                      </c:pt>
                      <c:pt idx="122">
                        <c:v>1.7</c:v>
                      </c:pt>
                      <c:pt idx="123">
                        <c:v>0.7</c:v>
                      </c:pt>
                      <c:pt idx="124">
                        <c:v>3.7</c:v>
                      </c:pt>
                      <c:pt idx="125">
                        <c:v>2.1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0.1</c:v>
                      </c:pt>
                      <c:pt idx="129">
                        <c:v>0</c:v>
                      </c:pt>
                      <c:pt idx="130">
                        <c:v>0.1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0.5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0.1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0.4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0.3</c:v>
                      </c:pt>
                      <c:pt idx="150">
                        <c:v>0.4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0.2</c:v>
                      </c:pt>
                      <c:pt idx="168">
                        <c:v>0.9</c:v>
                      </c:pt>
                      <c:pt idx="169">
                        <c:v>0.6</c:v>
                      </c:pt>
                      <c:pt idx="170">
                        <c:v>0.3</c:v>
                      </c:pt>
                      <c:pt idx="171">
                        <c:v>0.1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0.4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0.2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0.1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0.2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0.2</c:v>
                      </c:pt>
                      <c:pt idx="302">
                        <c:v>0</c:v>
                      </c:pt>
                      <c:pt idx="303">
                        <c:v>0.3</c:v>
                      </c:pt>
                      <c:pt idx="304">
                        <c:v>0.3</c:v>
                      </c:pt>
                      <c:pt idx="305">
                        <c:v>0</c:v>
                      </c:pt>
                      <c:pt idx="306">
                        <c:v>0.2</c:v>
                      </c:pt>
                      <c:pt idx="307">
                        <c:v>0.2</c:v>
                      </c:pt>
                      <c:pt idx="308">
                        <c:v>0.1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0.1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0.5</c:v>
                      </c:pt>
                      <c:pt idx="319">
                        <c:v>2.5</c:v>
                      </c:pt>
                      <c:pt idx="320">
                        <c:v>3</c:v>
                      </c:pt>
                      <c:pt idx="321">
                        <c:v>2.9</c:v>
                      </c:pt>
                      <c:pt idx="322">
                        <c:v>1.7</c:v>
                      </c:pt>
                      <c:pt idx="323">
                        <c:v>0.1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0.6</c:v>
                      </c:pt>
                      <c:pt idx="329">
                        <c:v>0.1</c:v>
                      </c:pt>
                      <c:pt idx="330">
                        <c:v>0.8</c:v>
                      </c:pt>
                      <c:pt idx="331">
                        <c:v>0.2</c:v>
                      </c:pt>
                      <c:pt idx="332">
                        <c:v>0</c:v>
                      </c:pt>
                      <c:pt idx="333">
                        <c:v>0.4</c:v>
                      </c:pt>
                      <c:pt idx="334">
                        <c:v>1.6</c:v>
                      </c:pt>
                      <c:pt idx="335">
                        <c:v>0.3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0.3</c:v>
                      </c:pt>
                      <c:pt idx="339">
                        <c:v>1.5</c:v>
                      </c:pt>
                      <c:pt idx="340">
                        <c:v>1.3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0.1</c:v>
                      </c:pt>
                      <c:pt idx="346">
                        <c:v>0.4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0.3</c:v>
                      </c:pt>
                      <c:pt idx="352">
                        <c:v>1.4</c:v>
                      </c:pt>
                      <c:pt idx="353">
                        <c:v>0</c:v>
                      </c:pt>
                      <c:pt idx="354">
                        <c:v>0.3</c:v>
                      </c:pt>
                      <c:pt idx="355">
                        <c:v>2.4</c:v>
                      </c:pt>
                      <c:pt idx="356">
                        <c:v>5</c:v>
                      </c:pt>
                      <c:pt idx="357">
                        <c:v>3.7</c:v>
                      </c:pt>
                      <c:pt idx="358">
                        <c:v>4.0999999999999996</c:v>
                      </c:pt>
                      <c:pt idx="359">
                        <c:v>1.5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0.3</c:v>
                      </c:pt>
                      <c:pt idx="363">
                        <c:v>2</c:v>
                      </c:pt>
                      <c:pt idx="364">
                        <c:v>1.7</c:v>
                      </c:pt>
                      <c:pt idx="365">
                        <c:v>3.2</c:v>
                      </c:pt>
                      <c:pt idx="366">
                        <c:v>2.6</c:v>
                      </c:pt>
                      <c:pt idx="367">
                        <c:v>3.7</c:v>
                      </c:pt>
                      <c:pt idx="368">
                        <c:v>2.2000000000000002</c:v>
                      </c:pt>
                      <c:pt idx="369">
                        <c:v>4.5999999999999996</c:v>
                      </c:pt>
                      <c:pt idx="370">
                        <c:v>5.7</c:v>
                      </c:pt>
                      <c:pt idx="371">
                        <c:v>4.4000000000000004</c:v>
                      </c:pt>
                      <c:pt idx="372">
                        <c:v>2</c:v>
                      </c:pt>
                      <c:pt idx="373">
                        <c:v>3.7</c:v>
                      </c:pt>
                      <c:pt idx="374">
                        <c:v>3.8</c:v>
                      </c:pt>
                      <c:pt idx="375">
                        <c:v>0.3</c:v>
                      </c:pt>
                      <c:pt idx="376">
                        <c:v>0</c:v>
                      </c:pt>
                      <c:pt idx="377">
                        <c:v>0.6</c:v>
                      </c:pt>
                      <c:pt idx="378">
                        <c:v>0.7</c:v>
                      </c:pt>
                      <c:pt idx="379">
                        <c:v>0.1</c:v>
                      </c:pt>
                      <c:pt idx="380">
                        <c:v>1.1000000000000001</c:v>
                      </c:pt>
                      <c:pt idx="381">
                        <c:v>0.2</c:v>
                      </c:pt>
                      <c:pt idx="382">
                        <c:v>1.9</c:v>
                      </c:pt>
                      <c:pt idx="383">
                        <c:v>0.9</c:v>
                      </c:pt>
                      <c:pt idx="384">
                        <c:v>0.1</c:v>
                      </c:pt>
                      <c:pt idx="385">
                        <c:v>2.1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0.3</c:v>
                      </c:pt>
                      <c:pt idx="389">
                        <c:v>2</c:v>
                      </c:pt>
                      <c:pt idx="390">
                        <c:v>4</c:v>
                      </c:pt>
                      <c:pt idx="391">
                        <c:v>4.8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5735-4CD9-A1EC-C620FE1994AD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Bilbao_Degree_Days_LEBB_HDD_15C!$C$8:$C$399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  <c:pt idx="53">
                        <c:v>4.0999999999999996</c:v>
                      </c:pt>
                      <c:pt idx="54">
                        <c:v>1.2</c:v>
                      </c:pt>
                      <c:pt idx="55">
                        <c:v>2.1</c:v>
                      </c:pt>
                      <c:pt idx="56">
                        <c:v>3.2</c:v>
                      </c:pt>
                      <c:pt idx="57">
                        <c:v>0.2</c:v>
                      </c:pt>
                      <c:pt idx="58">
                        <c:v>1.2</c:v>
                      </c:pt>
                      <c:pt idx="59">
                        <c:v>2.2999999999999998</c:v>
                      </c:pt>
                      <c:pt idx="60">
                        <c:v>0</c:v>
                      </c:pt>
                      <c:pt idx="61">
                        <c:v>0.1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1.4</c:v>
                      </c:pt>
                      <c:pt idx="66">
                        <c:v>4.5</c:v>
                      </c:pt>
                      <c:pt idx="67">
                        <c:v>2.9</c:v>
                      </c:pt>
                      <c:pt idx="68">
                        <c:v>1.1000000000000001</c:v>
                      </c:pt>
                      <c:pt idx="69">
                        <c:v>1.5</c:v>
                      </c:pt>
                      <c:pt idx="70">
                        <c:v>1.1000000000000001</c:v>
                      </c:pt>
                      <c:pt idx="71">
                        <c:v>0.4</c:v>
                      </c:pt>
                      <c:pt idx="72">
                        <c:v>0.5</c:v>
                      </c:pt>
                      <c:pt idx="73">
                        <c:v>1.3</c:v>
                      </c:pt>
                      <c:pt idx="74">
                        <c:v>0.7</c:v>
                      </c:pt>
                      <c:pt idx="75">
                        <c:v>1.2</c:v>
                      </c:pt>
                      <c:pt idx="76">
                        <c:v>1.9</c:v>
                      </c:pt>
                      <c:pt idx="77">
                        <c:v>0</c:v>
                      </c:pt>
                      <c:pt idx="78">
                        <c:v>1.2</c:v>
                      </c:pt>
                      <c:pt idx="79">
                        <c:v>3.7</c:v>
                      </c:pt>
                      <c:pt idx="80">
                        <c:v>4.5999999999999996</c:v>
                      </c:pt>
                      <c:pt idx="81">
                        <c:v>4</c:v>
                      </c:pt>
                      <c:pt idx="82">
                        <c:v>2.6</c:v>
                      </c:pt>
                      <c:pt idx="83">
                        <c:v>3.2</c:v>
                      </c:pt>
                      <c:pt idx="84">
                        <c:v>2.9</c:v>
                      </c:pt>
                      <c:pt idx="85">
                        <c:v>2.7</c:v>
                      </c:pt>
                      <c:pt idx="86">
                        <c:v>1.7</c:v>
                      </c:pt>
                      <c:pt idx="87">
                        <c:v>2.6</c:v>
                      </c:pt>
                      <c:pt idx="88">
                        <c:v>0.6</c:v>
                      </c:pt>
                      <c:pt idx="89">
                        <c:v>1</c:v>
                      </c:pt>
                      <c:pt idx="90">
                        <c:v>0.4</c:v>
                      </c:pt>
                      <c:pt idx="91">
                        <c:v>1</c:v>
                      </c:pt>
                      <c:pt idx="92">
                        <c:v>2.9</c:v>
                      </c:pt>
                      <c:pt idx="93">
                        <c:v>2.2000000000000002</c:v>
                      </c:pt>
                      <c:pt idx="94">
                        <c:v>0.7</c:v>
                      </c:pt>
                      <c:pt idx="95">
                        <c:v>0.8</c:v>
                      </c:pt>
                      <c:pt idx="96">
                        <c:v>4</c:v>
                      </c:pt>
                      <c:pt idx="97">
                        <c:v>1.9</c:v>
                      </c:pt>
                      <c:pt idx="98">
                        <c:v>3.2</c:v>
                      </c:pt>
                      <c:pt idx="99">
                        <c:v>1.7</c:v>
                      </c:pt>
                      <c:pt idx="100">
                        <c:v>3.1</c:v>
                      </c:pt>
                      <c:pt idx="101">
                        <c:v>2.4</c:v>
                      </c:pt>
                      <c:pt idx="102">
                        <c:v>0.6</c:v>
                      </c:pt>
                      <c:pt idx="103">
                        <c:v>2.1</c:v>
                      </c:pt>
                      <c:pt idx="104">
                        <c:v>4.5</c:v>
                      </c:pt>
                      <c:pt idx="105">
                        <c:v>2.2999999999999998</c:v>
                      </c:pt>
                      <c:pt idx="106">
                        <c:v>2.8</c:v>
                      </c:pt>
                      <c:pt idx="107">
                        <c:v>1.2</c:v>
                      </c:pt>
                      <c:pt idx="108">
                        <c:v>1.1000000000000001</c:v>
                      </c:pt>
                      <c:pt idx="109">
                        <c:v>1.1000000000000001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1</c:v>
                      </c:pt>
                      <c:pt idx="113">
                        <c:v>0.4</c:v>
                      </c:pt>
                      <c:pt idx="114">
                        <c:v>1.4</c:v>
                      </c:pt>
                      <c:pt idx="115">
                        <c:v>2.5</c:v>
                      </c:pt>
                      <c:pt idx="116">
                        <c:v>1.9</c:v>
                      </c:pt>
                      <c:pt idx="117">
                        <c:v>4.5</c:v>
                      </c:pt>
                      <c:pt idx="118">
                        <c:v>3.8</c:v>
                      </c:pt>
                      <c:pt idx="119">
                        <c:v>4.0999999999999996</c:v>
                      </c:pt>
                      <c:pt idx="120">
                        <c:v>7.3</c:v>
                      </c:pt>
                      <c:pt idx="121">
                        <c:v>7</c:v>
                      </c:pt>
                      <c:pt idx="122">
                        <c:v>1.9</c:v>
                      </c:pt>
                      <c:pt idx="123">
                        <c:v>1</c:v>
                      </c:pt>
                      <c:pt idx="124">
                        <c:v>4.0999999999999996</c:v>
                      </c:pt>
                      <c:pt idx="125">
                        <c:v>2.2999999999999998</c:v>
                      </c:pt>
                      <c:pt idx="126">
                        <c:v>0</c:v>
                      </c:pt>
                      <c:pt idx="127">
                        <c:v>0.1</c:v>
                      </c:pt>
                      <c:pt idx="128">
                        <c:v>0.3</c:v>
                      </c:pt>
                      <c:pt idx="129">
                        <c:v>0.1</c:v>
                      </c:pt>
                      <c:pt idx="130">
                        <c:v>0.2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0.7</c:v>
                      </c:pt>
                      <c:pt idx="136">
                        <c:v>0.1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0.3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0.6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0.5</c:v>
                      </c:pt>
                      <c:pt idx="150">
                        <c:v>0.5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0.2</c:v>
                      </c:pt>
                      <c:pt idx="164">
                        <c:v>0.2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0.3</c:v>
                      </c:pt>
                      <c:pt idx="168">
                        <c:v>1.1000000000000001</c:v>
                      </c:pt>
                      <c:pt idx="169">
                        <c:v>0.8</c:v>
                      </c:pt>
                      <c:pt idx="170">
                        <c:v>0.5</c:v>
                      </c:pt>
                      <c:pt idx="171">
                        <c:v>0.2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0.5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0.1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0.1</c:v>
                      </c:pt>
                      <c:pt idx="194">
                        <c:v>0.3</c:v>
                      </c:pt>
                      <c:pt idx="195">
                        <c:v>0.1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0.2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0.3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0.1</c:v>
                      </c:pt>
                      <c:pt idx="300">
                        <c:v>0</c:v>
                      </c:pt>
                      <c:pt idx="301">
                        <c:v>0.3</c:v>
                      </c:pt>
                      <c:pt idx="302">
                        <c:v>0</c:v>
                      </c:pt>
                      <c:pt idx="303">
                        <c:v>0.5</c:v>
                      </c:pt>
                      <c:pt idx="304">
                        <c:v>0.5</c:v>
                      </c:pt>
                      <c:pt idx="305">
                        <c:v>0</c:v>
                      </c:pt>
                      <c:pt idx="306">
                        <c:v>0.4</c:v>
                      </c:pt>
                      <c:pt idx="307">
                        <c:v>0.4</c:v>
                      </c:pt>
                      <c:pt idx="308">
                        <c:v>0.2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0.2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0.9</c:v>
                      </c:pt>
                      <c:pt idx="319">
                        <c:v>2.9</c:v>
                      </c:pt>
                      <c:pt idx="320">
                        <c:v>3.3</c:v>
                      </c:pt>
                      <c:pt idx="321">
                        <c:v>3.2</c:v>
                      </c:pt>
                      <c:pt idx="322">
                        <c:v>2</c:v>
                      </c:pt>
                      <c:pt idx="323">
                        <c:v>0.2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0.7</c:v>
                      </c:pt>
                      <c:pt idx="329">
                        <c:v>0.2</c:v>
                      </c:pt>
                      <c:pt idx="330">
                        <c:v>1.1000000000000001</c:v>
                      </c:pt>
                      <c:pt idx="331">
                        <c:v>0.4</c:v>
                      </c:pt>
                      <c:pt idx="332">
                        <c:v>0.1</c:v>
                      </c:pt>
                      <c:pt idx="333">
                        <c:v>0.7</c:v>
                      </c:pt>
                      <c:pt idx="334">
                        <c:v>1.9</c:v>
                      </c:pt>
                      <c:pt idx="335">
                        <c:v>0.4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0.6</c:v>
                      </c:pt>
                      <c:pt idx="339">
                        <c:v>1.8</c:v>
                      </c:pt>
                      <c:pt idx="340">
                        <c:v>1.6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0.2</c:v>
                      </c:pt>
                      <c:pt idx="346">
                        <c:v>0.6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0.4</c:v>
                      </c:pt>
                      <c:pt idx="352">
                        <c:v>1.7</c:v>
                      </c:pt>
                      <c:pt idx="353">
                        <c:v>0</c:v>
                      </c:pt>
                      <c:pt idx="354">
                        <c:v>0.6</c:v>
                      </c:pt>
                      <c:pt idx="355">
                        <c:v>2.8</c:v>
                      </c:pt>
                      <c:pt idx="356">
                        <c:v>5.4</c:v>
                      </c:pt>
                      <c:pt idx="357">
                        <c:v>4.0999999999999996</c:v>
                      </c:pt>
                      <c:pt idx="358">
                        <c:v>4.5</c:v>
                      </c:pt>
                      <c:pt idx="359">
                        <c:v>1.7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2.2000000000000002</c:v>
                      </c:pt>
                      <c:pt idx="364">
                        <c:v>2</c:v>
                      </c:pt>
                      <c:pt idx="365">
                        <c:v>3.6</c:v>
                      </c:pt>
                      <c:pt idx="366">
                        <c:v>3</c:v>
                      </c:pt>
                      <c:pt idx="367">
                        <c:v>4.2</c:v>
                      </c:pt>
                      <c:pt idx="368">
                        <c:v>2.6</c:v>
                      </c:pt>
                      <c:pt idx="369">
                        <c:v>5.0999999999999996</c:v>
                      </c:pt>
                      <c:pt idx="370">
                        <c:v>6.2</c:v>
                      </c:pt>
                      <c:pt idx="371">
                        <c:v>4.9000000000000004</c:v>
                      </c:pt>
                      <c:pt idx="372">
                        <c:v>2.5</c:v>
                      </c:pt>
                      <c:pt idx="373">
                        <c:v>4.2</c:v>
                      </c:pt>
                      <c:pt idx="374">
                        <c:v>4.3</c:v>
                      </c:pt>
                      <c:pt idx="375">
                        <c:v>0.5</c:v>
                      </c:pt>
                      <c:pt idx="376">
                        <c:v>0</c:v>
                      </c:pt>
                      <c:pt idx="377">
                        <c:v>0.8</c:v>
                      </c:pt>
                      <c:pt idx="378">
                        <c:v>0.9</c:v>
                      </c:pt>
                      <c:pt idx="379">
                        <c:v>0.2</c:v>
                      </c:pt>
                      <c:pt idx="380">
                        <c:v>1.3</c:v>
                      </c:pt>
                      <c:pt idx="381">
                        <c:v>0.3</c:v>
                      </c:pt>
                      <c:pt idx="382">
                        <c:v>2.2999999999999998</c:v>
                      </c:pt>
                      <c:pt idx="383">
                        <c:v>1.1000000000000001</c:v>
                      </c:pt>
                      <c:pt idx="384">
                        <c:v>0.2</c:v>
                      </c:pt>
                      <c:pt idx="385">
                        <c:v>2.2999999999999998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0.5</c:v>
                      </c:pt>
                      <c:pt idx="389">
                        <c:v>2.5</c:v>
                      </c:pt>
                      <c:pt idx="390">
                        <c:v>4.5</c:v>
                      </c:pt>
                      <c:pt idx="391">
                        <c:v>5.3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5735-4CD9-A1EC-C620FE1994AD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  <c:pt idx="53">
                        <c:v>4.5999999999999996</c:v>
                      </c:pt>
                      <c:pt idx="54">
                        <c:v>1.6</c:v>
                      </c:pt>
                      <c:pt idx="55">
                        <c:v>2.5</c:v>
                      </c:pt>
                      <c:pt idx="56">
                        <c:v>3.6</c:v>
                      </c:pt>
                      <c:pt idx="57">
                        <c:v>0.3</c:v>
                      </c:pt>
                      <c:pt idx="58">
                        <c:v>1.5</c:v>
                      </c:pt>
                      <c:pt idx="59">
                        <c:v>2.5</c:v>
                      </c:pt>
                      <c:pt idx="60">
                        <c:v>0</c:v>
                      </c:pt>
                      <c:pt idx="61">
                        <c:v>0.2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0.1</c:v>
                      </c:pt>
                      <c:pt idx="65">
                        <c:v>1.8</c:v>
                      </c:pt>
                      <c:pt idx="66">
                        <c:v>5</c:v>
                      </c:pt>
                      <c:pt idx="67">
                        <c:v>3.2</c:v>
                      </c:pt>
                      <c:pt idx="68">
                        <c:v>1.3</c:v>
                      </c:pt>
                      <c:pt idx="69">
                        <c:v>1.8</c:v>
                      </c:pt>
                      <c:pt idx="70">
                        <c:v>1.3</c:v>
                      </c:pt>
                      <c:pt idx="71">
                        <c:v>0.5</c:v>
                      </c:pt>
                      <c:pt idx="72">
                        <c:v>0.7</c:v>
                      </c:pt>
                      <c:pt idx="73">
                        <c:v>1.7</c:v>
                      </c:pt>
                      <c:pt idx="74">
                        <c:v>0.9</c:v>
                      </c:pt>
                      <c:pt idx="75">
                        <c:v>1.4</c:v>
                      </c:pt>
                      <c:pt idx="76">
                        <c:v>2.1</c:v>
                      </c:pt>
                      <c:pt idx="77">
                        <c:v>0</c:v>
                      </c:pt>
                      <c:pt idx="78">
                        <c:v>1.6</c:v>
                      </c:pt>
                      <c:pt idx="79">
                        <c:v>4.0999999999999996</c:v>
                      </c:pt>
                      <c:pt idx="80">
                        <c:v>4.9000000000000004</c:v>
                      </c:pt>
                      <c:pt idx="81">
                        <c:v>4.4000000000000004</c:v>
                      </c:pt>
                      <c:pt idx="82">
                        <c:v>3</c:v>
                      </c:pt>
                      <c:pt idx="83">
                        <c:v>3.6</c:v>
                      </c:pt>
                      <c:pt idx="84">
                        <c:v>3.3</c:v>
                      </c:pt>
                      <c:pt idx="85">
                        <c:v>3.1</c:v>
                      </c:pt>
                      <c:pt idx="86">
                        <c:v>2.2000000000000002</c:v>
                      </c:pt>
                      <c:pt idx="87">
                        <c:v>3.1</c:v>
                      </c:pt>
                      <c:pt idx="88">
                        <c:v>0.8</c:v>
                      </c:pt>
                      <c:pt idx="89">
                        <c:v>1.2</c:v>
                      </c:pt>
                      <c:pt idx="90">
                        <c:v>0.6</c:v>
                      </c:pt>
                      <c:pt idx="91">
                        <c:v>1.2</c:v>
                      </c:pt>
                      <c:pt idx="92">
                        <c:v>3.4</c:v>
                      </c:pt>
                      <c:pt idx="93">
                        <c:v>2.5</c:v>
                      </c:pt>
                      <c:pt idx="94">
                        <c:v>0.9</c:v>
                      </c:pt>
                      <c:pt idx="95">
                        <c:v>1</c:v>
                      </c:pt>
                      <c:pt idx="96">
                        <c:v>4.5</c:v>
                      </c:pt>
                      <c:pt idx="97">
                        <c:v>2.2999999999999998</c:v>
                      </c:pt>
                      <c:pt idx="98">
                        <c:v>3.5</c:v>
                      </c:pt>
                      <c:pt idx="99">
                        <c:v>2.2000000000000002</c:v>
                      </c:pt>
                      <c:pt idx="100">
                        <c:v>3.4</c:v>
                      </c:pt>
                      <c:pt idx="101">
                        <c:v>2.7</c:v>
                      </c:pt>
                      <c:pt idx="102">
                        <c:v>1</c:v>
                      </c:pt>
                      <c:pt idx="103">
                        <c:v>2.5</c:v>
                      </c:pt>
                      <c:pt idx="104">
                        <c:v>4.8</c:v>
                      </c:pt>
                      <c:pt idx="105">
                        <c:v>2.6</c:v>
                      </c:pt>
                      <c:pt idx="106">
                        <c:v>3.3</c:v>
                      </c:pt>
                      <c:pt idx="107">
                        <c:v>1.5</c:v>
                      </c:pt>
                      <c:pt idx="108">
                        <c:v>1.4</c:v>
                      </c:pt>
                      <c:pt idx="109">
                        <c:v>1.3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1.2</c:v>
                      </c:pt>
                      <c:pt idx="113">
                        <c:v>0.6</c:v>
                      </c:pt>
                      <c:pt idx="114">
                        <c:v>1.7</c:v>
                      </c:pt>
                      <c:pt idx="115">
                        <c:v>2.9</c:v>
                      </c:pt>
                      <c:pt idx="116">
                        <c:v>2.2999999999999998</c:v>
                      </c:pt>
                      <c:pt idx="117">
                        <c:v>4.8</c:v>
                      </c:pt>
                      <c:pt idx="118">
                        <c:v>4.0999999999999996</c:v>
                      </c:pt>
                      <c:pt idx="119">
                        <c:v>4.5</c:v>
                      </c:pt>
                      <c:pt idx="120">
                        <c:v>7.8</c:v>
                      </c:pt>
                      <c:pt idx="121">
                        <c:v>7.5</c:v>
                      </c:pt>
                      <c:pt idx="122">
                        <c:v>2.1</c:v>
                      </c:pt>
                      <c:pt idx="123">
                        <c:v>1.3</c:v>
                      </c:pt>
                      <c:pt idx="124">
                        <c:v>4.4000000000000004</c:v>
                      </c:pt>
                      <c:pt idx="125">
                        <c:v>2.5</c:v>
                      </c:pt>
                      <c:pt idx="126">
                        <c:v>0</c:v>
                      </c:pt>
                      <c:pt idx="127">
                        <c:v>0.2</c:v>
                      </c:pt>
                      <c:pt idx="128">
                        <c:v>0.5</c:v>
                      </c:pt>
                      <c:pt idx="129">
                        <c:v>0.2</c:v>
                      </c:pt>
                      <c:pt idx="130">
                        <c:v>0.3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0.1</c:v>
                      </c:pt>
                      <c:pt idx="135">
                        <c:v>1</c:v>
                      </c:pt>
                      <c:pt idx="136">
                        <c:v>0.2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0.4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0.1</c:v>
                      </c:pt>
                      <c:pt idx="143">
                        <c:v>0.1</c:v>
                      </c:pt>
                      <c:pt idx="144">
                        <c:v>0.7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0.1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0.1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0.1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0.4</c:v>
                      </c:pt>
                      <c:pt idx="164">
                        <c:v>0.3</c:v>
                      </c:pt>
                      <c:pt idx="165">
                        <c:v>0</c:v>
                      </c:pt>
                      <c:pt idx="166">
                        <c:v>0.1</c:v>
                      </c:pt>
                      <c:pt idx="167">
                        <c:v>0.4</c:v>
                      </c:pt>
                      <c:pt idx="168">
                        <c:v>1.3</c:v>
                      </c:pt>
                      <c:pt idx="169">
                        <c:v>1</c:v>
                      </c:pt>
                      <c:pt idx="170">
                        <c:v>0.6</c:v>
                      </c:pt>
                      <c:pt idx="171">
                        <c:v>0.3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0.7</c:v>
                      </c:pt>
                      <c:pt idx="176">
                        <c:v>0</c:v>
                      </c:pt>
                      <c:pt idx="177">
                        <c:v>0.1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0.2</c:v>
                      </c:pt>
                      <c:pt idx="191">
                        <c:v>0</c:v>
                      </c:pt>
                      <c:pt idx="192">
                        <c:v>0.1</c:v>
                      </c:pt>
                      <c:pt idx="193">
                        <c:v>0.1</c:v>
                      </c:pt>
                      <c:pt idx="194">
                        <c:v>0.4</c:v>
                      </c:pt>
                      <c:pt idx="195">
                        <c:v>0.3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0.1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0.3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0.4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0.1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0.2</c:v>
                      </c:pt>
                      <c:pt idx="300">
                        <c:v>0</c:v>
                      </c:pt>
                      <c:pt idx="301">
                        <c:v>0.5</c:v>
                      </c:pt>
                      <c:pt idx="302">
                        <c:v>0</c:v>
                      </c:pt>
                      <c:pt idx="303">
                        <c:v>0.7</c:v>
                      </c:pt>
                      <c:pt idx="304">
                        <c:v>0.7</c:v>
                      </c:pt>
                      <c:pt idx="305">
                        <c:v>0</c:v>
                      </c:pt>
                      <c:pt idx="306">
                        <c:v>0.6</c:v>
                      </c:pt>
                      <c:pt idx="307">
                        <c:v>0.5</c:v>
                      </c:pt>
                      <c:pt idx="308">
                        <c:v>0.3</c:v>
                      </c:pt>
                      <c:pt idx="309">
                        <c:v>0.1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0.3</c:v>
                      </c:pt>
                      <c:pt idx="316">
                        <c:v>0</c:v>
                      </c:pt>
                      <c:pt idx="317">
                        <c:v>0.1</c:v>
                      </c:pt>
                      <c:pt idx="318">
                        <c:v>1.3</c:v>
                      </c:pt>
                      <c:pt idx="319">
                        <c:v>3.4</c:v>
                      </c:pt>
                      <c:pt idx="320">
                        <c:v>3.7</c:v>
                      </c:pt>
                      <c:pt idx="321">
                        <c:v>3.6</c:v>
                      </c:pt>
                      <c:pt idx="322">
                        <c:v>2.2999999999999998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0.9</c:v>
                      </c:pt>
                      <c:pt idx="329">
                        <c:v>0.3</c:v>
                      </c:pt>
                      <c:pt idx="330">
                        <c:v>1.3</c:v>
                      </c:pt>
                      <c:pt idx="331">
                        <c:v>0.5</c:v>
                      </c:pt>
                      <c:pt idx="332">
                        <c:v>0.1</c:v>
                      </c:pt>
                      <c:pt idx="333">
                        <c:v>0.9</c:v>
                      </c:pt>
                      <c:pt idx="334">
                        <c:v>2.2000000000000002</c:v>
                      </c:pt>
                      <c:pt idx="335">
                        <c:v>0.5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</c:v>
                      </c:pt>
                      <c:pt idx="339">
                        <c:v>2.2000000000000002</c:v>
                      </c:pt>
                      <c:pt idx="340">
                        <c:v>1.8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0.3</c:v>
                      </c:pt>
                      <c:pt idx="346">
                        <c:v>0.8</c:v>
                      </c:pt>
                      <c:pt idx="347">
                        <c:v>0.1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0.6</c:v>
                      </c:pt>
                      <c:pt idx="352">
                        <c:v>1.9</c:v>
                      </c:pt>
                      <c:pt idx="353">
                        <c:v>0.1</c:v>
                      </c:pt>
                      <c:pt idx="354">
                        <c:v>0.9</c:v>
                      </c:pt>
                      <c:pt idx="355">
                        <c:v>3.2</c:v>
                      </c:pt>
                      <c:pt idx="356">
                        <c:v>5.8</c:v>
                      </c:pt>
                      <c:pt idx="357">
                        <c:v>4.5</c:v>
                      </c:pt>
                      <c:pt idx="358">
                        <c:v>4.9000000000000004</c:v>
                      </c:pt>
                      <c:pt idx="359">
                        <c:v>2</c:v>
                      </c:pt>
                      <c:pt idx="360">
                        <c:v>0.1</c:v>
                      </c:pt>
                      <c:pt idx="361">
                        <c:v>0</c:v>
                      </c:pt>
                      <c:pt idx="362">
                        <c:v>0.4</c:v>
                      </c:pt>
                      <c:pt idx="363">
                        <c:v>2.5</c:v>
                      </c:pt>
                      <c:pt idx="364">
                        <c:v>2.2999999999999998</c:v>
                      </c:pt>
                      <c:pt idx="365">
                        <c:v>4.0999999999999996</c:v>
                      </c:pt>
                      <c:pt idx="366">
                        <c:v>3.4</c:v>
                      </c:pt>
                      <c:pt idx="367">
                        <c:v>4.7</c:v>
                      </c:pt>
                      <c:pt idx="368">
                        <c:v>3</c:v>
                      </c:pt>
                      <c:pt idx="369">
                        <c:v>5.6</c:v>
                      </c:pt>
                      <c:pt idx="370">
                        <c:v>6.7</c:v>
                      </c:pt>
                      <c:pt idx="371">
                        <c:v>5.4</c:v>
                      </c:pt>
                      <c:pt idx="372">
                        <c:v>2.9</c:v>
                      </c:pt>
                      <c:pt idx="373">
                        <c:v>4.7</c:v>
                      </c:pt>
                      <c:pt idx="374">
                        <c:v>4.8</c:v>
                      </c:pt>
                      <c:pt idx="375">
                        <c:v>0.8</c:v>
                      </c:pt>
                      <c:pt idx="376">
                        <c:v>0</c:v>
                      </c:pt>
                      <c:pt idx="377">
                        <c:v>1.2</c:v>
                      </c:pt>
                      <c:pt idx="378">
                        <c:v>1.1000000000000001</c:v>
                      </c:pt>
                      <c:pt idx="379">
                        <c:v>0.3</c:v>
                      </c:pt>
                      <c:pt idx="380">
                        <c:v>1.6</c:v>
                      </c:pt>
                      <c:pt idx="381">
                        <c:v>0.4</c:v>
                      </c:pt>
                      <c:pt idx="382">
                        <c:v>2.7</c:v>
                      </c:pt>
                      <c:pt idx="383">
                        <c:v>1.4</c:v>
                      </c:pt>
                      <c:pt idx="384">
                        <c:v>0.3</c:v>
                      </c:pt>
                      <c:pt idx="385">
                        <c:v>2.6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0.7</c:v>
                      </c:pt>
                      <c:pt idx="389">
                        <c:v>3</c:v>
                      </c:pt>
                      <c:pt idx="390">
                        <c:v>5</c:v>
                      </c:pt>
                      <c:pt idx="391">
                        <c:v>5.8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5735-4CD9-A1EC-C620FE1994AD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  <c:pt idx="53">
                        <c:v>5.0999999999999996</c:v>
                      </c:pt>
                      <c:pt idx="54">
                        <c:v>2</c:v>
                      </c:pt>
                      <c:pt idx="55">
                        <c:v>2.9</c:v>
                      </c:pt>
                      <c:pt idx="56">
                        <c:v>4</c:v>
                      </c:pt>
                      <c:pt idx="57">
                        <c:v>0.4</c:v>
                      </c:pt>
                      <c:pt idx="58">
                        <c:v>1.9</c:v>
                      </c:pt>
                      <c:pt idx="59">
                        <c:v>2.8</c:v>
                      </c:pt>
                      <c:pt idx="60">
                        <c:v>0</c:v>
                      </c:pt>
                      <c:pt idx="61">
                        <c:v>0.3</c:v>
                      </c:pt>
                      <c:pt idx="62">
                        <c:v>0.1</c:v>
                      </c:pt>
                      <c:pt idx="63">
                        <c:v>0</c:v>
                      </c:pt>
                      <c:pt idx="64">
                        <c:v>0.2</c:v>
                      </c:pt>
                      <c:pt idx="65">
                        <c:v>2.2000000000000002</c:v>
                      </c:pt>
                      <c:pt idx="66">
                        <c:v>5.5</c:v>
                      </c:pt>
                      <c:pt idx="67">
                        <c:v>3.4</c:v>
                      </c:pt>
                      <c:pt idx="68">
                        <c:v>1.6</c:v>
                      </c:pt>
                      <c:pt idx="69">
                        <c:v>2.2999999999999998</c:v>
                      </c:pt>
                      <c:pt idx="70">
                        <c:v>1.5</c:v>
                      </c:pt>
                      <c:pt idx="71">
                        <c:v>0.6</c:v>
                      </c:pt>
                      <c:pt idx="72">
                        <c:v>1.1000000000000001</c:v>
                      </c:pt>
                      <c:pt idx="73">
                        <c:v>2.1</c:v>
                      </c:pt>
                      <c:pt idx="74">
                        <c:v>1.1000000000000001</c:v>
                      </c:pt>
                      <c:pt idx="75">
                        <c:v>1.7</c:v>
                      </c:pt>
                      <c:pt idx="76">
                        <c:v>2.2999999999999998</c:v>
                      </c:pt>
                      <c:pt idx="77">
                        <c:v>0</c:v>
                      </c:pt>
                      <c:pt idx="78">
                        <c:v>2</c:v>
                      </c:pt>
                      <c:pt idx="79">
                        <c:v>4.5999999999999996</c:v>
                      </c:pt>
                      <c:pt idx="80">
                        <c:v>5.3</c:v>
                      </c:pt>
                      <c:pt idx="81">
                        <c:v>4.8</c:v>
                      </c:pt>
                      <c:pt idx="82">
                        <c:v>3.3</c:v>
                      </c:pt>
                      <c:pt idx="83">
                        <c:v>4</c:v>
                      </c:pt>
                      <c:pt idx="84">
                        <c:v>3.7</c:v>
                      </c:pt>
                      <c:pt idx="85">
                        <c:v>3.6</c:v>
                      </c:pt>
                      <c:pt idx="86">
                        <c:v>2.7</c:v>
                      </c:pt>
                      <c:pt idx="87">
                        <c:v>3.6</c:v>
                      </c:pt>
                      <c:pt idx="88">
                        <c:v>1.1000000000000001</c:v>
                      </c:pt>
                      <c:pt idx="89">
                        <c:v>1.4</c:v>
                      </c:pt>
                      <c:pt idx="90">
                        <c:v>0.8</c:v>
                      </c:pt>
                      <c:pt idx="91">
                        <c:v>1.5</c:v>
                      </c:pt>
                      <c:pt idx="92">
                        <c:v>3.9</c:v>
                      </c:pt>
                      <c:pt idx="93">
                        <c:v>2.9</c:v>
                      </c:pt>
                      <c:pt idx="94">
                        <c:v>1.1000000000000001</c:v>
                      </c:pt>
                      <c:pt idx="95">
                        <c:v>1.3</c:v>
                      </c:pt>
                      <c:pt idx="96">
                        <c:v>5</c:v>
                      </c:pt>
                      <c:pt idx="97">
                        <c:v>2.8</c:v>
                      </c:pt>
                      <c:pt idx="98">
                        <c:v>3.9</c:v>
                      </c:pt>
                      <c:pt idx="99">
                        <c:v>2.7</c:v>
                      </c:pt>
                      <c:pt idx="100">
                        <c:v>3.8</c:v>
                      </c:pt>
                      <c:pt idx="101">
                        <c:v>3</c:v>
                      </c:pt>
                      <c:pt idx="102">
                        <c:v>1.3</c:v>
                      </c:pt>
                      <c:pt idx="103">
                        <c:v>2.9</c:v>
                      </c:pt>
                      <c:pt idx="104">
                        <c:v>5.2</c:v>
                      </c:pt>
                      <c:pt idx="105">
                        <c:v>2.9</c:v>
                      </c:pt>
                      <c:pt idx="106">
                        <c:v>3.8</c:v>
                      </c:pt>
                      <c:pt idx="107">
                        <c:v>2</c:v>
                      </c:pt>
                      <c:pt idx="108">
                        <c:v>1.7</c:v>
                      </c:pt>
                      <c:pt idx="109">
                        <c:v>1.6</c:v>
                      </c:pt>
                      <c:pt idx="110">
                        <c:v>0</c:v>
                      </c:pt>
                      <c:pt idx="111">
                        <c:v>0.1</c:v>
                      </c:pt>
                      <c:pt idx="112">
                        <c:v>1.5</c:v>
                      </c:pt>
                      <c:pt idx="113">
                        <c:v>0.8</c:v>
                      </c:pt>
                      <c:pt idx="114">
                        <c:v>2</c:v>
                      </c:pt>
                      <c:pt idx="115">
                        <c:v>3.2</c:v>
                      </c:pt>
                      <c:pt idx="116">
                        <c:v>2.8</c:v>
                      </c:pt>
                      <c:pt idx="117">
                        <c:v>5.2</c:v>
                      </c:pt>
                      <c:pt idx="118">
                        <c:v>4.4000000000000004</c:v>
                      </c:pt>
                      <c:pt idx="119">
                        <c:v>4.9000000000000004</c:v>
                      </c:pt>
                      <c:pt idx="120">
                        <c:v>8.3000000000000007</c:v>
                      </c:pt>
                      <c:pt idx="121">
                        <c:v>8</c:v>
                      </c:pt>
                      <c:pt idx="122">
                        <c:v>2.2999999999999998</c:v>
                      </c:pt>
                      <c:pt idx="123">
                        <c:v>1.7</c:v>
                      </c:pt>
                      <c:pt idx="124">
                        <c:v>4.8</c:v>
                      </c:pt>
                      <c:pt idx="125">
                        <c:v>2.7</c:v>
                      </c:pt>
                      <c:pt idx="126">
                        <c:v>0</c:v>
                      </c:pt>
                      <c:pt idx="127">
                        <c:v>0.6</c:v>
                      </c:pt>
                      <c:pt idx="128">
                        <c:v>0.7</c:v>
                      </c:pt>
                      <c:pt idx="129">
                        <c:v>0.4</c:v>
                      </c:pt>
                      <c:pt idx="130">
                        <c:v>0.5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0.2</c:v>
                      </c:pt>
                      <c:pt idx="135">
                        <c:v>1.2</c:v>
                      </c:pt>
                      <c:pt idx="136">
                        <c:v>0.3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0.6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</c:v>
                      </c:pt>
                      <c:pt idx="143">
                        <c:v>0.2</c:v>
                      </c:pt>
                      <c:pt idx="144">
                        <c:v>0.9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0.2</c:v>
                      </c:pt>
                      <c:pt idx="149">
                        <c:v>1</c:v>
                      </c:pt>
                      <c:pt idx="150">
                        <c:v>0.9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0.2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0.1</c:v>
                      </c:pt>
                      <c:pt idx="163">
                        <c:v>0.7</c:v>
                      </c:pt>
                      <c:pt idx="164">
                        <c:v>0.5</c:v>
                      </c:pt>
                      <c:pt idx="165">
                        <c:v>0</c:v>
                      </c:pt>
                      <c:pt idx="166">
                        <c:v>0.2</c:v>
                      </c:pt>
                      <c:pt idx="167">
                        <c:v>0.6</c:v>
                      </c:pt>
                      <c:pt idx="168">
                        <c:v>1.5</c:v>
                      </c:pt>
                      <c:pt idx="169">
                        <c:v>1.2</c:v>
                      </c:pt>
                      <c:pt idx="170">
                        <c:v>0.8</c:v>
                      </c:pt>
                      <c:pt idx="171">
                        <c:v>0.5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0.9</c:v>
                      </c:pt>
                      <c:pt idx="176">
                        <c:v>0.1</c:v>
                      </c:pt>
                      <c:pt idx="177">
                        <c:v>0.1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0.1</c:v>
                      </c:pt>
                      <c:pt idx="190">
                        <c:v>0.3</c:v>
                      </c:pt>
                      <c:pt idx="191">
                        <c:v>0.1</c:v>
                      </c:pt>
                      <c:pt idx="192">
                        <c:v>0.2</c:v>
                      </c:pt>
                      <c:pt idx="193">
                        <c:v>0.3</c:v>
                      </c:pt>
                      <c:pt idx="194">
                        <c:v>0.5</c:v>
                      </c:pt>
                      <c:pt idx="195">
                        <c:v>0.4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0.1</c:v>
                      </c:pt>
                      <c:pt idx="202">
                        <c:v>0.2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0.4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0.6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0.1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0.4</c:v>
                      </c:pt>
                      <c:pt idx="300">
                        <c:v>0.1</c:v>
                      </c:pt>
                      <c:pt idx="301">
                        <c:v>0.7</c:v>
                      </c:pt>
                      <c:pt idx="302">
                        <c:v>0.2</c:v>
                      </c:pt>
                      <c:pt idx="303">
                        <c:v>0.9</c:v>
                      </c:pt>
                      <c:pt idx="304">
                        <c:v>0.9</c:v>
                      </c:pt>
                      <c:pt idx="305">
                        <c:v>0</c:v>
                      </c:pt>
                      <c:pt idx="306">
                        <c:v>0.9</c:v>
                      </c:pt>
                      <c:pt idx="307">
                        <c:v>0.8</c:v>
                      </c:pt>
                      <c:pt idx="308">
                        <c:v>0.5</c:v>
                      </c:pt>
                      <c:pt idx="309">
                        <c:v>0.3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0.6</c:v>
                      </c:pt>
                      <c:pt idx="316">
                        <c:v>0</c:v>
                      </c:pt>
                      <c:pt idx="317">
                        <c:v>0.2</c:v>
                      </c:pt>
                      <c:pt idx="318">
                        <c:v>1.7</c:v>
                      </c:pt>
                      <c:pt idx="319">
                        <c:v>3.9</c:v>
                      </c:pt>
                      <c:pt idx="320">
                        <c:v>4.0999999999999996</c:v>
                      </c:pt>
                      <c:pt idx="321">
                        <c:v>3.9</c:v>
                      </c:pt>
                      <c:pt idx="322">
                        <c:v>2.6</c:v>
                      </c:pt>
                      <c:pt idx="323">
                        <c:v>0.3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1.1000000000000001</c:v>
                      </c:pt>
                      <c:pt idx="329">
                        <c:v>0.5</c:v>
                      </c:pt>
                      <c:pt idx="330">
                        <c:v>1.6</c:v>
                      </c:pt>
                      <c:pt idx="331">
                        <c:v>0.7</c:v>
                      </c:pt>
                      <c:pt idx="332">
                        <c:v>0.2</c:v>
                      </c:pt>
                      <c:pt idx="333">
                        <c:v>1.2</c:v>
                      </c:pt>
                      <c:pt idx="334">
                        <c:v>2.5</c:v>
                      </c:pt>
                      <c:pt idx="335">
                        <c:v>0.6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1.4</c:v>
                      </c:pt>
                      <c:pt idx="339">
                        <c:v>2.7</c:v>
                      </c:pt>
                      <c:pt idx="340">
                        <c:v>2.1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0.5</c:v>
                      </c:pt>
                      <c:pt idx="346">
                        <c:v>1</c:v>
                      </c:pt>
                      <c:pt idx="347">
                        <c:v>0.2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0.8</c:v>
                      </c:pt>
                      <c:pt idx="352">
                        <c:v>2.1</c:v>
                      </c:pt>
                      <c:pt idx="353">
                        <c:v>0.1</c:v>
                      </c:pt>
                      <c:pt idx="354">
                        <c:v>1.3</c:v>
                      </c:pt>
                      <c:pt idx="355">
                        <c:v>3.6</c:v>
                      </c:pt>
                      <c:pt idx="356">
                        <c:v>6.3</c:v>
                      </c:pt>
                      <c:pt idx="357">
                        <c:v>4.8</c:v>
                      </c:pt>
                      <c:pt idx="358">
                        <c:v>5.3</c:v>
                      </c:pt>
                      <c:pt idx="359">
                        <c:v>2.2000000000000002</c:v>
                      </c:pt>
                      <c:pt idx="360">
                        <c:v>0.3</c:v>
                      </c:pt>
                      <c:pt idx="361">
                        <c:v>0</c:v>
                      </c:pt>
                      <c:pt idx="362">
                        <c:v>0.5</c:v>
                      </c:pt>
                      <c:pt idx="363">
                        <c:v>2.8</c:v>
                      </c:pt>
                      <c:pt idx="364">
                        <c:v>2.6</c:v>
                      </c:pt>
                      <c:pt idx="365">
                        <c:v>4.5</c:v>
                      </c:pt>
                      <c:pt idx="366">
                        <c:v>3.8</c:v>
                      </c:pt>
                      <c:pt idx="367">
                        <c:v>5.2</c:v>
                      </c:pt>
                      <c:pt idx="368">
                        <c:v>3.5</c:v>
                      </c:pt>
                      <c:pt idx="369">
                        <c:v>6.1</c:v>
                      </c:pt>
                      <c:pt idx="370">
                        <c:v>7.2</c:v>
                      </c:pt>
                      <c:pt idx="371">
                        <c:v>5.9</c:v>
                      </c:pt>
                      <c:pt idx="372">
                        <c:v>3.4</c:v>
                      </c:pt>
                      <c:pt idx="373">
                        <c:v>5.2</c:v>
                      </c:pt>
                      <c:pt idx="374">
                        <c:v>5.3</c:v>
                      </c:pt>
                      <c:pt idx="375">
                        <c:v>1.1000000000000001</c:v>
                      </c:pt>
                      <c:pt idx="376">
                        <c:v>0.2</c:v>
                      </c:pt>
                      <c:pt idx="377">
                        <c:v>1.6</c:v>
                      </c:pt>
                      <c:pt idx="378">
                        <c:v>1.3</c:v>
                      </c:pt>
                      <c:pt idx="379">
                        <c:v>0.3</c:v>
                      </c:pt>
                      <c:pt idx="380">
                        <c:v>1.9</c:v>
                      </c:pt>
                      <c:pt idx="381">
                        <c:v>0.6</c:v>
                      </c:pt>
                      <c:pt idx="382">
                        <c:v>3.1</c:v>
                      </c:pt>
                      <c:pt idx="383">
                        <c:v>1.6</c:v>
                      </c:pt>
                      <c:pt idx="384">
                        <c:v>0.5</c:v>
                      </c:pt>
                      <c:pt idx="385">
                        <c:v>2.9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0.9</c:v>
                      </c:pt>
                      <c:pt idx="389">
                        <c:v>3.5</c:v>
                      </c:pt>
                      <c:pt idx="390">
                        <c:v>5.5</c:v>
                      </c:pt>
                      <c:pt idx="391">
                        <c:v>6.3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735-4CD9-A1EC-C620FE1994AD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Bilbao_Degree_Days_LEBB_HDD_15C!$F$7</c15:sqref>
                        </c15:formulaRef>
                      </c:ext>
                    </c:extLst>
                    <c:strCache>
                      <c:ptCount val="1"/>
                      <c:pt idx="0">
                        <c:v>HDD 14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Bilbao_Degree_Days_LEBB_HDD_15C!$F$8:$F$399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4.2</c:v>
                      </c:pt>
                      <c:pt idx="1">
                        <c:v>4.9000000000000004</c:v>
                      </c:pt>
                      <c:pt idx="2">
                        <c:v>7</c:v>
                      </c:pt>
                      <c:pt idx="3">
                        <c:v>7.1</c:v>
                      </c:pt>
                      <c:pt idx="4">
                        <c:v>4.2</c:v>
                      </c:pt>
                      <c:pt idx="5">
                        <c:v>5.4</c:v>
                      </c:pt>
                      <c:pt idx="6">
                        <c:v>4.3</c:v>
                      </c:pt>
                      <c:pt idx="7">
                        <c:v>2.6</c:v>
                      </c:pt>
                      <c:pt idx="8">
                        <c:v>2.5</c:v>
                      </c:pt>
                      <c:pt idx="9">
                        <c:v>3.5</c:v>
                      </c:pt>
                      <c:pt idx="10">
                        <c:v>2.6</c:v>
                      </c:pt>
                      <c:pt idx="11">
                        <c:v>2.8</c:v>
                      </c:pt>
                      <c:pt idx="12">
                        <c:v>0</c:v>
                      </c:pt>
                      <c:pt idx="13">
                        <c:v>0.6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4.4000000000000004</c:v>
                      </c:pt>
                      <c:pt idx="17">
                        <c:v>2.2999999999999998</c:v>
                      </c:pt>
                      <c:pt idx="18">
                        <c:v>0</c:v>
                      </c:pt>
                      <c:pt idx="19">
                        <c:v>2.8</c:v>
                      </c:pt>
                      <c:pt idx="20">
                        <c:v>2.5</c:v>
                      </c:pt>
                      <c:pt idx="21">
                        <c:v>1.3</c:v>
                      </c:pt>
                      <c:pt idx="22">
                        <c:v>1.6</c:v>
                      </c:pt>
                      <c:pt idx="23">
                        <c:v>1.2</c:v>
                      </c:pt>
                      <c:pt idx="24">
                        <c:v>2</c:v>
                      </c:pt>
                      <c:pt idx="25">
                        <c:v>1.7</c:v>
                      </c:pt>
                      <c:pt idx="26">
                        <c:v>7.1</c:v>
                      </c:pt>
                      <c:pt idx="27">
                        <c:v>6.9</c:v>
                      </c:pt>
                      <c:pt idx="28">
                        <c:v>7</c:v>
                      </c:pt>
                      <c:pt idx="29">
                        <c:v>7.4</c:v>
                      </c:pt>
                      <c:pt idx="30">
                        <c:v>7.3</c:v>
                      </c:pt>
                      <c:pt idx="31">
                        <c:v>6.7</c:v>
                      </c:pt>
                      <c:pt idx="32">
                        <c:v>7.4</c:v>
                      </c:pt>
                      <c:pt idx="33">
                        <c:v>7</c:v>
                      </c:pt>
                      <c:pt idx="34">
                        <c:v>5</c:v>
                      </c:pt>
                      <c:pt idx="35">
                        <c:v>5.8</c:v>
                      </c:pt>
                      <c:pt idx="36">
                        <c:v>7.9</c:v>
                      </c:pt>
                      <c:pt idx="37">
                        <c:v>5.6</c:v>
                      </c:pt>
                      <c:pt idx="38">
                        <c:v>4.9000000000000004</c:v>
                      </c:pt>
                      <c:pt idx="39">
                        <c:v>2.2000000000000002</c:v>
                      </c:pt>
                      <c:pt idx="40">
                        <c:v>4.0999999999999996</c:v>
                      </c:pt>
                      <c:pt idx="41">
                        <c:v>6</c:v>
                      </c:pt>
                      <c:pt idx="42">
                        <c:v>8.3000000000000007</c:v>
                      </c:pt>
                      <c:pt idx="43">
                        <c:v>5.0999999999999996</c:v>
                      </c:pt>
                      <c:pt idx="44">
                        <c:v>0.7</c:v>
                      </c:pt>
                      <c:pt idx="45">
                        <c:v>0.9</c:v>
                      </c:pt>
                      <c:pt idx="46">
                        <c:v>0.1</c:v>
                      </c:pt>
                      <c:pt idx="47">
                        <c:v>3.3</c:v>
                      </c:pt>
                      <c:pt idx="48">
                        <c:v>4</c:v>
                      </c:pt>
                      <c:pt idx="49">
                        <c:v>5.0999999999999996</c:v>
                      </c:pt>
                      <c:pt idx="50">
                        <c:v>8.1999999999999993</c:v>
                      </c:pt>
                      <c:pt idx="51">
                        <c:v>9.6999999999999993</c:v>
                      </c:pt>
                      <c:pt idx="52">
                        <c:v>6.9</c:v>
                      </c:pt>
                      <c:pt idx="53">
                        <c:v>5.6</c:v>
                      </c:pt>
                      <c:pt idx="54">
                        <c:v>2.5</c:v>
                      </c:pt>
                      <c:pt idx="55">
                        <c:v>3.3</c:v>
                      </c:pt>
                      <c:pt idx="56">
                        <c:v>4.4000000000000004</c:v>
                      </c:pt>
                      <c:pt idx="57">
                        <c:v>0.5</c:v>
                      </c:pt>
                      <c:pt idx="58">
                        <c:v>2.2000000000000002</c:v>
                      </c:pt>
                      <c:pt idx="59">
                        <c:v>3</c:v>
                      </c:pt>
                      <c:pt idx="60">
                        <c:v>0</c:v>
                      </c:pt>
                      <c:pt idx="61">
                        <c:v>0.5</c:v>
                      </c:pt>
                      <c:pt idx="62">
                        <c:v>0.2</c:v>
                      </c:pt>
                      <c:pt idx="63">
                        <c:v>0</c:v>
                      </c:pt>
                      <c:pt idx="64">
                        <c:v>0.3</c:v>
                      </c:pt>
                      <c:pt idx="65">
                        <c:v>2.6</c:v>
                      </c:pt>
                      <c:pt idx="66">
                        <c:v>6</c:v>
                      </c:pt>
                      <c:pt idx="67">
                        <c:v>3.7</c:v>
                      </c:pt>
                      <c:pt idx="68">
                        <c:v>1.9</c:v>
                      </c:pt>
                      <c:pt idx="69">
                        <c:v>2.8</c:v>
                      </c:pt>
                      <c:pt idx="70">
                        <c:v>1.7</c:v>
                      </c:pt>
                      <c:pt idx="71">
                        <c:v>0.8</c:v>
                      </c:pt>
                      <c:pt idx="72">
                        <c:v>1.5</c:v>
                      </c:pt>
                      <c:pt idx="73">
                        <c:v>2.5</c:v>
                      </c:pt>
                      <c:pt idx="74">
                        <c:v>1.4</c:v>
                      </c:pt>
                      <c:pt idx="75">
                        <c:v>2.1</c:v>
                      </c:pt>
                      <c:pt idx="76">
                        <c:v>2.5</c:v>
                      </c:pt>
                      <c:pt idx="77">
                        <c:v>0</c:v>
                      </c:pt>
                      <c:pt idx="78">
                        <c:v>2.5</c:v>
                      </c:pt>
                      <c:pt idx="79">
                        <c:v>5.0999999999999996</c:v>
                      </c:pt>
                      <c:pt idx="80">
                        <c:v>5.7</c:v>
                      </c:pt>
                      <c:pt idx="81">
                        <c:v>5.3</c:v>
                      </c:pt>
                      <c:pt idx="82">
                        <c:v>3.7</c:v>
                      </c:pt>
                      <c:pt idx="83">
                        <c:v>4.4000000000000004</c:v>
                      </c:pt>
                      <c:pt idx="84">
                        <c:v>4.0999999999999996</c:v>
                      </c:pt>
                      <c:pt idx="85">
                        <c:v>4</c:v>
                      </c:pt>
                      <c:pt idx="86">
                        <c:v>3.2</c:v>
                      </c:pt>
                      <c:pt idx="87">
                        <c:v>4.0999999999999996</c:v>
                      </c:pt>
                      <c:pt idx="88">
                        <c:v>1.4</c:v>
                      </c:pt>
                      <c:pt idx="89">
                        <c:v>1.7</c:v>
                      </c:pt>
                      <c:pt idx="90">
                        <c:v>1.1000000000000001</c:v>
                      </c:pt>
                      <c:pt idx="91">
                        <c:v>1.8</c:v>
                      </c:pt>
                      <c:pt idx="92">
                        <c:v>4.4000000000000004</c:v>
                      </c:pt>
                      <c:pt idx="93">
                        <c:v>3.2</c:v>
                      </c:pt>
                      <c:pt idx="94">
                        <c:v>1.3</c:v>
                      </c:pt>
                      <c:pt idx="95">
                        <c:v>1.6</c:v>
                      </c:pt>
                      <c:pt idx="96">
                        <c:v>5.5</c:v>
                      </c:pt>
                      <c:pt idx="97">
                        <c:v>3.2</c:v>
                      </c:pt>
                      <c:pt idx="98">
                        <c:v>4.3</c:v>
                      </c:pt>
                      <c:pt idx="99">
                        <c:v>3.2</c:v>
                      </c:pt>
                      <c:pt idx="100">
                        <c:v>4.0999999999999996</c:v>
                      </c:pt>
                      <c:pt idx="101">
                        <c:v>3.4</c:v>
                      </c:pt>
                      <c:pt idx="102">
                        <c:v>1.7</c:v>
                      </c:pt>
                      <c:pt idx="103">
                        <c:v>3.3</c:v>
                      </c:pt>
                      <c:pt idx="104">
                        <c:v>5.5</c:v>
                      </c:pt>
                      <c:pt idx="105">
                        <c:v>3.2</c:v>
                      </c:pt>
                      <c:pt idx="106">
                        <c:v>4.3</c:v>
                      </c:pt>
                      <c:pt idx="107">
                        <c:v>2.5</c:v>
                      </c:pt>
                      <c:pt idx="108">
                        <c:v>2</c:v>
                      </c:pt>
                      <c:pt idx="109">
                        <c:v>1.9</c:v>
                      </c:pt>
                      <c:pt idx="110">
                        <c:v>0</c:v>
                      </c:pt>
                      <c:pt idx="111">
                        <c:v>0.2</c:v>
                      </c:pt>
                      <c:pt idx="112">
                        <c:v>1.8</c:v>
                      </c:pt>
                      <c:pt idx="113">
                        <c:v>1.1000000000000001</c:v>
                      </c:pt>
                      <c:pt idx="114">
                        <c:v>2.2999999999999998</c:v>
                      </c:pt>
                      <c:pt idx="115">
                        <c:v>3.6</c:v>
                      </c:pt>
                      <c:pt idx="116">
                        <c:v>3.3</c:v>
                      </c:pt>
                      <c:pt idx="117">
                        <c:v>5.6</c:v>
                      </c:pt>
                      <c:pt idx="118">
                        <c:v>4.7</c:v>
                      </c:pt>
                      <c:pt idx="119">
                        <c:v>5.4</c:v>
                      </c:pt>
                      <c:pt idx="120">
                        <c:v>8.8000000000000007</c:v>
                      </c:pt>
                      <c:pt idx="121">
                        <c:v>8.5</c:v>
                      </c:pt>
                      <c:pt idx="122">
                        <c:v>2.6</c:v>
                      </c:pt>
                      <c:pt idx="123">
                        <c:v>2</c:v>
                      </c:pt>
                      <c:pt idx="124">
                        <c:v>5.2</c:v>
                      </c:pt>
                      <c:pt idx="125">
                        <c:v>2.9</c:v>
                      </c:pt>
                      <c:pt idx="126">
                        <c:v>0</c:v>
                      </c:pt>
                      <c:pt idx="127">
                        <c:v>0.9</c:v>
                      </c:pt>
                      <c:pt idx="128">
                        <c:v>0.9</c:v>
                      </c:pt>
                      <c:pt idx="129">
                        <c:v>0.6</c:v>
                      </c:pt>
                      <c:pt idx="130">
                        <c:v>0.7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0.3</c:v>
                      </c:pt>
                      <c:pt idx="135">
                        <c:v>1.4</c:v>
                      </c:pt>
                      <c:pt idx="136">
                        <c:v>0.4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0.8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</c:v>
                      </c:pt>
                      <c:pt idx="143">
                        <c:v>0.5</c:v>
                      </c:pt>
                      <c:pt idx="144">
                        <c:v>1.2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0.3</c:v>
                      </c:pt>
                      <c:pt idx="149">
                        <c:v>1.3</c:v>
                      </c:pt>
                      <c:pt idx="150">
                        <c:v>1.1000000000000001</c:v>
                      </c:pt>
                      <c:pt idx="151">
                        <c:v>0.2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0.3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0.3</c:v>
                      </c:pt>
                      <c:pt idx="163">
                        <c:v>1</c:v>
                      </c:pt>
                      <c:pt idx="164">
                        <c:v>0.8</c:v>
                      </c:pt>
                      <c:pt idx="165">
                        <c:v>0</c:v>
                      </c:pt>
                      <c:pt idx="166">
                        <c:v>0.4</c:v>
                      </c:pt>
                      <c:pt idx="167">
                        <c:v>0.7</c:v>
                      </c:pt>
                      <c:pt idx="168">
                        <c:v>1.8</c:v>
                      </c:pt>
                      <c:pt idx="169">
                        <c:v>1.4</c:v>
                      </c:pt>
                      <c:pt idx="170">
                        <c:v>1</c:v>
                      </c:pt>
                      <c:pt idx="171">
                        <c:v>0.6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1.1000000000000001</c:v>
                      </c:pt>
                      <c:pt idx="176">
                        <c:v>0.2</c:v>
                      </c:pt>
                      <c:pt idx="177">
                        <c:v>0.2</c:v>
                      </c:pt>
                      <c:pt idx="178">
                        <c:v>0.1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0.3</c:v>
                      </c:pt>
                      <c:pt idx="190">
                        <c:v>0.5</c:v>
                      </c:pt>
                      <c:pt idx="191">
                        <c:v>0.2</c:v>
                      </c:pt>
                      <c:pt idx="192">
                        <c:v>0.2</c:v>
                      </c:pt>
                      <c:pt idx="193">
                        <c:v>0.4</c:v>
                      </c:pt>
                      <c:pt idx="194">
                        <c:v>0.7</c:v>
                      </c:pt>
                      <c:pt idx="195">
                        <c:v>0.6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0.2</c:v>
                      </c:pt>
                      <c:pt idx="202">
                        <c:v>0.3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0.6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0.8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0.4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0.2</c:v>
                      </c:pt>
                      <c:pt idx="283">
                        <c:v>0.1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0.6</c:v>
                      </c:pt>
                      <c:pt idx="300">
                        <c:v>0.3</c:v>
                      </c:pt>
                      <c:pt idx="301">
                        <c:v>0.9</c:v>
                      </c:pt>
                      <c:pt idx="302">
                        <c:v>0.4</c:v>
                      </c:pt>
                      <c:pt idx="303">
                        <c:v>1.2</c:v>
                      </c:pt>
                      <c:pt idx="304">
                        <c:v>1.2</c:v>
                      </c:pt>
                      <c:pt idx="305">
                        <c:v>0</c:v>
                      </c:pt>
                      <c:pt idx="306">
                        <c:v>1.2</c:v>
                      </c:pt>
                      <c:pt idx="307">
                        <c:v>1.1000000000000001</c:v>
                      </c:pt>
                      <c:pt idx="308">
                        <c:v>0.8</c:v>
                      </c:pt>
                      <c:pt idx="309">
                        <c:v>0.5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0.1</c:v>
                      </c:pt>
                      <c:pt idx="315">
                        <c:v>0.9</c:v>
                      </c:pt>
                      <c:pt idx="316">
                        <c:v>0</c:v>
                      </c:pt>
                      <c:pt idx="317">
                        <c:v>0.3</c:v>
                      </c:pt>
                      <c:pt idx="318">
                        <c:v>2.1</c:v>
                      </c:pt>
                      <c:pt idx="319">
                        <c:v>4.4000000000000004</c:v>
                      </c:pt>
                      <c:pt idx="320">
                        <c:v>4.5</c:v>
                      </c:pt>
                      <c:pt idx="321">
                        <c:v>4.2</c:v>
                      </c:pt>
                      <c:pt idx="322">
                        <c:v>2.9</c:v>
                      </c:pt>
                      <c:pt idx="323">
                        <c:v>0.4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1.3</c:v>
                      </c:pt>
                      <c:pt idx="329">
                        <c:v>0.7</c:v>
                      </c:pt>
                      <c:pt idx="330">
                        <c:v>1.9</c:v>
                      </c:pt>
                      <c:pt idx="331">
                        <c:v>0.9</c:v>
                      </c:pt>
                      <c:pt idx="332">
                        <c:v>0.3</c:v>
                      </c:pt>
                      <c:pt idx="333">
                        <c:v>1.5</c:v>
                      </c:pt>
                      <c:pt idx="334">
                        <c:v>2.8</c:v>
                      </c:pt>
                      <c:pt idx="335">
                        <c:v>0.7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1.9</c:v>
                      </c:pt>
                      <c:pt idx="339">
                        <c:v>3.2</c:v>
                      </c:pt>
                      <c:pt idx="340">
                        <c:v>2.4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0.8</c:v>
                      </c:pt>
                      <c:pt idx="346">
                        <c:v>1.2</c:v>
                      </c:pt>
                      <c:pt idx="347">
                        <c:v>0.4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1.1000000000000001</c:v>
                      </c:pt>
                      <c:pt idx="352">
                        <c:v>2.2999999999999998</c:v>
                      </c:pt>
                      <c:pt idx="353">
                        <c:v>0.1</c:v>
                      </c:pt>
                      <c:pt idx="354">
                        <c:v>1.8</c:v>
                      </c:pt>
                      <c:pt idx="355">
                        <c:v>4.0999999999999996</c:v>
                      </c:pt>
                      <c:pt idx="356">
                        <c:v>6.7</c:v>
                      </c:pt>
                      <c:pt idx="357">
                        <c:v>5.2</c:v>
                      </c:pt>
                      <c:pt idx="358">
                        <c:v>5.7</c:v>
                      </c:pt>
                      <c:pt idx="359">
                        <c:v>2.5</c:v>
                      </c:pt>
                      <c:pt idx="360">
                        <c:v>0.5</c:v>
                      </c:pt>
                      <c:pt idx="361">
                        <c:v>0</c:v>
                      </c:pt>
                      <c:pt idx="362">
                        <c:v>0.6</c:v>
                      </c:pt>
                      <c:pt idx="363">
                        <c:v>3.1</c:v>
                      </c:pt>
                      <c:pt idx="364">
                        <c:v>3</c:v>
                      </c:pt>
                      <c:pt idx="365">
                        <c:v>5</c:v>
                      </c:pt>
                      <c:pt idx="366">
                        <c:v>4.3</c:v>
                      </c:pt>
                      <c:pt idx="367">
                        <c:v>5.7</c:v>
                      </c:pt>
                      <c:pt idx="368">
                        <c:v>4</c:v>
                      </c:pt>
                      <c:pt idx="369">
                        <c:v>6.6</c:v>
                      </c:pt>
                      <c:pt idx="370">
                        <c:v>7.7</c:v>
                      </c:pt>
                      <c:pt idx="371">
                        <c:v>6.4</c:v>
                      </c:pt>
                      <c:pt idx="372">
                        <c:v>3.9</c:v>
                      </c:pt>
                      <c:pt idx="373">
                        <c:v>5.7</c:v>
                      </c:pt>
                      <c:pt idx="374">
                        <c:v>5.8</c:v>
                      </c:pt>
                      <c:pt idx="375">
                        <c:v>1.5</c:v>
                      </c:pt>
                      <c:pt idx="376">
                        <c:v>0.3</c:v>
                      </c:pt>
                      <c:pt idx="377">
                        <c:v>2.1</c:v>
                      </c:pt>
                      <c:pt idx="378">
                        <c:v>1.5</c:v>
                      </c:pt>
                      <c:pt idx="379">
                        <c:v>0.4</c:v>
                      </c:pt>
                      <c:pt idx="380">
                        <c:v>2.2000000000000002</c:v>
                      </c:pt>
                      <c:pt idx="381">
                        <c:v>0.8</c:v>
                      </c:pt>
                      <c:pt idx="382">
                        <c:v>3.5</c:v>
                      </c:pt>
                      <c:pt idx="383">
                        <c:v>2</c:v>
                      </c:pt>
                      <c:pt idx="384">
                        <c:v>0.8</c:v>
                      </c:pt>
                      <c:pt idx="385">
                        <c:v>3.3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1.1000000000000001</c:v>
                      </c:pt>
                      <c:pt idx="389">
                        <c:v>4</c:v>
                      </c:pt>
                      <c:pt idx="390">
                        <c:v>6</c:v>
                      </c:pt>
                      <c:pt idx="391">
                        <c:v>6.8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735-4CD9-A1EC-C620FE1994AD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  <c:pt idx="53">
                        <c:v>6.1</c:v>
                      </c:pt>
                      <c:pt idx="54">
                        <c:v>3</c:v>
                      </c:pt>
                      <c:pt idx="55">
                        <c:v>3.8</c:v>
                      </c:pt>
                      <c:pt idx="56">
                        <c:v>4.9000000000000004</c:v>
                      </c:pt>
                      <c:pt idx="57">
                        <c:v>0.8</c:v>
                      </c:pt>
                      <c:pt idx="58">
                        <c:v>2.7</c:v>
                      </c:pt>
                      <c:pt idx="59">
                        <c:v>3.3</c:v>
                      </c:pt>
                      <c:pt idx="60">
                        <c:v>0</c:v>
                      </c:pt>
                      <c:pt idx="61">
                        <c:v>0.6</c:v>
                      </c:pt>
                      <c:pt idx="62">
                        <c:v>0.3</c:v>
                      </c:pt>
                      <c:pt idx="63">
                        <c:v>0</c:v>
                      </c:pt>
                      <c:pt idx="64">
                        <c:v>0.5</c:v>
                      </c:pt>
                      <c:pt idx="65">
                        <c:v>3</c:v>
                      </c:pt>
                      <c:pt idx="66">
                        <c:v>6.5</c:v>
                      </c:pt>
                      <c:pt idx="67">
                        <c:v>4</c:v>
                      </c:pt>
                      <c:pt idx="68">
                        <c:v>2.2999999999999998</c:v>
                      </c:pt>
                      <c:pt idx="69">
                        <c:v>3.3</c:v>
                      </c:pt>
                      <c:pt idx="70">
                        <c:v>1.9</c:v>
                      </c:pt>
                      <c:pt idx="71">
                        <c:v>1</c:v>
                      </c:pt>
                      <c:pt idx="72">
                        <c:v>2</c:v>
                      </c:pt>
                      <c:pt idx="73">
                        <c:v>2.9</c:v>
                      </c:pt>
                      <c:pt idx="74">
                        <c:v>1.8</c:v>
                      </c:pt>
                      <c:pt idx="75">
                        <c:v>2.4</c:v>
                      </c:pt>
                      <c:pt idx="76">
                        <c:v>2.7</c:v>
                      </c:pt>
                      <c:pt idx="77">
                        <c:v>0</c:v>
                      </c:pt>
                      <c:pt idx="78">
                        <c:v>2.9</c:v>
                      </c:pt>
                      <c:pt idx="79">
                        <c:v>5.6</c:v>
                      </c:pt>
                      <c:pt idx="80">
                        <c:v>6.1</c:v>
                      </c:pt>
                      <c:pt idx="81">
                        <c:v>5.7</c:v>
                      </c:pt>
                      <c:pt idx="82">
                        <c:v>4.0999999999999996</c:v>
                      </c:pt>
                      <c:pt idx="83">
                        <c:v>4.8</c:v>
                      </c:pt>
                      <c:pt idx="84">
                        <c:v>4.5</c:v>
                      </c:pt>
                      <c:pt idx="85">
                        <c:v>4.5</c:v>
                      </c:pt>
                      <c:pt idx="86">
                        <c:v>3.7</c:v>
                      </c:pt>
                      <c:pt idx="87">
                        <c:v>4.5999999999999996</c:v>
                      </c:pt>
                      <c:pt idx="88">
                        <c:v>1.9</c:v>
                      </c:pt>
                      <c:pt idx="89">
                        <c:v>1.9</c:v>
                      </c:pt>
                      <c:pt idx="90">
                        <c:v>1.4</c:v>
                      </c:pt>
                      <c:pt idx="91">
                        <c:v>2.1</c:v>
                      </c:pt>
                      <c:pt idx="92">
                        <c:v>4.9000000000000004</c:v>
                      </c:pt>
                      <c:pt idx="93">
                        <c:v>3.6</c:v>
                      </c:pt>
                      <c:pt idx="94">
                        <c:v>1.5</c:v>
                      </c:pt>
                      <c:pt idx="95">
                        <c:v>1.9</c:v>
                      </c:pt>
                      <c:pt idx="96">
                        <c:v>6</c:v>
                      </c:pt>
                      <c:pt idx="97">
                        <c:v>3.7</c:v>
                      </c:pt>
                      <c:pt idx="98">
                        <c:v>4.7</c:v>
                      </c:pt>
                      <c:pt idx="99">
                        <c:v>3.7</c:v>
                      </c:pt>
                      <c:pt idx="100">
                        <c:v>4.5</c:v>
                      </c:pt>
                      <c:pt idx="101">
                        <c:v>3.7</c:v>
                      </c:pt>
                      <c:pt idx="102">
                        <c:v>2.1</c:v>
                      </c:pt>
                      <c:pt idx="103">
                        <c:v>3.8</c:v>
                      </c:pt>
                      <c:pt idx="104">
                        <c:v>5.9</c:v>
                      </c:pt>
                      <c:pt idx="105">
                        <c:v>3.6</c:v>
                      </c:pt>
                      <c:pt idx="106">
                        <c:v>4.8</c:v>
                      </c:pt>
                      <c:pt idx="107">
                        <c:v>3</c:v>
                      </c:pt>
                      <c:pt idx="108">
                        <c:v>2.4</c:v>
                      </c:pt>
                      <c:pt idx="109">
                        <c:v>2.2000000000000002</c:v>
                      </c:pt>
                      <c:pt idx="110">
                        <c:v>0.1</c:v>
                      </c:pt>
                      <c:pt idx="111">
                        <c:v>0.3</c:v>
                      </c:pt>
                      <c:pt idx="112">
                        <c:v>2.2000000000000002</c:v>
                      </c:pt>
                      <c:pt idx="113">
                        <c:v>1.5</c:v>
                      </c:pt>
                      <c:pt idx="114">
                        <c:v>2.6</c:v>
                      </c:pt>
                      <c:pt idx="115">
                        <c:v>4.0999999999999996</c:v>
                      </c:pt>
                      <c:pt idx="116">
                        <c:v>3.8</c:v>
                      </c:pt>
                      <c:pt idx="117">
                        <c:v>6</c:v>
                      </c:pt>
                      <c:pt idx="118">
                        <c:v>5</c:v>
                      </c:pt>
                      <c:pt idx="119">
                        <c:v>5.9</c:v>
                      </c:pt>
                      <c:pt idx="120">
                        <c:v>9.3000000000000007</c:v>
                      </c:pt>
                      <c:pt idx="121">
                        <c:v>9</c:v>
                      </c:pt>
                      <c:pt idx="122">
                        <c:v>2.8</c:v>
                      </c:pt>
                      <c:pt idx="123">
                        <c:v>2.4</c:v>
                      </c:pt>
                      <c:pt idx="124">
                        <c:v>5.6</c:v>
                      </c:pt>
                      <c:pt idx="125">
                        <c:v>3.1</c:v>
                      </c:pt>
                      <c:pt idx="126">
                        <c:v>0</c:v>
                      </c:pt>
                      <c:pt idx="127">
                        <c:v>1.2</c:v>
                      </c:pt>
                      <c:pt idx="128">
                        <c:v>1.1000000000000001</c:v>
                      </c:pt>
                      <c:pt idx="129">
                        <c:v>0.9</c:v>
                      </c:pt>
                      <c:pt idx="130">
                        <c:v>0.9</c:v>
                      </c:pt>
                      <c:pt idx="131">
                        <c:v>0</c:v>
                      </c:pt>
                      <c:pt idx="132">
                        <c:v>0.1</c:v>
                      </c:pt>
                      <c:pt idx="133">
                        <c:v>0.2</c:v>
                      </c:pt>
                      <c:pt idx="134">
                        <c:v>0.4</c:v>
                      </c:pt>
                      <c:pt idx="135">
                        <c:v>1.7</c:v>
                      </c:pt>
                      <c:pt idx="136">
                        <c:v>0.6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</c:v>
                      </c:pt>
                      <c:pt idx="140">
                        <c:v>0.3</c:v>
                      </c:pt>
                      <c:pt idx="141">
                        <c:v>0.3</c:v>
                      </c:pt>
                      <c:pt idx="142">
                        <c:v>0.9</c:v>
                      </c:pt>
                      <c:pt idx="143">
                        <c:v>0.7</c:v>
                      </c:pt>
                      <c:pt idx="144">
                        <c:v>1.4</c:v>
                      </c:pt>
                      <c:pt idx="145">
                        <c:v>0.1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0.5</c:v>
                      </c:pt>
                      <c:pt idx="149">
                        <c:v>1.6</c:v>
                      </c:pt>
                      <c:pt idx="150">
                        <c:v>1.3</c:v>
                      </c:pt>
                      <c:pt idx="151">
                        <c:v>0.3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0.1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0.4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0.1</c:v>
                      </c:pt>
                      <c:pt idx="162">
                        <c:v>0.5</c:v>
                      </c:pt>
                      <c:pt idx="163">
                        <c:v>1.5</c:v>
                      </c:pt>
                      <c:pt idx="164">
                        <c:v>1</c:v>
                      </c:pt>
                      <c:pt idx="165">
                        <c:v>0.3</c:v>
                      </c:pt>
                      <c:pt idx="166">
                        <c:v>0.7</c:v>
                      </c:pt>
                      <c:pt idx="167">
                        <c:v>0.9</c:v>
                      </c:pt>
                      <c:pt idx="168">
                        <c:v>2</c:v>
                      </c:pt>
                      <c:pt idx="169">
                        <c:v>1.6</c:v>
                      </c:pt>
                      <c:pt idx="170">
                        <c:v>1.2</c:v>
                      </c:pt>
                      <c:pt idx="171">
                        <c:v>0.8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0.1</c:v>
                      </c:pt>
                      <c:pt idx="175">
                        <c:v>1.3</c:v>
                      </c:pt>
                      <c:pt idx="176">
                        <c:v>0.3</c:v>
                      </c:pt>
                      <c:pt idx="177">
                        <c:v>0.3</c:v>
                      </c:pt>
                      <c:pt idx="178">
                        <c:v>0.3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0.5</c:v>
                      </c:pt>
                      <c:pt idx="190">
                        <c:v>0.7</c:v>
                      </c:pt>
                      <c:pt idx="191">
                        <c:v>0.4</c:v>
                      </c:pt>
                      <c:pt idx="192">
                        <c:v>0.4</c:v>
                      </c:pt>
                      <c:pt idx="193">
                        <c:v>0.7</c:v>
                      </c:pt>
                      <c:pt idx="194">
                        <c:v>0.9</c:v>
                      </c:pt>
                      <c:pt idx="195">
                        <c:v>0.8</c:v>
                      </c:pt>
                      <c:pt idx="196">
                        <c:v>0.1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0.1</c:v>
                      </c:pt>
                      <c:pt idx="200">
                        <c:v>0.1</c:v>
                      </c:pt>
                      <c:pt idx="201">
                        <c:v>0.4</c:v>
                      </c:pt>
                      <c:pt idx="202">
                        <c:v>0.5</c:v>
                      </c:pt>
                      <c:pt idx="203">
                        <c:v>0.1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0.7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1</c:v>
                      </c:pt>
                      <c:pt idx="275">
                        <c:v>0.1</c:v>
                      </c:pt>
                      <c:pt idx="276">
                        <c:v>0</c:v>
                      </c:pt>
                      <c:pt idx="277">
                        <c:v>0.6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0.4</c:v>
                      </c:pt>
                      <c:pt idx="283">
                        <c:v>0.3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0.9</c:v>
                      </c:pt>
                      <c:pt idx="300">
                        <c:v>0.6</c:v>
                      </c:pt>
                      <c:pt idx="301">
                        <c:v>1.1000000000000001</c:v>
                      </c:pt>
                      <c:pt idx="302">
                        <c:v>0.6</c:v>
                      </c:pt>
                      <c:pt idx="303">
                        <c:v>1.4</c:v>
                      </c:pt>
                      <c:pt idx="304">
                        <c:v>1.4</c:v>
                      </c:pt>
                      <c:pt idx="305">
                        <c:v>0.1</c:v>
                      </c:pt>
                      <c:pt idx="306">
                        <c:v>1.6</c:v>
                      </c:pt>
                      <c:pt idx="307">
                        <c:v>1.4</c:v>
                      </c:pt>
                      <c:pt idx="308">
                        <c:v>1.2</c:v>
                      </c:pt>
                      <c:pt idx="309">
                        <c:v>0.8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0.2</c:v>
                      </c:pt>
                      <c:pt idx="315">
                        <c:v>1.3</c:v>
                      </c:pt>
                      <c:pt idx="316">
                        <c:v>0.2</c:v>
                      </c:pt>
                      <c:pt idx="317">
                        <c:v>0.5</c:v>
                      </c:pt>
                      <c:pt idx="318">
                        <c:v>2.6</c:v>
                      </c:pt>
                      <c:pt idx="319">
                        <c:v>4.9000000000000004</c:v>
                      </c:pt>
                      <c:pt idx="320">
                        <c:v>5</c:v>
                      </c:pt>
                      <c:pt idx="321">
                        <c:v>4.5999999999999996</c:v>
                      </c:pt>
                      <c:pt idx="322">
                        <c:v>3.2</c:v>
                      </c:pt>
                      <c:pt idx="323">
                        <c:v>0.5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0.1</c:v>
                      </c:pt>
                      <c:pt idx="328">
                        <c:v>1.5</c:v>
                      </c:pt>
                      <c:pt idx="329">
                        <c:v>1</c:v>
                      </c:pt>
                      <c:pt idx="330">
                        <c:v>2.2999999999999998</c:v>
                      </c:pt>
                      <c:pt idx="331">
                        <c:v>1.1000000000000001</c:v>
                      </c:pt>
                      <c:pt idx="332">
                        <c:v>0.4</c:v>
                      </c:pt>
                      <c:pt idx="333">
                        <c:v>1.8</c:v>
                      </c:pt>
                      <c:pt idx="334">
                        <c:v>3.2</c:v>
                      </c:pt>
                      <c:pt idx="335">
                        <c:v>0.8</c:v>
                      </c:pt>
                      <c:pt idx="336">
                        <c:v>0</c:v>
                      </c:pt>
                      <c:pt idx="337">
                        <c:v>0.1</c:v>
                      </c:pt>
                      <c:pt idx="338">
                        <c:v>2.4</c:v>
                      </c:pt>
                      <c:pt idx="339">
                        <c:v>3.7</c:v>
                      </c:pt>
                      <c:pt idx="340">
                        <c:v>2.7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0.1</c:v>
                      </c:pt>
                      <c:pt idx="345">
                        <c:v>1.2</c:v>
                      </c:pt>
                      <c:pt idx="346">
                        <c:v>1.4</c:v>
                      </c:pt>
                      <c:pt idx="347">
                        <c:v>0.5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0.1</c:v>
                      </c:pt>
                      <c:pt idx="351">
                        <c:v>1.5</c:v>
                      </c:pt>
                      <c:pt idx="352">
                        <c:v>2.6</c:v>
                      </c:pt>
                      <c:pt idx="353">
                        <c:v>0.2</c:v>
                      </c:pt>
                      <c:pt idx="354">
                        <c:v>2.2999999999999998</c:v>
                      </c:pt>
                      <c:pt idx="355">
                        <c:v>4.5999999999999996</c:v>
                      </c:pt>
                      <c:pt idx="356">
                        <c:v>7.2</c:v>
                      </c:pt>
                      <c:pt idx="357">
                        <c:v>5.6</c:v>
                      </c:pt>
                      <c:pt idx="358">
                        <c:v>6.1</c:v>
                      </c:pt>
                      <c:pt idx="359">
                        <c:v>2.8</c:v>
                      </c:pt>
                      <c:pt idx="360">
                        <c:v>0.7</c:v>
                      </c:pt>
                      <c:pt idx="361">
                        <c:v>0</c:v>
                      </c:pt>
                      <c:pt idx="362">
                        <c:v>0.8</c:v>
                      </c:pt>
                      <c:pt idx="363">
                        <c:v>3.4</c:v>
                      </c:pt>
                      <c:pt idx="364">
                        <c:v>3.3</c:v>
                      </c:pt>
                      <c:pt idx="365">
                        <c:v>5.5</c:v>
                      </c:pt>
                      <c:pt idx="366">
                        <c:v>4.8</c:v>
                      </c:pt>
                      <c:pt idx="367">
                        <c:v>6.2</c:v>
                      </c:pt>
                      <c:pt idx="368">
                        <c:v>4.5</c:v>
                      </c:pt>
                      <c:pt idx="369">
                        <c:v>7.1</c:v>
                      </c:pt>
                      <c:pt idx="370">
                        <c:v>8.1999999999999993</c:v>
                      </c:pt>
                      <c:pt idx="371">
                        <c:v>6.9</c:v>
                      </c:pt>
                      <c:pt idx="372">
                        <c:v>4.4000000000000004</c:v>
                      </c:pt>
                      <c:pt idx="373">
                        <c:v>6.2</c:v>
                      </c:pt>
                      <c:pt idx="374">
                        <c:v>6.3</c:v>
                      </c:pt>
                      <c:pt idx="375">
                        <c:v>2</c:v>
                      </c:pt>
                      <c:pt idx="376">
                        <c:v>0.5</c:v>
                      </c:pt>
                      <c:pt idx="377">
                        <c:v>2.6</c:v>
                      </c:pt>
                      <c:pt idx="378">
                        <c:v>1.7</c:v>
                      </c:pt>
                      <c:pt idx="379">
                        <c:v>0.5</c:v>
                      </c:pt>
                      <c:pt idx="380">
                        <c:v>2.6</c:v>
                      </c:pt>
                      <c:pt idx="381">
                        <c:v>1</c:v>
                      </c:pt>
                      <c:pt idx="382">
                        <c:v>3.9</c:v>
                      </c:pt>
                      <c:pt idx="383">
                        <c:v>2.2999999999999998</c:v>
                      </c:pt>
                      <c:pt idx="384">
                        <c:v>1.1000000000000001</c:v>
                      </c:pt>
                      <c:pt idx="385">
                        <c:v>3.7</c:v>
                      </c:pt>
                      <c:pt idx="386">
                        <c:v>0.1</c:v>
                      </c:pt>
                      <c:pt idx="387">
                        <c:v>0</c:v>
                      </c:pt>
                      <c:pt idx="388">
                        <c:v>1.3</c:v>
                      </c:pt>
                      <c:pt idx="389">
                        <c:v>4.5</c:v>
                      </c:pt>
                      <c:pt idx="390">
                        <c:v>6.5</c:v>
                      </c:pt>
                      <c:pt idx="391">
                        <c:v>7.3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735-4CD9-A1EC-C620FE1994AD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  <c:pt idx="53">
                        <c:v>7.1</c:v>
                      </c:pt>
                      <c:pt idx="54">
                        <c:v>4</c:v>
                      </c:pt>
                      <c:pt idx="55">
                        <c:v>4.8</c:v>
                      </c:pt>
                      <c:pt idx="56">
                        <c:v>5.8</c:v>
                      </c:pt>
                      <c:pt idx="57">
                        <c:v>1.4</c:v>
                      </c:pt>
                      <c:pt idx="58">
                        <c:v>3.6</c:v>
                      </c:pt>
                      <c:pt idx="59">
                        <c:v>3.9</c:v>
                      </c:pt>
                      <c:pt idx="60">
                        <c:v>0.1</c:v>
                      </c:pt>
                      <c:pt idx="61">
                        <c:v>1</c:v>
                      </c:pt>
                      <c:pt idx="62">
                        <c:v>0.7</c:v>
                      </c:pt>
                      <c:pt idx="63">
                        <c:v>0.1</c:v>
                      </c:pt>
                      <c:pt idx="64">
                        <c:v>0.8</c:v>
                      </c:pt>
                      <c:pt idx="65">
                        <c:v>4</c:v>
                      </c:pt>
                      <c:pt idx="66">
                        <c:v>7.5</c:v>
                      </c:pt>
                      <c:pt idx="67">
                        <c:v>4.7</c:v>
                      </c:pt>
                      <c:pt idx="68">
                        <c:v>3</c:v>
                      </c:pt>
                      <c:pt idx="69">
                        <c:v>4.3</c:v>
                      </c:pt>
                      <c:pt idx="70">
                        <c:v>2.2999999999999998</c:v>
                      </c:pt>
                      <c:pt idx="71">
                        <c:v>1.6</c:v>
                      </c:pt>
                      <c:pt idx="72">
                        <c:v>3</c:v>
                      </c:pt>
                      <c:pt idx="73">
                        <c:v>3.8</c:v>
                      </c:pt>
                      <c:pt idx="74">
                        <c:v>2.5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0</c:v>
                      </c:pt>
                      <c:pt idx="78">
                        <c:v>3.8</c:v>
                      </c:pt>
                      <c:pt idx="79">
                        <c:v>6.6</c:v>
                      </c:pt>
                      <c:pt idx="80">
                        <c:v>7</c:v>
                      </c:pt>
                      <c:pt idx="81">
                        <c:v>6.7</c:v>
                      </c:pt>
                      <c:pt idx="82">
                        <c:v>5</c:v>
                      </c:pt>
                      <c:pt idx="83">
                        <c:v>5.7</c:v>
                      </c:pt>
                      <c:pt idx="84">
                        <c:v>5.4</c:v>
                      </c:pt>
                      <c:pt idx="85">
                        <c:v>5.5</c:v>
                      </c:pt>
                      <c:pt idx="86">
                        <c:v>4.7</c:v>
                      </c:pt>
                      <c:pt idx="87">
                        <c:v>5.6</c:v>
                      </c:pt>
                      <c:pt idx="88">
                        <c:v>2.8</c:v>
                      </c:pt>
                      <c:pt idx="89">
                        <c:v>2.4</c:v>
                      </c:pt>
                      <c:pt idx="90">
                        <c:v>1.9</c:v>
                      </c:pt>
                      <c:pt idx="91">
                        <c:v>3</c:v>
                      </c:pt>
                      <c:pt idx="92">
                        <c:v>5.9</c:v>
                      </c:pt>
                      <c:pt idx="93">
                        <c:v>4.4000000000000004</c:v>
                      </c:pt>
                      <c:pt idx="94">
                        <c:v>2.1</c:v>
                      </c:pt>
                      <c:pt idx="95">
                        <c:v>2.6</c:v>
                      </c:pt>
                      <c:pt idx="96">
                        <c:v>7</c:v>
                      </c:pt>
                      <c:pt idx="97">
                        <c:v>4.7</c:v>
                      </c:pt>
                      <c:pt idx="98">
                        <c:v>5.5</c:v>
                      </c:pt>
                      <c:pt idx="99">
                        <c:v>4.7</c:v>
                      </c:pt>
                      <c:pt idx="100">
                        <c:v>5.4</c:v>
                      </c:pt>
                      <c:pt idx="101">
                        <c:v>4.4000000000000004</c:v>
                      </c:pt>
                      <c:pt idx="102">
                        <c:v>3</c:v>
                      </c:pt>
                      <c:pt idx="103">
                        <c:v>4.8</c:v>
                      </c:pt>
                      <c:pt idx="104">
                        <c:v>6.7</c:v>
                      </c:pt>
                      <c:pt idx="105">
                        <c:v>4.4000000000000004</c:v>
                      </c:pt>
                      <c:pt idx="106">
                        <c:v>5.8</c:v>
                      </c:pt>
                      <c:pt idx="107">
                        <c:v>4</c:v>
                      </c:pt>
                      <c:pt idx="108">
                        <c:v>3.1</c:v>
                      </c:pt>
                      <c:pt idx="109">
                        <c:v>2.9</c:v>
                      </c:pt>
                      <c:pt idx="110">
                        <c:v>0.3</c:v>
                      </c:pt>
                      <c:pt idx="111">
                        <c:v>0.7</c:v>
                      </c:pt>
                      <c:pt idx="112">
                        <c:v>2.9</c:v>
                      </c:pt>
                      <c:pt idx="113">
                        <c:v>2.2000000000000002</c:v>
                      </c:pt>
                      <c:pt idx="114">
                        <c:v>3.2</c:v>
                      </c:pt>
                      <c:pt idx="115">
                        <c:v>5</c:v>
                      </c:pt>
                      <c:pt idx="116">
                        <c:v>4.8</c:v>
                      </c:pt>
                      <c:pt idx="117">
                        <c:v>7</c:v>
                      </c:pt>
                      <c:pt idx="118">
                        <c:v>5.8</c:v>
                      </c:pt>
                      <c:pt idx="119">
                        <c:v>6.8</c:v>
                      </c:pt>
                      <c:pt idx="120">
                        <c:v>10.3</c:v>
                      </c:pt>
                      <c:pt idx="121">
                        <c:v>10</c:v>
                      </c:pt>
                      <c:pt idx="122">
                        <c:v>3.4</c:v>
                      </c:pt>
                      <c:pt idx="123">
                        <c:v>3.4</c:v>
                      </c:pt>
                      <c:pt idx="124">
                        <c:v>6.5</c:v>
                      </c:pt>
                      <c:pt idx="125">
                        <c:v>3.6</c:v>
                      </c:pt>
                      <c:pt idx="126">
                        <c:v>0.2</c:v>
                      </c:pt>
                      <c:pt idx="127">
                        <c:v>2</c:v>
                      </c:pt>
                      <c:pt idx="128">
                        <c:v>1.6</c:v>
                      </c:pt>
                      <c:pt idx="129">
                        <c:v>1.5</c:v>
                      </c:pt>
                      <c:pt idx="130">
                        <c:v>1.2</c:v>
                      </c:pt>
                      <c:pt idx="131">
                        <c:v>0.1</c:v>
                      </c:pt>
                      <c:pt idx="132">
                        <c:v>0.4</c:v>
                      </c:pt>
                      <c:pt idx="133">
                        <c:v>0.7</c:v>
                      </c:pt>
                      <c:pt idx="134">
                        <c:v>1</c:v>
                      </c:pt>
                      <c:pt idx="135">
                        <c:v>2.2000000000000002</c:v>
                      </c:pt>
                      <c:pt idx="136">
                        <c:v>0.8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1.5</c:v>
                      </c:pt>
                      <c:pt idx="140">
                        <c:v>1.1000000000000001</c:v>
                      </c:pt>
                      <c:pt idx="141">
                        <c:v>0.8</c:v>
                      </c:pt>
                      <c:pt idx="142">
                        <c:v>1.9</c:v>
                      </c:pt>
                      <c:pt idx="143">
                        <c:v>1.4</c:v>
                      </c:pt>
                      <c:pt idx="144">
                        <c:v>1.9</c:v>
                      </c:pt>
                      <c:pt idx="145">
                        <c:v>0.5</c:v>
                      </c:pt>
                      <c:pt idx="146">
                        <c:v>0.1</c:v>
                      </c:pt>
                      <c:pt idx="147">
                        <c:v>0.2</c:v>
                      </c:pt>
                      <c:pt idx="148">
                        <c:v>1.2</c:v>
                      </c:pt>
                      <c:pt idx="149">
                        <c:v>2.4</c:v>
                      </c:pt>
                      <c:pt idx="150">
                        <c:v>1.8</c:v>
                      </c:pt>
                      <c:pt idx="151">
                        <c:v>0.4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0.3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0.8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0.5</c:v>
                      </c:pt>
                      <c:pt idx="162">
                        <c:v>1</c:v>
                      </c:pt>
                      <c:pt idx="163">
                        <c:v>2.5</c:v>
                      </c:pt>
                      <c:pt idx="164">
                        <c:v>1.6</c:v>
                      </c:pt>
                      <c:pt idx="165">
                        <c:v>1.1000000000000001</c:v>
                      </c:pt>
                      <c:pt idx="166">
                        <c:v>1.4</c:v>
                      </c:pt>
                      <c:pt idx="167">
                        <c:v>1.5</c:v>
                      </c:pt>
                      <c:pt idx="168">
                        <c:v>2.5</c:v>
                      </c:pt>
                      <c:pt idx="169">
                        <c:v>2.1</c:v>
                      </c:pt>
                      <c:pt idx="170">
                        <c:v>1.6</c:v>
                      </c:pt>
                      <c:pt idx="171">
                        <c:v>1.2</c:v>
                      </c:pt>
                      <c:pt idx="172">
                        <c:v>0.2</c:v>
                      </c:pt>
                      <c:pt idx="173">
                        <c:v>0</c:v>
                      </c:pt>
                      <c:pt idx="174">
                        <c:v>0.3</c:v>
                      </c:pt>
                      <c:pt idx="175">
                        <c:v>1.7</c:v>
                      </c:pt>
                      <c:pt idx="176">
                        <c:v>0.7</c:v>
                      </c:pt>
                      <c:pt idx="177">
                        <c:v>0.5</c:v>
                      </c:pt>
                      <c:pt idx="178">
                        <c:v>0.6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0.1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0.2</c:v>
                      </c:pt>
                      <c:pt idx="187">
                        <c:v>0.1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1.3</c:v>
                      </c:pt>
                      <c:pt idx="191">
                        <c:v>0.9</c:v>
                      </c:pt>
                      <c:pt idx="192">
                        <c:v>0.7</c:v>
                      </c:pt>
                      <c:pt idx="193">
                        <c:v>1.3</c:v>
                      </c:pt>
                      <c:pt idx="194">
                        <c:v>1.5</c:v>
                      </c:pt>
                      <c:pt idx="195">
                        <c:v>1.3</c:v>
                      </c:pt>
                      <c:pt idx="196">
                        <c:v>0.4</c:v>
                      </c:pt>
                      <c:pt idx="197">
                        <c:v>0.1</c:v>
                      </c:pt>
                      <c:pt idx="198">
                        <c:v>0.2</c:v>
                      </c:pt>
                      <c:pt idx="199">
                        <c:v>0.3</c:v>
                      </c:pt>
                      <c:pt idx="200">
                        <c:v>0.5</c:v>
                      </c:pt>
                      <c:pt idx="201">
                        <c:v>0.7</c:v>
                      </c:pt>
                      <c:pt idx="202">
                        <c:v>0.9</c:v>
                      </c:pt>
                      <c:pt idx="203">
                        <c:v>0.3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0.1</c:v>
                      </c:pt>
                      <c:pt idx="216">
                        <c:v>1.1000000000000001</c:v>
                      </c:pt>
                      <c:pt idx="217">
                        <c:v>0.1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0.1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0.2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0.2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0.1</c:v>
                      </c:pt>
                      <c:pt idx="273">
                        <c:v>0.2</c:v>
                      </c:pt>
                      <c:pt idx="274">
                        <c:v>1.4</c:v>
                      </c:pt>
                      <c:pt idx="275">
                        <c:v>0.3</c:v>
                      </c:pt>
                      <c:pt idx="276">
                        <c:v>0.2</c:v>
                      </c:pt>
                      <c:pt idx="277">
                        <c:v>0.9</c:v>
                      </c:pt>
                      <c:pt idx="278">
                        <c:v>0.1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0.8</c:v>
                      </c:pt>
                      <c:pt idx="283">
                        <c:v>0.6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0.1</c:v>
                      </c:pt>
                      <c:pt idx="295">
                        <c:v>0</c:v>
                      </c:pt>
                      <c:pt idx="296">
                        <c:v>0.2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1.5</c:v>
                      </c:pt>
                      <c:pt idx="300">
                        <c:v>1.1000000000000001</c:v>
                      </c:pt>
                      <c:pt idx="301">
                        <c:v>1.6</c:v>
                      </c:pt>
                      <c:pt idx="302">
                        <c:v>1.2</c:v>
                      </c:pt>
                      <c:pt idx="303">
                        <c:v>2</c:v>
                      </c:pt>
                      <c:pt idx="304">
                        <c:v>1.8</c:v>
                      </c:pt>
                      <c:pt idx="305">
                        <c:v>0.3</c:v>
                      </c:pt>
                      <c:pt idx="306">
                        <c:v>2.4</c:v>
                      </c:pt>
                      <c:pt idx="307">
                        <c:v>2.1</c:v>
                      </c:pt>
                      <c:pt idx="308">
                        <c:v>2.1</c:v>
                      </c:pt>
                      <c:pt idx="309">
                        <c:v>1.4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0.2</c:v>
                      </c:pt>
                      <c:pt idx="313">
                        <c:v>0</c:v>
                      </c:pt>
                      <c:pt idx="314">
                        <c:v>0.6</c:v>
                      </c:pt>
                      <c:pt idx="315">
                        <c:v>2.2999999999999998</c:v>
                      </c:pt>
                      <c:pt idx="316">
                        <c:v>0.7</c:v>
                      </c:pt>
                      <c:pt idx="317">
                        <c:v>1</c:v>
                      </c:pt>
                      <c:pt idx="318">
                        <c:v>3.6</c:v>
                      </c:pt>
                      <c:pt idx="319">
                        <c:v>5.9</c:v>
                      </c:pt>
                      <c:pt idx="320">
                        <c:v>6</c:v>
                      </c:pt>
                      <c:pt idx="321">
                        <c:v>5.3</c:v>
                      </c:pt>
                      <c:pt idx="322">
                        <c:v>3.8</c:v>
                      </c:pt>
                      <c:pt idx="323">
                        <c:v>0.8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0.2</c:v>
                      </c:pt>
                      <c:pt idx="327">
                        <c:v>0.5</c:v>
                      </c:pt>
                      <c:pt idx="328">
                        <c:v>2</c:v>
                      </c:pt>
                      <c:pt idx="329">
                        <c:v>1.7</c:v>
                      </c:pt>
                      <c:pt idx="330">
                        <c:v>3.1</c:v>
                      </c:pt>
                      <c:pt idx="331">
                        <c:v>1.5</c:v>
                      </c:pt>
                      <c:pt idx="332">
                        <c:v>0.9</c:v>
                      </c:pt>
                      <c:pt idx="333">
                        <c:v>2.5</c:v>
                      </c:pt>
                      <c:pt idx="334">
                        <c:v>3.9</c:v>
                      </c:pt>
                      <c:pt idx="335">
                        <c:v>1.1000000000000001</c:v>
                      </c:pt>
                      <c:pt idx="336">
                        <c:v>0</c:v>
                      </c:pt>
                      <c:pt idx="337">
                        <c:v>0.3</c:v>
                      </c:pt>
                      <c:pt idx="338">
                        <c:v>3.4</c:v>
                      </c:pt>
                      <c:pt idx="339">
                        <c:v>4.7</c:v>
                      </c:pt>
                      <c:pt idx="340">
                        <c:v>3.4</c:v>
                      </c:pt>
                      <c:pt idx="341">
                        <c:v>0</c:v>
                      </c:pt>
                      <c:pt idx="342">
                        <c:v>0.1</c:v>
                      </c:pt>
                      <c:pt idx="343">
                        <c:v>0</c:v>
                      </c:pt>
                      <c:pt idx="344">
                        <c:v>0.2</c:v>
                      </c:pt>
                      <c:pt idx="345">
                        <c:v>1.8</c:v>
                      </c:pt>
                      <c:pt idx="346">
                        <c:v>1.8</c:v>
                      </c:pt>
                      <c:pt idx="347">
                        <c:v>0.9</c:v>
                      </c:pt>
                      <c:pt idx="348">
                        <c:v>0.3</c:v>
                      </c:pt>
                      <c:pt idx="349">
                        <c:v>0.2</c:v>
                      </c:pt>
                      <c:pt idx="350">
                        <c:v>0.3</c:v>
                      </c:pt>
                      <c:pt idx="351">
                        <c:v>2.2000000000000002</c:v>
                      </c:pt>
                      <c:pt idx="352">
                        <c:v>3.1</c:v>
                      </c:pt>
                      <c:pt idx="353">
                        <c:v>0.4</c:v>
                      </c:pt>
                      <c:pt idx="354">
                        <c:v>3.3</c:v>
                      </c:pt>
                      <c:pt idx="355">
                        <c:v>5.5</c:v>
                      </c:pt>
                      <c:pt idx="356">
                        <c:v>8.1999999999999993</c:v>
                      </c:pt>
                      <c:pt idx="357">
                        <c:v>6.5</c:v>
                      </c:pt>
                      <c:pt idx="358">
                        <c:v>7</c:v>
                      </c:pt>
                      <c:pt idx="359">
                        <c:v>3.5</c:v>
                      </c:pt>
                      <c:pt idx="360">
                        <c:v>1.5</c:v>
                      </c:pt>
                      <c:pt idx="361">
                        <c:v>0.2</c:v>
                      </c:pt>
                      <c:pt idx="362">
                        <c:v>1</c:v>
                      </c:pt>
                      <c:pt idx="363">
                        <c:v>4.2</c:v>
                      </c:pt>
                      <c:pt idx="364">
                        <c:v>4.0999999999999996</c:v>
                      </c:pt>
                      <c:pt idx="365">
                        <c:v>6.5</c:v>
                      </c:pt>
                      <c:pt idx="366">
                        <c:v>5.8</c:v>
                      </c:pt>
                      <c:pt idx="367">
                        <c:v>7.2</c:v>
                      </c:pt>
                      <c:pt idx="368">
                        <c:v>5.5</c:v>
                      </c:pt>
                      <c:pt idx="369">
                        <c:v>8.1</c:v>
                      </c:pt>
                      <c:pt idx="370">
                        <c:v>9.1999999999999993</c:v>
                      </c:pt>
                      <c:pt idx="371">
                        <c:v>7.9</c:v>
                      </c:pt>
                      <c:pt idx="372">
                        <c:v>5.4</c:v>
                      </c:pt>
                      <c:pt idx="373">
                        <c:v>7.2</c:v>
                      </c:pt>
                      <c:pt idx="374">
                        <c:v>7.3</c:v>
                      </c:pt>
                      <c:pt idx="375">
                        <c:v>3</c:v>
                      </c:pt>
                      <c:pt idx="376">
                        <c:v>1.1000000000000001</c:v>
                      </c:pt>
                      <c:pt idx="377">
                        <c:v>3.6</c:v>
                      </c:pt>
                      <c:pt idx="378">
                        <c:v>2.2000000000000002</c:v>
                      </c:pt>
                      <c:pt idx="379">
                        <c:v>0.7</c:v>
                      </c:pt>
                      <c:pt idx="380">
                        <c:v>3.4</c:v>
                      </c:pt>
                      <c:pt idx="381">
                        <c:v>1.7</c:v>
                      </c:pt>
                      <c:pt idx="382">
                        <c:v>4.8</c:v>
                      </c:pt>
                      <c:pt idx="383">
                        <c:v>3.1</c:v>
                      </c:pt>
                      <c:pt idx="384">
                        <c:v>2</c:v>
                      </c:pt>
                      <c:pt idx="385">
                        <c:v>4.7</c:v>
                      </c:pt>
                      <c:pt idx="386">
                        <c:v>0.4</c:v>
                      </c:pt>
                      <c:pt idx="387">
                        <c:v>0.2</c:v>
                      </c:pt>
                      <c:pt idx="388">
                        <c:v>1.7</c:v>
                      </c:pt>
                      <c:pt idx="389">
                        <c:v>5.5</c:v>
                      </c:pt>
                      <c:pt idx="390">
                        <c:v>7.5</c:v>
                      </c:pt>
                      <c:pt idx="391">
                        <c:v>8.3000000000000007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5735-4CD9-A1EC-C620FE1994AD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Bilbao_Degree_Days_LEBB_HDD_15C!$J$7</c15:sqref>
                        </c15:formulaRef>
                      </c:ext>
                    </c:extLst>
                    <c:strCache>
                      <c:ptCount val="1"/>
                      <c:pt idx="0">
                        <c:v>HDD 16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Bilbao_Degree_Days_LEBB_HDD_15C!$J$8:$J$399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6.1</c:v>
                      </c:pt>
                      <c:pt idx="1">
                        <c:v>6.9</c:v>
                      </c:pt>
                      <c:pt idx="2">
                        <c:v>9</c:v>
                      </c:pt>
                      <c:pt idx="3">
                        <c:v>9.1</c:v>
                      </c:pt>
                      <c:pt idx="4">
                        <c:v>6.2</c:v>
                      </c:pt>
                      <c:pt idx="5">
                        <c:v>7.3</c:v>
                      </c:pt>
                      <c:pt idx="6">
                        <c:v>6</c:v>
                      </c:pt>
                      <c:pt idx="7">
                        <c:v>4.5999999999999996</c:v>
                      </c:pt>
                      <c:pt idx="8">
                        <c:v>4.5</c:v>
                      </c:pt>
                      <c:pt idx="9">
                        <c:v>5.0999999999999996</c:v>
                      </c:pt>
                      <c:pt idx="10">
                        <c:v>4.5999999999999996</c:v>
                      </c:pt>
                      <c:pt idx="11">
                        <c:v>4.7</c:v>
                      </c:pt>
                      <c:pt idx="12">
                        <c:v>0.2</c:v>
                      </c:pt>
                      <c:pt idx="13">
                        <c:v>1.4</c:v>
                      </c:pt>
                      <c:pt idx="14">
                        <c:v>0.1</c:v>
                      </c:pt>
                      <c:pt idx="15">
                        <c:v>1.3</c:v>
                      </c:pt>
                      <c:pt idx="16">
                        <c:v>6.4</c:v>
                      </c:pt>
                      <c:pt idx="17">
                        <c:v>3.4</c:v>
                      </c:pt>
                      <c:pt idx="18">
                        <c:v>0.2</c:v>
                      </c:pt>
                      <c:pt idx="19">
                        <c:v>4.5999999999999996</c:v>
                      </c:pt>
                      <c:pt idx="20">
                        <c:v>4</c:v>
                      </c:pt>
                      <c:pt idx="21">
                        <c:v>3.2</c:v>
                      </c:pt>
                      <c:pt idx="22">
                        <c:v>3</c:v>
                      </c:pt>
                      <c:pt idx="23">
                        <c:v>2.5</c:v>
                      </c:pt>
                      <c:pt idx="24">
                        <c:v>2.9</c:v>
                      </c:pt>
                      <c:pt idx="25">
                        <c:v>3.2</c:v>
                      </c:pt>
                      <c:pt idx="26">
                        <c:v>9</c:v>
                      </c:pt>
                      <c:pt idx="27">
                        <c:v>8.6999999999999993</c:v>
                      </c:pt>
                      <c:pt idx="28">
                        <c:v>8.8000000000000007</c:v>
                      </c:pt>
                      <c:pt idx="29">
                        <c:v>9.3000000000000007</c:v>
                      </c:pt>
                      <c:pt idx="30">
                        <c:v>9.3000000000000007</c:v>
                      </c:pt>
                      <c:pt idx="31">
                        <c:v>8.6999999999999993</c:v>
                      </c:pt>
                      <c:pt idx="32">
                        <c:v>9.3000000000000007</c:v>
                      </c:pt>
                      <c:pt idx="33">
                        <c:v>9</c:v>
                      </c:pt>
                      <c:pt idx="34">
                        <c:v>7</c:v>
                      </c:pt>
                      <c:pt idx="35">
                        <c:v>7.8</c:v>
                      </c:pt>
                      <c:pt idx="36">
                        <c:v>9.9</c:v>
                      </c:pt>
                      <c:pt idx="37">
                        <c:v>7.3</c:v>
                      </c:pt>
                      <c:pt idx="38">
                        <c:v>6.6</c:v>
                      </c:pt>
                      <c:pt idx="39">
                        <c:v>3.8</c:v>
                      </c:pt>
                      <c:pt idx="40">
                        <c:v>6.1</c:v>
                      </c:pt>
                      <c:pt idx="41">
                        <c:v>8</c:v>
                      </c:pt>
                      <c:pt idx="42">
                        <c:v>10.3</c:v>
                      </c:pt>
                      <c:pt idx="43">
                        <c:v>7</c:v>
                      </c:pt>
                      <c:pt idx="44">
                        <c:v>1.9</c:v>
                      </c:pt>
                      <c:pt idx="45">
                        <c:v>1.6</c:v>
                      </c:pt>
                      <c:pt idx="46">
                        <c:v>0.5</c:v>
                      </c:pt>
                      <c:pt idx="47">
                        <c:v>5</c:v>
                      </c:pt>
                      <c:pt idx="48">
                        <c:v>5.6</c:v>
                      </c:pt>
                      <c:pt idx="49">
                        <c:v>7.1</c:v>
                      </c:pt>
                      <c:pt idx="50">
                        <c:v>10.199999999999999</c:v>
                      </c:pt>
                      <c:pt idx="51">
                        <c:v>11.7</c:v>
                      </c:pt>
                      <c:pt idx="52">
                        <c:v>8.9</c:v>
                      </c:pt>
                      <c:pt idx="53">
                        <c:v>7.6</c:v>
                      </c:pt>
                      <c:pt idx="54">
                        <c:v>4.5</c:v>
                      </c:pt>
                      <c:pt idx="55">
                        <c:v>5.3</c:v>
                      </c:pt>
                      <c:pt idx="56">
                        <c:v>6.3</c:v>
                      </c:pt>
                      <c:pt idx="57">
                        <c:v>1.7</c:v>
                      </c:pt>
                      <c:pt idx="58">
                        <c:v>4.0999999999999996</c:v>
                      </c:pt>
                      <c:pt idx="59">
                        <c:v>4.2</c:v>
                      </c:pt>
                      <c:pt idx="60">
                        <c:v>0.2</c:v>
                      </c:pt>
                      <c:pt idx="61">
                        <c:v>1.2</c:v>
                      </c:pt>
                      <c:pt idx="62">
                        <c:v>0.9</c:v>
                      </c:pt>
                      <c:pt idx="63">
                        <c:v>0.1</c:v>
                      </c:pt>
                      <c:pt idx="64">
                        <c:v>1</c:v>
                      </c:pt>
                      <c:pt idx="65">
                        <c:v>4.5</c:v>
                      </c:pt>
                      <c:pt idx="66">
                        <c:v>8</c:v>
                      </c:pt>
                      <c:pt idx="67">
                        <c:v>5</c:v>
                      </c:pt>
                      <c:pt idx="68">
                        <c:v>3.3</c:v>
                      </c:pt>
                      <c:pt idx="69">
                        <c:v>4.8</c:v>
                      </c:pt>
                      <c:pt idx="70">
                        <c:v>2.5</c:v>
                      </c:pt>
                      <c:pt idx="71">
                        <c:v>1.9</c:v>
                      </c:pt>
                      <c:pt idx="72">
                        <c:v>3.5</c:v>
                      </c:pt>
                      <c:pt idx="73">
                        <c:v>4.3</c:v>
                      </c:pt>
                      <c:pt idx="74">
                        <c:v>2.8</c:v>
                      </c:pt>
                      <c:pt idx="75">
                        <c:v>3.5</c:v>
                      </c:pt>
                      <c:pt idx="76">
                        <c:v>3.4</c:v>
                      </c:pt>
                      <c:pt idx="77">
                        <c:v>0</c:v>
                      </c:pt>
                      <c:pt idx="78">
                        <c:v>4.3</c:v>
                      </c:pt>
                      <c:pt idx="79">
                        <c:v>7.1</c:v>
                      </c:pt>
                      <c:pt idx="80">
                        <c:v>7.4</c:v>
                      </c:pt>
                      <c:pt idx="81">
                        <c:v>7.1</c:v>
                      </c:pt>
                      <c:pt idx="82">
                        <c:v>5.4</c:v>
                      </c:pt>
                      <c:pt idx="83">
                        <c:v>6.1</c:v>
                      </c:pt>
                      <c:pt idx="84">
                        <c:v>5.8</c:v>
                      </c:pt>
                      <c:pt idx="85">
                        <c:v>6</c:v>
                      </c:pt>
                      <c:pt idx="86">
                        <c:v>5.2</c:v>
                      </c:pt>
                      <c:pt idx="87">
                        <c:v>6.1</c:v>
                      </c:pt>
                      <c:pt idx="88">
                        <c:v>3.3</c:v>
                      </c:pt>
                      <c:pt idx="89">
                        <c:v>2.7</c:v>
                      </c:pt>
                      <c:pt idx="90">
                        <c:v>2.2000000000000002</c:v>
                      </c:pt>
                      <c:pt idx="91">
                        <c:v>3.4</c:v>
                      </c:pt>
                      <c:pt idx="92">
                        <c:v>6.4</c:v>
                      </c:pt>
                      <c:pt idx="93">
                        <c:v>4.9000000000000004</c:v>
                      </c:pt>
                      <c:pt idx="94">
                        <c:v>2.4</c:v>
                      </c:pt>
                      <c:pt idx="95">
                        <c:v>3</c:v>
                      </c:pt>
                      <c:pt idx="96">
                        <c:v>7.5</c:v>
                      </c:pt>
                      <c:pt idx="97">
                        <c:v>5.2</c:v>
                      </c:pt>
                      <c:pt idx="98">
                        <c:v>6</c:v>
                      </c:pt>
                      <c:pt idx="99">
                        <c:v>5.2</c:v>
                      </c:pt>
                      <c:pt idx="100">
                        <c:v>5.9</c:v>
                      </c:pt>
                      <c:pt idx="101">
                        <c:v>4.8</c:v>
                      </c:pt>
                      <c:pt idx="102">
                        <c:v>3.5</c:v>
                      </c:pt>
                      <c:pt idx="103">
                        <c:v>5.3</c:v>
                      </c:pt>
                      <c:pt idx="104">
                        <c:v>7.2</c:v>
                      </c:pt>
                      <c:pt idx="105">
                        <c:v>4.8</c:v>
                      </c:pt>
                      <c:pt idx="106">
                        <c:v>6.3</c:v>
                      </c:pt>
                      <c:pt idx="107">
                        <c:v>4.5</c:v>
                      </c:pt>
                      <c:pt idx="108">
                        <c:v>3.5</c:v>
                      </c:pt>
                      <c:pt idx="109">
                        <c:v>3.2</c:v>
                      </c:pt>
                      <c:pt idx="110">
                        <c:v>0.5</c:v>
                      </c:pt>
                      <c:pt idx="111">
                        <c:v>1</c:v>
                      </c:pt>
                      <c:pt idx="112">
                        <c:v>3.4</c:v>
                      </c:pt>
                      <c:pt idx="113">
                        <c:v>2.6</c:v>
                      </c:pt>
                      <c:pt idx="114">
                        <c:v>3.5</c:v>
                      </c:pt>
                      <c:pt idx="115">
                        <c:v>5.5</c:v>
                      </c:pt>
                      <c:pt idx="116">
                        <c:v>5.3</c:v>
                      </c:pt>
                      <c:pt idx="117">
                        <c:v>7.5</c:v>
                      </c:pt>
                      <c:pt idx="118">
                        <c:v>6.1</c:v>
                      </c:pt>
                      <c:pt idx="119">
                        <c:v>7.3</c:v>
                      </c:pt>
                      <c:pt idx="120">
                        <c:v>10.8</c:v>
                      </c:pt>
                      <c:pt idx="121">
                        <c:v>10.5</c:v>
                      </c:pt>
                      <c:pt idx="122">
                        <c:v>3.8</c:v>
                      </c:pt>
                      <c:pt idx="123">
                        <c:v>3.9</c:v>
                      </c:pt>
                      <c:pt idx="124">
                        <c:v>7</c:v>
                      </c:pt>
                      <c:pt idx="125">
                        <c:v>3.8</c:v>
                      </c:pt>
                      <c:pt idx="126">
                        <c:v>0.3</c:v>
                      </c:pt>
                      <c:pt idx="127">
                        <c:v>2.2999999999999998</c:v>
                      </c:pt>
                      <c:pt idx="128">
                        <c:v>1.9</c:v>
                      </c:pt>
                      <c:pt idx="129">
                        <c:v>1.8</c:v>
                      </c:pt>
                      <c:pt idx="130">
                        <c:v>1.4</c:v>
                      </c:pt>
                      <c:pt idx="131">
                        <c:v>0.1</c:v>
                      </c:pt>
                      <c:pt idx="132">
                        <c:v>0.8</c:v>
                      </c:pt>
                      <c:pt idx="133">
                        <c:v>1.1000000000000001</c:v>
                      </c:pt>
                      <c:pt idx="134">
                        <c:v>1.3</c:v>
                      </c:pt>
                      <c:pt idx="135">
                        <c:v>2.5</c:v>
                      </c:pt>
                      <c:pt idx="136">
                        <c:v>1</c:v>
                      </c:pt>
                      <c:pt idx="137">
                        <c:v>0</c:v>
                      </c:pt>
                      <c:pt idx="138">
                        <c:v>0.1</c:v>
                      </c:pt>
                      <c:pt idx="139">
                        <c:v>1.7</c:v>
                      </c:pt>
                      <c:pt idx="140">
                        <c:v>1.5</c:v>
                      </c:pt>
                      <c:pt idx="141">
                        <c:v>1.1000000000000001</c:v>
                      </c:pt>
                      <c:pt idx="142">
                        <c:v>2.4</c:v>
                      </c:pt>
                      <c:pt idx="143">
                        <c:v>1.7</c:v>
                      </c:pt>
                      <c:pt idx="144">
                        <c:v>2.1</c:v>
                      </c:pt>
                      <c:pt idx="145">
                        <c:v>0.8</c:v>
                      </c:pt>
                      <c:pt idx="146">
                        <c:v>0.3</c:v>
                      </c:pt>
                      <c:pt idx="147">
                        <c:v>0.4</c:v>
                      </c:pt>
                      <c:pt idx="148">
                        <c:v>1.6</c:v>
                      </c:pt>
                      <c:pt idx="149">
                        <c:v>2.8</c:v>
                      </c:pt>
                      <c:pt idx="150">
                        <c:v>2.1</c:v>
                      </c:pt>
                      <c:pt idx="151">
                        <c:v>0.5</c:v>
                      </c:pt>
                      <c:pt idx="152">
                        <c:v>0</c:v>
                      </c:pt>
                      <c:pt idx="153">
                        <c:v>0.1</c:v>
                      </c:pt>
                      <c:pt idx="154">
                        <c:v>0.4</c:v>
                      </c:pt>
                      <c:pt idx="155">
                        <c:v>0</c:v>
                      </c:pt>
                      <c:pt idx="156">
                        <c:v>0.1</c:v>
                      </c:pt>
                      <c:pt idx="157">
                        <c:v>0.9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0.8</c:v>
                      </c:pt>
                      <c:pt idx="162">
                        <c:v>1.3</c:v>
                      </c:pt>
                      <c:pt idx="163">
                        <c:v>3</c:v>
                      </c:pt>
                      <c:pt idx="164">
                        <c:v>2</c:v>
                      </c:pt>
                      <c:pt idx="165">
                        <c:v>1.6</c:v>
                      </c:pt>
                      <c:pt idx="166">
                        <c:v>1.8</c:v>
                      </c:pt>
                      <c:pt idx="167">
                        <c:v>1.8</c:v>
                      </c:pt>
                      <c:pt idx="168">
                        <c:v>2.8</c:v>
                      </c:pt>
                      <c:pt idx="169">
                        <c:v>2.2999999999999998</c:v>
                      </c:pt>
                      <c:pt idx="170">
                        <c:v>1.8</c:v>
                      </c:pt>
                      <c:pt idx="171">
                        <c:v>1.3</c:v>
                      </c:pt>
                      <c:pt idx="172">
                        <c:v>0.4</c:v>
                      </c:pt>
                      <c:pt idx="173">
                        <c:v>0</c:v>
                      </c:pt>
                      <c:pt idx="174">
                        <c:v>0.5</c:v>
                      </c:pt>
                      <c:pt idx="175">
                        <c:v>2</c:v>
                      </c:pt>
                      <c:pt idx="176">
                        <c:v>0.9</c:v>
                      </c:pt>
                      <c:pt idx="177">
                        <c:v>0.7</c:v>
                      </c:pt>
                      <c:pt idx="178">
                        <c:v>0.8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0.2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0.3</c:v>
                      </c:pt>
                      <c:pt idx="187">
                        <c:v>0.2</c:v>
                      </c:pt>
                      <c:pt idx="188">
                        <c:v>0</c:v>
                      </c:pt>
                      <c:pt idx="189">
                        <c:v>1.3</c:v>
                      </c:pt>
                      <c:pt idx="190">
                        <c:v>1.6</c:v>
                      </c:pt>
                      <c:pt idx="191">
                        <c:v>1.1000000000000001</c:v>
                      </c:pt>
                      <c:pt idx="192">
                        <c:v>0.9</c:v>
                      </c:pt>
                      <c:pt idx="193">
                        <c:v>1.7</c:v>
                      </c:pt>
                      <c:pt idx="194">
                        <c:v>1.8</c:v>
                      </c:pt>
                      <c:pt idx="195">
                        <c:v>1.6</c:v>
                      </c:pt>
                      <c:pt idx="196">
                        <c:v>0.6</c:v>
                      </c:pt>
                      <c:pt idx="197">
                        <c:v>0.3</c:v>
                      </c:pt>
                      <c:pt idx="198">
                        <c:v>0.4</c:v>
                      </c:pt>
                      <c:pt idx="199">
                        <c:v>0.5</c:v>
                      </c:pt>
                      <c:pt idx="200">
                        <c:v>0.7</c:v>
                      </c:pt>
                      <c:pt idx="201">
                        <c:v>0.9</c:v>
                      </c:pt>
                      <c:pt idx="202">
                        <c:v>1</c:v>
                      </c:pt>
                      <c:pt idx="203">
                        <c:v>0.5</c:v>
                      </c:pt>
                      <c:pt idx="204">
                        <c:v>0</c:v>
                      </c:pt>
                      <c:pt idx="205">
                        <c:v>0.1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0.1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0.1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0.2</c:v>
                      </c:pt>
                      <c:pt idx="216">
                        <c:v>1.3</c:v>
                      </c:pt>
                      <c:pt idx="217">
                        <c:v>0.3</c:v>
                      </c:pt>
                      <c:pt idx="218">
                        <c:v>0</c:v>
                      </c:pt>
                      <c:pt idx="219">
                        <c:v>0.1</c:v>
                      </c:pt>
                      <c:pt idx="220">
                        <c:v>0.3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0.1</c:v>
                      </c:pt>
                      <c:pt idx="227">
                        <c:v>0.1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0.3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0.1</c:v>
                      </c:pt>
                      <c:pt idx="258">
                        <c:v>0</c:v>
                      </c:pt>
                      <c:pt idx="259">
                        <c:v>0.3</c:v>
                      </c:pt>
                      <c:pt idx="260">
                        <c:v>0.1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0.1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0.2</c:v>
                      </c:pt>
                      <c:pt idx="273">
                        <c:v>0.4</c:v>
                      </c:pt>
                      <c:pt idx="274">
                        <c:v>1.6</c:v>
                      </c:pt>
                      <c:pt idx="275">
                        <c:v>0.5</c:v>
                      </c:pt>
                      <c:pt idx="276">
                        <c:v>0.3</c:v>
                      </c:pt>
                      <c:pt idx="277">
                        <c:v>1.2</c:v>
                      </c:pt>
                      <c:pt idx="278">
                        <c:v>0.2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0.1</c:v>
                      </c:pt>
                      <c:pt idx="282">
                        <c:v>1</c:v>
                      </c:pt>
                      <c:pt idx="283">
                        <c:v>0.8</c:v>
                      </c:pt>
                      <c:pt idx="284">
                        <c:v>0.1</c:v>
                      </c:pt>
                      <c:pt idx="285">
                        <c:v>0</c:v>
                      </c:pt>
                      <c:pt idx="286">
                        <c:v>0.1</c:v>
                      </c:pt>
                      <c:pt idx="287">
                        <c:v>0.1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0.2</c:v>
                      </c:pt>
                      <c:pt idx="295">
                        <c:v>0</c:v>
                      </c:pt>
                      <c:pt idx="296">
                        <c:v>0.3</c:v>
                      </c:pt>
                      <c:pt idx="297">
                        <c:v>0</c:v>
                      </c:pt>
                      <c:pt idx="298">
                        <c:v>0.1</c:v>
                      </c:pt>
                      <c:pt idx="299">
                        <c:v>1.9</c:v>
                      </c:pt>
                      <c:pt idx="300">
                        <c:v>1.4</c:v>
                      </c:pt>
                      <c:pt idx="301">
                        <c:v>1.9</c:v>
                      </c:pt>
                      <c:pt idx="302">
                        <c:v>1.5</c:v>
                      </c:pt>
                      <c:pt idx="303">
                        <c:v>2.2999999999999998</c:v>
                      </c:pt>
                      <c:pt idx="304">
                        <c:v>2.1</c:v>
                      </c:pt>
                      <c:pt idx="305">
                        <c:v>0.5</c:v>
                      </c:pt>
                      <c:pt idx="306">
                        <c:v>2.8</c:v>
                      </c:pt>
                      <c:pt idx="307">
                        <c:v>2.5</c:v>
                      </c:pt>
                      <c:pt idx="308">
                        <c:v>2.6</c:v>
                      </c:pt>
                      <c:pt idx="309">
                        <c:v>1.8</c:v>
                      </c:pt>
                      <c:pt idx="310">
                        <c:v>0.1</c:v>
                      </c:pt>
                      <c:pt idx="311">
                        <c:v>0</c:v>
                      </c:pt>
                      <c:pt idx="312">
                        <c:v>0.3</c:v>
                      </c:pt>
                      <c:pt idx="313">
                        <c:v>0</c:v>
                      </c:pt>
                      <c:pt idx="314">
                        <c:v>0.9</c:v>
                      </c:pt>
                      <c:pt idx="315">
                        <c:v>2.8</c:v>
                      </c:pt>
                      <c:pt idx="316">
                        <c:v>1.1000000000000001</c:v>
                      </c:pt>
                      <c:pt idx="317">
                        <c:v>1.4</c:v>
                      </c:pt>
                      <c:pt idx="318">
                        <c:v>4.0999999999999996</c:v>
                      </c:pt>
                      <c:pt idx="319">
                        <c:v>6.4</c:v>
                      </c:pt>
                      <c:pt idx="320">
                        <c:v>6.5</c:v>
                      </c:pt>
                      <c:pt idx="321">
                        <c:v>5.7</c:v>
                      </c:pt>
                      <c:pt idx="322">
                        <c:v>4.2</c:v>
                      </c:pt>
                      <c:pt idx="323">
                        <c:v>0.9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0.3</c:v>
                      </c:pt>
                      <c:pt idx="327">
                        <c:v>0.7</c:v>
                      </c:pt>
                      <c:pt idx="328">
                        <c:v>2.2000000000000002</c:v>
                      </c:pt>
                      <c:pt idx="329">
                        <c:v>2</c:v>
                      </c:pt>
                      <c:pt idx="330">
                        <c:v>3.6</c:v>
                      </c:pt>
                      <c:pt idx="331">
                        <c:v>1.7</c:v>
                      </c:pt>
                      <c:pt idx="332">
                        <c:v>1.2</c:v>
                      </c:pt>
                      <c:pt idx="333">
                        <c:v>2.8</c:v>
                      </c:pt>
                      <c:pt idx="334">
                        <c:v>4.2</c:v>
                      </c:pt>
                      <c:pt idx="335">
                        <c:v>1.2</c:v>
                      </c:pt>
                      <c:pt idx="336">
                        <c:v>0</c:v>
                      </c:pt>
                      <c:pt idx="337">
                        <c:v>0.5</c:v>
                      </c:pt>
                      <c:pt idx="338">
                        <c:v>3.9</c:v>
                      </c:pt>
                      <c:pt idx="339">
                        <c:v>5.2</c:v>
                      </c:pt>
                      <c:pt idx="340">
                        <c:v>3.8</c:v>
                      </c:pt>
                      <c:pt idx="341">
                        <c:v>0</c:v>
                      </c:pt>
                      <c:pt idx="342">
                        <c:v>0.2</c:v>
                      </c:pt>
                      <c:pt idx="343">
                        <c:v>0.1</c:v>
                      </c:pt>
                      <c:pt idx="344">
                        <c:v>0.3</c:v>
                      </c:pt>
                      <c:pt idx="345">
                        <c:v>2.2000000000000002</c:v>
                      </c:pt>
                      <c:pt idx="346">
                        <c:v>2</c:v>
                      </c:pt>
                      <c:pt idx="347">
                        <c:v>1.1000000000000001</c:v>
                      </c:pt>
                      <c:pt idx="348">
                        <c:v>0.6</c:v>
                      </c:pt>
                      <c:pt idx="349">
                        <c:v>0.4</c:v>
                      </c:pt>
                      <c:pt idx="350">
                        <c:v>0.5</c:v>
                      </c:pt>
                      <c:pt idx="351">
                        <c:v>2.6</c:v>
                      </c:pt>
                      <c:pt idx="352">
                        <c:v>3.4</c:v>
                      </c:pt>
                      <c:pt idx="353">
                        <c:v>0.5</c:v>
                      </c:pt>
                      <c:pt idx="354">
                        <c:v>3.8</c:v>
                      </c:pt>
                      <c:pt idx="355">
                        <c:v>6</c:v>
                      </c:pt>
                      <c:pt idx="356">
                        <c:v>8.6999999999999993</c:v>
                      </c:pt>
                      <c:pt idx="357">
                        <c:v>6.9</c:v>
                      </c:pt>
                      <c:pt idx="358">
                        <c:v>7.4</c:v>
                      </c:pt>
                      <c:pt idx="359">
                        <c:v>3.8</c:v>
                      </c:pt>
                      <c:pt idx="360">
                        <c:v>1.9</c:v>
                      </c:pt>
                      <c:pt idx="361">
                        <c:v>0.4</c:v>
                      </c:pt>
                      <c:pt idx="362">
                        <c:v>1.1000000000000001</c:v>
                      </c:pt>
                      <c:pt idx="363">
                        <c:v>4.5999999999999996</c:v>
                      </c:pt>
                      <c:pt idx="364">
                        <c:v>4.4000000000000004</c:v>
                      </c:pt>
                      <c:pt idx="365">
                        <c:v>7</c:v>
                      </c:pt>
                      <c:pt idx="366">
                        <c:v>6.3</c:v>
                      </c:pt>
                      <c:pt idx="367">
                        <c:v>7.7</c:v>
                      </c:pt>
                      <c:pt idx="368">
                        <c:v>6</c:v>
                      </c:pt>
                      <c:pt idx="369">
                        <c:v>8.6</c:v>
                      </c:pt>
                      <c:pt idx="370">
                        <c:v>9.6999999999999993</c:v>
                      </c:pt>
                      <c:pt idx="371">
                        <c:v>8.4</c:v>
                      </c:pt>
                      <c:pt idx="372">
                        <c:v>5.9</c:v>
                      </c:pt>
                      <c:pt idx="373">
                        <c:v>7.7</c:v>
                      </c:pt>
                      <c:pt idx="374">
                        <c:v>7.8</c:v>
                      </c:pt>
                      <c:pt idx="375">
                        <c:v>3.5</c:v>
                      </c:pt>
                      <c:pt idx="376">
                        <c:v>1.4</c:v>
                      </c:pt>
                      <c:pt idx="377">
                        <c:v>4.0999999999999996</c:v>
                      </c:pt>
                      <c:pt idx="378">
                        <c:v>2.4</c:v>
                      </c:pt>
                      <c:pt idx="379">
                        <c:v>0.8</c:v>
                      </c:pt>
                      <c:pt idx="380">
                        <c:v>3.9</c:v>
                      </c:pt>
                      <c:pt idx="381">
                        <c:v>2.1</c:v>
                      </c:pt>
                      <c:pt idx="382">
                        <c:v>5.3</c:v>
                      </c:pt>
                      <c:pt idx="383">
                        <c:v>3.5</c:v>
                      </c:pt>
                      <c:pt idx="384">
                        <c:v>2.4</c:v>
                      </c:pt>
                      <c:pt idx="385">
                        <c:v>5.2</c:v>
                      </c:pt>
                      <c:pt idx="386">
                        <c:v>0.5</c:v>
                      </c:pt>
                      <c:pt idx="387">
                        <c:v>0.4</c:v>
                      </c:pt>
                      <c:pt idx="388">
                        <c:v>2</c:v>
                      </c:pt>
                      <c:pt idx="389">
                        <c:v>6</c:v>
                      </c:pt>
                      <c:pt idx="390">
                        <c:v>8</c:v>
                      </c:pt>
                      <c:pt idx="391">
                        <c:v>8.8000000000000007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5735-4CD9-A1EC-C620FE1994AD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  <c:pt idx="53">
                        <c:v>8.1</c:v>
                      </c:pt>
                      <c:pt idx="54">
                        <c:v>5</c:v>
                      </c:pt>
                      <c:pt idx="55">
                        <c:v>5.8</c:v>
                      </c:pt>
                      <c:pt idx="56">
                        <c:v>6.8</c:v>
                      </c:pt>
                      <c:pt idx="57">
                        <c:v>2.1</c:v>
                      </c:pt>
                      <c:pt idx="58">
                        <c:v>4.5999999999999996</c:v>
                      </c:pt>
                      <c:pt idx="59">
                        <c:v>4.5999999999999996</c:v>
                      </c:pt>
                      <c:pt idx="60">
                        <c:v>0.5</c:v>
                      </c:pt>
                      <c:pt idx="61">
                        <c:v>1.4</c:v>
                      </c:pt>
                      <c:pt idx="62">
                        <c:v>1.2</c:v>
                      </c:pt>
                      <c:pt idx="63">
                        <c:v>0.2</c:v>
                      </c:pt>
                      <c:pt idx="64">
                        <c:v>1.3</c:v>
                      </c:pt>
                      <c:pt idx="65">
                        <c:v>5</c:v>
                      </c:pt>
                      <c:pt idx="66">
                        <c:v>8.5</c:v>
                      </c:pt>
                      <c:pt idx="67">
                        <c:v>5.4</c:v>
                      </c:pt>
                      <c:pt idx="68">
                        <c:v>3.7</c:v>
                      </c:pt>
                      <c:pt idx="69">
                        <c:v>5.3</c:v>
                      </c:pt>
                      <c:pt idx="70">
                        <c:v>2.8</c:v>
                      </c:pt>
                      <c:pt idx="71">
                        <c:v>2.2999999999999998</c:v>
                      </c:pt>
                      <c:pt idx="72">
                        <c:v>4</c:v>
                      </c:pt>
                      <c:pt idx="73">
                        <c:v>4.8</c:v>
                      </c:pt>
                      <c:pt idx="74">
                        <c:v>3.2</c:v>
                      </c:pt>
                      <c:pt idx="75">
                        <c:v>3.9</c:v>
                      </c:pt>
                      <c:pt idx="76">
                        <c:v>3.6</c:v>
                      </c:pt>
                      <c:pt idx="77">
                        <c:v>0</c:v>
                      </c:pt>
                      <c:pt idx="78">
                        <c:v>4.7</c:v>
                      </c:pt>
                      <c:pt idx="79">
                        <c:v>7.6</c:v>
                      </c:pt>
                      <c:pt idx="80">
                        <c:v>7.9</c:v>
                      </c:pt>
                      <c:pt idx="81">
                        <c:v>7.6</c:v>
                      </c:pt>
                      <c:pt idx="82">
                        <c:v>5.9</c:v>
                      </c:pt>
                      <c:pt idx="83">
                        <c:v>6.6</c:v>
                      </c:pt>
                      <c:pt idx="84">
                        <c:v>6.3</c:v>
                      </c:pt>
                      <c:pt idx="85">
                        <c:v>6.5</c:v>
                      </c:pt>
                      <c:pt idx="86">
                        <c:v>5.7</c:v>
                      </c:pt>
                      <c:pt idx="87">
                        <c:v>6.6</c:v>
                      </c:pt>
                      <c:pt idx="88">
                        <c:v>3.8</c:v>
                      </c:pt>
                      <c:pt idx="89">
                        <c:v>3</c:v>
                      </c:pt>
                      <c:pt idx="90">
                        <c:v>2.5</c:v>
                      </c:pt>
                      <c:pt idx="91">
                        <c:v>3.9</c:v>
                      </c:pt>
                      <c:pt idx="92">
                        <c:v>6.9</c:v>
                      </c:pt>
                      <c:pt idx="93">
                        <c:v>5.3</c:v>
                      </c:pt>
                      <c:pt idx="94">
                        <c:v>2.7</c:v>
                      </c:pt>
                      <c:pt idx="95">
                        <c:v>3.3</c:v>
                      </c:pt>
                      <c:pt idx="96">
                        <c:v>8</c:v>
                      </c:pt>
                      <c:pt idx="97">
                        <c:v>5.7</c:v>
                      </c:pt>
                      <c:pt idx="98">
                        <c:v>6.4</c:v>
                      </c:pt>
                      <c:pt idx="99">
                        <c:v>5.7</c:v>
                      </c:pt>
                      <c:pt idx="100">
                        <c:v>6.4</c:v>
                      </c:pt>
                      <c:pt idx="101">
                        <c:v>5.2</c:v>
                      </c:pt>
                      <c:pt idx="102">
                        <c:v>4</c:v>
                      </c:pt>
                      <c:pt idx="103">
                        <c:v>5.8</c:v>
                      </c:pt>
                      <c:pt idx="104">
                        <c:v>7.7</c:v>
                      </c:pt>
                      <c:pt idx="105">
                        <c:v>5.3</c:v>
                      </c:pt>
                      <c:pt idx="106">
                        <c:v>6.8</c:v>
                      </c:pt>
                      <c:pt idx="107">
                        <c:v>5</c:v>
                      </c:pt>
                      <c:pt idx="108">
                        <c:v>4</c:v>
                      </c:pt>
                      <c:pt idx="109">
                        <c:v>3.6</c:v>
                      </c:pt>
                      <c:pt idx="110">
                        <c:v>0.7</c:v>
                      </c:pt>
                      <c:pt idx="111">
                        <c:v>1.3</c:v>
                      </c:pt>
                      <c:pt idx="112">
                        <c:v>3.9</c:v>
                      </c:pt>
                      <c:pt idx="113">
                        <c:v>3.1</c:v>
                      </c:pt>
                      <c:pt idx="114">
                        <c:v>3.8</c:v>
                      </c:pt>
                      <c:pt idx="115">
                        <c:v>6</c:v>
                      </c:pt>
                      <c:pt idx="116">
                        <c:v>5.8</c:v>
                      </c:pt>
                      <c:pt idx="117">
                        <c:v>8</c:v>
                      </c:pt>
                      <c:pt idx="118">
                        <c:v>6.5</c:v>
                      </c:pt>
                      <c:pt idx="119">
                        <c:v>7.8</c:v>
                      </c:pt>
                      <c:pt idx="120">
                        <c:v>11.3</c:v>
                      </c:pt>
                      <c:pt idx="121">
                        <c:v>11</c:v>
                      </c:pt>
                      <c:pt idx="122">
                        <c:v>4.2</c:v>
                      </c:pt>
                      <c:pt idx="123">
                        <c:v>4.4000000000000004</c:v>
                      </c:pt>
                      <c:pt idx="124">
                        <c:v>7.5</c:v>
                      </c:pt>
                      <c:pt idx="125">
                        <c:v>4</c:v>
                      </c:pt>
                      <c:pt idx="126">
                        <c:v>0.4</c:v>
                      </c:pt>
                      <c:pt idx="127">
                        <c:v>2.7</c:v>
                      </c:pt>
                      <c:pt idx="128">
                        <c:v>2.2000000000000002</c:v>
                      </c:pt>
                      <c:pt idx="129">
                        <c:v>2.1</c:v>
                      </c:pt>
                      <c:pt idx="130">
                        <c:v>1.6</c:v>
                      </c:pt>
                      <c:pt idx="131">
                        <c:v>0.3</c:v>
                      </c:pt>
                      <c:pt idx="132">
                        <c:v>1.1000000000000001</c:v>
                      </c:pt>
                      <c:pt idx="133">
                        <c:v>1.4</c:v>
                      </c:pt>
                      <c:pt idx="134">
                        <c:v>1.7</c:v>
                      </c:pt>
                      <c:pt idx="135">
                        <c:v>2.8</c:v>
                      </c:pt>
                      <c:pt idx="136">
                        <c:v>1.1000000000000001</c:v>
                      </c:pt>
                      <c:pt idx="137">
                        <c:v>0.1</c:v>
                      </c:pt>
                      <c:pt idx="138">
                        <c:v>0.2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1.4</c:v>
                      </c:pt>
                      <c:pt idx="142">
                        <c:v>2.9</c:v>
                      </c:pt>
                      <c:pt idx="143">
                        <c:v>2.1</c:v>
                      </c:pt>
                      <c:pt idx="144">
                        <c:v>2.5</c:v>
                      </c:pt>
                      <c:pt idx="145">
                        <c:v>1</c:v>
                      </c:pt>
                      <c:pt idx="146">
                        <c:v>0.6</c:v>
                      </c:pt>
                      <c:pt idx="147">
                        <c:v>0.8</c:v>
                      </c:pt>
                      <c:pt idx="148">
                        <c:v>2</c:v>
                      </c:pt>
                      <c:pt idx="149">
                        <c:v>3.3</c:v>
                      </c:pt>
                      <c:pt idx="150">
                        <c:v>2.4</c:v>
                      </c:pt>
                      <c:pt idx="151">
                        <c:v>0.6</c:v>
                      </c:pt>
                      <c:pt idx="152">
                        <c:v>0</c:v>
                      </c:pt>
                      <c:pt idx="153">
                        <c:v>0.3</c:v>
                      </c:pt>
                      <c:pt idx="154">
                        <c:v>0.5</c:v>
                      </c:pt>
                      <c:pt idx="155">
                        <c:v>0</c:v>
                      </c:pt>
                      <c:pt idx="156">
                        <c:v>0.3</c:v>
                      </c:pt>
                      <c:pt idx="157">
                        <c:v>1.1000000000000001</c:v>
                      </c:pt>
                      <c:pt idx="158">
                        <c:v>0.2</c:v>
                      </c:pt>
                      <c:pt idx="159">
                        <c:v>0</c:v>
                      </c:pt>
                      <c:pt idx="160">
                        <c:v>0.1</c:v>
                      </c:pt>
                      <c:pt idx="161">
                        <c:v>1.3</c:v>
                      </c:pt>
                      <c:pt idx="162">
                        <c:v>1.7</c:v>
                      </c:pt>
                      <c:pt idx="163">
                        <c:v>3.5</c:v>
                      </c:pt>
                      <c:pt idx="164">
                        <c:v>2.4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2.1</c:v>
                      </c:pt>
                      <c:pt idx="168">
                        <c:v>3</c:v>
                      </c:pt>
                      <c:pt idx="169">
                        <c:v>2.6</c:v>
                      </c:pt>
                      <c:pt idx="170">
                        <c:v>2</c:v>
                      </c:pt>
                      <c:pt idx="171">
                        <c:v>1.5</c:v>
                      </c:pt>
                      <c:pt idx="172">
                        <c:v>0.5</c:v>
                      </c:pt>
                      <c:pt idx="173">
                        <c:v>0.1</c:v>
                      </c:pt>
                      <c:pt idx="174">
                        <c:v>0.7</c:v>
                      </c:pt>
                      <c:pt idx="175">
                        <c:v>2.2999999999999998</c:v>
                      </c:pt>
                      <c:pt idx="176">
                        <c:v>1.1000000000000001</c:v>
                      </c:pt>
                      <c:pt idx="177">
                        <c:v>0.9</c:v>
                      </c:pt>
                      <c:pt idx="178">
                        <c:v>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0.3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0.5</c:v>
                      </c:pt>
                      <c:pt idx="187">
                        <c:v>0.4</c:v>
                      </c:pt>
                      <c:pt idx="188">
                        <c:v>0.2</c:v>
                      </c:pt>
                      <c:pt idx="189">
                        <c:v>1.6</c:v>
                      </c:pt>
                      <c:pt idx="190">
                        <c:v>2.1</c:v>
                      </c:pt>
                      <c:pt idx="191">
                        <c:v>1.4</c:v>
                      </c:pt>
                      <c:pt idx="192">
                        <c:v>1.2</c:v>
                      </c:pt>
                      <c:pt idx="193">
                        <c:v>2.1</c:v>
                      </c:pt>
                      <c:pt idx="194">
                        <c:v>2.2000000000000002</c:v>
                      </c:pt>
                      <c:pt idx="195">
                        <c:v>1.9</c:v>
                      </c:pt>
                      <c:pt idx="196">
                        <c:v>0.8</c:v>
                      </c:pt>
                      <c:pt idx="197">
                        <c:v>0.5</c:v>
                      </c:pt>
                      <c:pt idx="198">
                        <c:v>0.6</c:v>
                      </c:pt>
                      <c:pt idx="199">
                        <c:v>0.7</c:v>
                      </c:pt>
                      <c:pt idx="200">
                        <c:v>0.9</c:v>
                      </c:pt>
                      <c:pt idx="201">
                        <c:v>1.1000000000000001</c:v>
                      </c:pt>
                      <c:pt idx="202">
                        <c:v>1.2</c:v>
                      </c:pt>
                      <c:pt idx="203">
                        <c:v>0.7</c:v>
                      </c:pt>
                      <c:pt idx="204">
                        <c:v>0</c:v>
                      </c:pt>
                      <c:pt idx="205">
                        <c:v>0.2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0.3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0.2</c:v>
                      </c:pt>
                      <c:pt idx="213">
                        <c:v>0</c:v>
                      </c:pt>
                      <c:pt idx="214">
                        <c:v>0.1</c:v>
                      </c:pt>
                      <c:pt idx="215">
                        <c:v>0.4</c:v>
                      </c:pt>
                      <c:pt idx="216">
                        <c:v>1.5</c:v>
                      </c:pt>
                      <c:pt idx="217">
                        <c:v>0.4</c:v>
                      </c:pt>
                      <c:pt idx="218">
                        <c:v>0</c:v>
                      </c:pt>
                      <c:pt idx="219">
                        <c:v>0.2</c:v>
                      </c:pt>
                      <c:pt idx="220">
                        <c:v>0.4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0.2</c:v>
                      </c:pt>
                      <c:pt idx="227">
                        <c:v>0.2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0.1</c:v>
                      </c:pt>
                      <c:pt idx="231">
                        <c:v>0.1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0.1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0.4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0.2</c:v>
                      </c:pt>
                      <c:pt idx="258">
                        <c:v>0</c:v>
                      </c:pt>
                      <c:pt idx="259">
                        <c:v>0.4</c:v>
                      </c:pt>
                      <c:pt idx="260">
                        <c:v>0.3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0.1</c:v>
                      </c:pt>
                      <c:pt idx="267">
                        <c:v>0.2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0.4</c:v>
                      </c:pt>
                      <c:pt idx="273">
                        <c:v>0.6</c:v>
                      </c:pt>
                      <c:pt idx="274">
                        <c:v>1.8</c:v>
                      </c:pt>
                      <c:pt idx="275">
                        <c:v>0.7</c:v>
                      </c:pt>
                      <c:pt idx="276">
                        <c:v>0.4</c:v>
                      </c:pt>
                      <c:pt idx="277">
                        <c:v>1.4</c:v>
                      </c:pt>
                      <c:pt idx="278">
                        <c:v>0.3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0.2</c:v>
                      </c:pt>
                      <c:pt idx="282">
                        <c:v>1.2</c:v>
                      </c:pt>
                      <c:pt idx="283">
                        <c:v>1</c:v>
                      </c:pt>
                      <c:pt idx="284">
                        <c:v>0.2</c:v>
                      </c:pt>
                      <c:pt idx="285">
                        <c:v>0</c:v>
                      </c:pt>
                      <c:pt idx="286">
                        <c:v>0.2</c:v>
                      </c:pt>
                      <c:pt idx="287">
                        <c:v>0.3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0.4</c:v>
                      </c:pt>
                      <c:pt idx="295">
                        <c:v>0</c:v>
                      </c:pt>
                      <c:pt idx="296">
                        <c:v>0.4</c:v>
                      </c:pt>
                      <c:pt idx="297">
                        <c:v>0.1</c:v>
                      </c:pt>
                      <c:pt idx="298">
                        <c:v>0.1</c:v>
                      </c:pt>
                      <c:pt idx="299">
                        <c:v>2.4</c:v>
                      </c:pt>
                      <c:pt idx="300">
                        <c:v>1.7</c:v>
                      </c:pt>
                      <c:pt idx="301">
                        <c:v>2.2999999999999998</c:v>
                      </c:pt>
                      <c:pt idx="302">
                        <c:v>1.8</c:v>
                      </c:pt>
                      <c:pt idx="303">
                        <c:v>2.7</c:v>
                      </c:pt>
                      <c:pt idx="304">
                        <c:v>2.4</c:v>
                      </c:pt>
                      <c:pt idx="305">
                        <c:v>0.8</c:v>
                      </c:pt>
                      <c:pt idx="306">
                        <c:v>3.3</c:v>
                      </c:pt>
                      <c:pt idx="307">
                        <c:v>3</c:v>
                      </c:pt>
                      <c:pt idx="308">
                        <c:v>3.1</c:v>
                      </c:pt>
                      <c:pt idx="309">
                        <c:v>2.1</c:v>
                      </c:pt>
                      <c:pt idx="310">
                        <c:v>0.3</c:v>
                      </c:pt>
                      <c:pt idx="311">
                        <c:v>0.1</c:v>
                      </c:pt>
                      <c:pt idx="312">
                        <c:v>0.5</c:v>
                      </c:pt>
                      <c:pt idx="313">
                        <c:v>0.2</c:v>
                      </c:pt>
                      <c:pt idx="314">
                        <c:v>1.3</c:v>
                      </c:pt>
                      <c:pt idx="315">
                        <c:v>3.3</c:v>
                      </c:pt>
                      <c:pt idx="316">
                        <c:v>1.4</c:v>
                      </c:pt>
                      <c:pt idx="317">
                        <c:v>1.8</c:v>
                      </c:pt>
                      <c:pt idx="318">
                        <c:v>4.5999999999999996</c:v>
                      </c:pt>
                      <c:pt idx="319">
                        <c:v>6.9</c:v>
                      </c:pt>
                      <c:pt idx="320">
                        <c:v>7</c:v>
                      </c:pt>
                      <c:pt idx="321">
                        <c:v>6.1</c:v>
                      </c:pt>
                      <c:pt idx="322">
                        <c:v>4.5</c:v>
                      </c:pt>
                      <c:pt idx="323">
                        <c:v>1.1000000000000001</c:v>
                      </c:pt>
                      <c:pt idx="324">
                        <c:v>0</c:v>
                      </c:pt>
                      <c:pt idx="325">
                        <c:v>0.1</c:v>
                      </c:pt>
                      <c:pt idx="326">
                        <c:v>0.4</c:v>
                      </c:pt>
                      <c:pt idx="327">
                        <c:v>1.1000000000000001</c:v>
                      </c:pt>
                      <c:pt idx="328">
                        <c:v>2.4</c:v>
                      </c:pt>
                      <c:pt idx="329">
                        <c:v>2.4</c:v>
                      </c:pt>
                      <c:pt idx="330">
                        <c:v>4.0999999999999996</c:v>
                      </c:pt>
                      <c:pt idx="331">
                        <c:v>1.9</c:v>
                      </c:pt>
                      <c:pt idx="332">
                        <c:v>1.6</c:v>
                      </c:pt>
                      <c:pt idx="333">
                        <c:v>3.2</c:v>
                      </c:pt>
                      <c:pt idx="334">
                        <c:v>4.5999999999999996</c:v>
                      </c:pt>
                      <c:pt idx="335">
                        <c:v>1.4</c:v>
                      </c:pt>
                      <c:pt idx="336">
                        <c:v>0</c:v>
                      </c:pt>
                      <c:pt idx="337">
                        <c:v>0.6</c:v>
                      </c:pt>
                      <c:pt idx="338">
                        <c:v>4.4000000000000004</c:v>
                      </c:pt>
                      <c:pt idx="339">
                        <c:v>5.7</c:v>
                      </c:pt>
                      <c:pt idx="340">
                        <c:v>4.0999999999999996</c:v>
                      </c:pt>
                      <c:pt idx="341">
                        <c:v>0</c:v>
                      </c:pt>
                      <c:pt idx="342">
                        <c:v>0.4</c:v>
                      </c:pt>
                      <c:pt idx="343">
                        <c:v>0.1</c:v>
                      </c:pt>
                      <c:pt idx="344">
                        <c:v>0.5</c:v>
                      </c:pt>
                      <c:pt idx="345">
                        <c:v>2.6</c:v>
                      </c:pt>
                      <c:pt idx="346">
                        <c:v>2.2000000000000002</c:v>
                      </c:pt>
                      <c:pt idx="347">
                        <c:v>1.4</c:v>
                      </c:pt>
                      <c:pt idx="348">
                        <c:v>0.9</c:v>
                      </c:pt>
                      <c:pt idx="349">
                        <c:v>0.6</c:v>
                      </c:pt>
                      <c:pt idx="350">
                        <c:v>0.7</c:v>
                      </c:pt>
                      <c:pt idx="351">
                        <c:v>3.1</c:v>
                      </c:pt>
                      <c:pt idx="352">
                        <c:v>3.6</c:v>
                      </c:pt>
                      <c:pt idx="353">
                        <c:v>0.6</c:v>
                      </c:pt>
                      <c:pt idx="354">
                        <c:v>4.3</c:v>
                      </c:pt>
                      <c:pt idx="355">
                        <c:v>6.5</c:v>
                      </c:pt>
                      <c:pt idx="356">
                        <c:v>9.1999999999999993</c:v>
                      </c:pt>
                      <c:pt idx="357">
                        <c:v>7.4</c:v>
                      </c:pt>
                      <c:pt idx="358">
                        <c:v>7.9</c:v>
                      </c:pt>
                      <c:pt idx="359">
                        <c:v>4.2</c:v>
                      </c:pt>
                      <c:pt idx="360">
                        <c:v>2.4</c:v>
                      </c:pt>
                      <c:pt idx="361">
                        <c:v>0.6</c:v>
                      </c:pt>
                      <c:pt idx="362">
                        <c:v>1.2</c:v>
                      </c:pt>
                      <c:pt idx="363">
                        <c:v>5</c:v>
                      </c:pt>
                      <c:pt idx="364">
                        <c:v>4.8</c:v>
                      </c:pt>
                      <c:pt idx="365">
                        <c:v>7.5</c:v>
                      </c:pt>
                      <c:pt idx="366">
                        <c:v>6.8</c:v>
                      </c:pt>
                      <c:pt idx="367">
                        <c:v>8.1999999999999993</c:v>
                      </c:pt>
                      <c:pt idx="368">
                        <c:v>6.5</c:v>
                      </c:pt>
                      <c:pt idx="369">
                        <c:v>9.1</c:v>
                      </c:pt>
                      <c:pt idx="370">
                        <c:v>10.199999999999999</c:v>
                      </c:pt>
                      <c:pt idx="371">
                        <c:v>8.9</c:v>
                      </c:pt>
                      <c:pt idx="372">
                        <c:v>6.4</c:v>
                      </c:pt>
                      <c:pt idx="373">
                        <c:v>8.1999999999999993</c:v>
                      </c:pt>
                      <c:pt idx="374">
                        <c:v>8.3000000000000007</c:v>
                      </c:pt>
                      <c:pt idx="375">
                        <c:v>4</c:v>
                      </c:pt>
                      <c:pt idx="376">
                        <c:v>1.9</c:v>
                      </c:pt>
                      <c:pt idx="377">
                        <c:v>4.5999999999999996</c:v>
                      </c:pt>
                      <c:pt idx="378">
                        <c:v>2.7</c:v>
                      </c:pt>
                      <c:pt idx="379">
                        <c:v>1</c:v>
                      </c:pt>
                      <c:pt idx="380">
                        <c:v>4.4000000000000004</c:v>
                      </c:pt>
                      <c:pt idx="381">
                        <c:v>2.6</c:v>
                      </c:pt>
                      <c:pt idx="382">
                        <c:v>5.8</c:v>
                      </c:pt>
                      <c:pt idx="383">
                        <c:v>4</c:v>
                      </c:pt>
                      <c:pt idx="384">
                        <c:v>2.9</c:v>
                      </c:pt>
                      <c:pt idx="385">
                        <c:v>5.7</c:v>
                      </c:pt>
                      <c:pt idx="386">
                        <c:v>0.9</c:v>
                      </c:pt>
                      <c:pt idx="387">
                        <c:v>0.6</c:v>
                      </c:pt>
                      <c:pt idx="388">
                        <c:v>2.2000000000000002</c:v>
                      </c:pt>
                      <c:pt idx="389">
                        <c:v>6.5</c:v>
                      </c:pt>
                      <c:pt idx="390">
                        <c:v>8.5</c:v>
                      </c:pt>
                      <c:pt idx="391">
                        <c:v>9.3000000000000007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5735-4CD9-A1EC-C620FE1994AD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  <c:pt idx="53">
                        <c:v>8.6</c:v>
                      </c:pt>
                      <c:pt idx="54">
                        <c:v>5.5</c:v>
                      </c:pt>
                      <c:pt idx="55">
                        <c:v>6.3</c:v>
                      </c:pt>
                      <c:pt idx="56">
                        <c:v>7.3</c:v>
                      </c:pt>
                      <c:pt idx="57">
                        <c:v>2.5</c:v>
                      </c:pt>
                      <c:pt idx="58">
                        <c:v>5.0999999999999996</c:v>
                      </c:pt>
                      <c:pt idx="59">
                        <c:v>4.9000000000000004</c:v>
                      </c:pt>
                      <c:pt idx="60">
                        <c:v>0.8</c:v>
                      </c:pt>
                      <c:pt idx="61">
                        <c:v>1.7</c:v>
                      </c:pt>
                      <c:pt idx="62">
                        <c:v>1.4</c:v>
                      </c:pt>
                      <c:pt idx="63">
                        <c:v>0.2</c:v>
                      </c:pt>
                      <c:pt idx="64">
                        <c:v>1.5</c:v>
                      </c:pt>
                      <c:pt idx="65">
                        <c:v>5.5</c:v>
                      </c:pt>
                      <c:pt idx="66">
                        <c:v>9</c:v>
                      </c:pt>
                      <c:pt idx="67">
                        <c:v>5.8</c:v>
                      </c:pt>
                      <c:pt idx="68">
                        <c:v>4.0999999999999996</c:v>
                      </c:pt>
                      <c:pt idx="69">
                        <c:v>5.8</c:v>
                      </c:pt>
                      <c:pt idx="70">
                        <c:v>3</c:v>
                      </c:pt>
                      <c:pt idx="71">
                        <c:v>2.6</c:v>
                      </c:pt>
                      <c:pt idx="72">
                        <c:v>4.5</c:v>
                      </c:pt>
                      <c:pt idx="73">
                        <c:v>5.3</c:v>
                      </c:pt>
                      <c:pt idx="74">
                        <c:v>3.6</c:v>
                      </c:pt>
                      <c:pt idx="75">
                        <c:v>4.3</c:v>
                      </c:pt>
                      <c:pt idx="76">
                        <c:v>3.8</c:v>
                      </c:pt>
                      <c:pt idx="77">
                        <c:v>0</c:v>
                      </c:pt>
                      <c:pt idx="78">
                        <c:v>5.2</c:v>
                      </c:pt>
                      <c:pt idx="79">
                        <c:v>8.1</c:v>
                      </c:pt>
                      <c:pt idx="80">
                        <c:v>8.4</c:v>
                      </c:pt>
                      <c:pt idx="81">
                        <c:v>8.1</c:v>
                      </c:pt>
                      <c:pt idx="82">
                        <c:v>6.4</c:v>
                      </c:pt>
                      <c:pt idx="83">
                        <c:v>7</c:v>
                      </c:pt>
                      <c:pt idx="84">
                        <c:v>6.8</c:v>
                      </c:pt>
                      <c:pt idx="85">
                        <c:v>7</c:v>
                      </c:pt>
                      <c:pt idx="86">
                        <c:v>6.2</c:v>
                      </c:pt>
                      <c:pt idx="87">
                        <c:v>7.1</c:v>
                      </c:pt>
                      <c:pt idx="88">
                        <c:v>4.3</c:v>
                      </c:pt>
                      <c:pt idx="89">
                        <c:v>3.3</c:v>
                      </c:pt>
                      <c:pt idx="90">
                        <c:v>2.9</c:v>
                      </c:pt>
                      <c:pt idx="91">
                        <c:v>4.4000000000000004</c:v>
                      </c:pt>
                      <c:pt idx="92">
                        <c:v>7.4</c:v>
                      </c:pt>
                      <c:pt idx="93">
                        <c:v>5.8</c:v>
                      </c:pt>
                      <c:pt idx="94">
                        <c:v>3.1</c:v>
                      </c:pt>
                      <c:pt idx="95">
                        <c:v>3.7</c:v>
                      </c:pt>
                      <c:pt idx="96">
                        <c:v>8.5</c:v>
                      </c:pt>
                      <c:pt idx="97">
                        <c:v>6.2</c:v>
                      </c:pt>
                      <c:pt idx="98">
                        <c:v>6.9</c:v>
                      </c:pt>
                      <c:pt idx="99">
                        <c:v>6.2</c:v>
                      </c:pt>
                      <c:pt idx="100">
                        <c:v>6.9</c:v>
                      </c:pt>
                      <c:pt idx="101">
                        <c:v>5.6</c:v>
                      </c:pt>
                      <c:pt idx="102">
                        <c:v>4.5</c:v>
                      </c:pt>
                      <c:pt idx="103">
                        <c:v>6.3</c:v>
                      </c:pt>
                      <c:pt idx="104">
                        <c:v>8.1999999999999993</c:v>
                      </c:pt>
                      <c:pt idx="105">
                        <c:v>5.8</c:v>
                      </c:pt>
                      <c:pt idx="106">
                        <c:v>7.3</c:v>
                      </c:pt>
                      <c:pt idx="107">
                        <c:v>5.5</c:v>
                      </c:pt>
                      <c:pt idx="108">
                        <c:v>4.5</c:v>
                      </c:pt>
                      <c:pt idx="109">
                        <c:v>4</c:v>
                      </c:pt>
                      <c:pt idx="110">
                        <c:v>1</c:v>
                      </c:pt>
                      <c:pt idx="111">
                        <c:v>1.6</c:v>
                      </c:pt>
                      <c:pt idx="112">
                        <c:v>4.4000000000000004</c:v>
                      </c:pt>
                      <c:pt idx="113">
                        <c:v>3.5</c:v>
                      </c:pt>
                      <c:pt idx="114">
                        <c:v>4.0999999999999996</c:v>
                      </c:pt>
                      <c:pt idx="115">
                        <c:v>6.5</c:v>
                      </c:pt>
                      <c:pt idx="116">
                        <c:v>6.3</c:v>
                      </c:pt>
                      <c:pt idx="117">
                        <c:v>8.5</c:v>
                      </c:pt>
                      <c:pt idx="118">
                        <c:v>7</c:v>
                      </c:pt>
                      <c:pt idx="119">
                        <c:v>8.3000000000000007</c:v>
                      </c:pt>
                      <c:pt idx="120">
                        <c:v>11.8</c:v>
                      </c:pt>
                      <c:pt idx="121">
                        <c:v>11.5</c:v>
                      </c:pt>
                      <c:pt idx="122">
                        <c:v>4.5999999999999996</c:v>
                      </c:pt>
                      <c:pt idx="123">
                        <c:v>4.9000000000000004</c:v>
                      </c:pt>
                      <c:pt idx="124">
                        <c:v>8</c:v>
                      </c:pt>
                      <c:pt idx="125">
                        <c:v>4.2</c:v>
                      </c:pt>
                      <c:pt idx="126">
                        <c:v>0.5</c:v>
                      </c:pt>
                      <c:pt idx="127">
                        <c:v>3.1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1.8</c:v>
                      </c:pt>
                      <c:pt idx="131">
                        <c:v>0.5</c:v>
                      </c:pt>
                      <c:pt idx="132">
                        <c:v>1.5</c:v>
                      </c:pt>
                      <c:pt idx="133">
                        <c:v>1.8</c:v>
                      </c:pt>
                      <c:pt idx="134">
                        <c:v>2.2000000000000002</c:v>
                      </c:pt>
                      <c:pt idx="135">
                        <c:v>3.1</c:v>
                      </c:pt>
                      <c:pt idx="136">
                        <c:v>1.3</c:v>
                      </c:pt>
                      <c:pt idx="137">
                        <c:v>0.2</c:v>
                      </c:pt>
                      <c:pt idx="138">
                        <c:v>0.3</c:v>
                      </c:pt>
                      <c:pt idx="139">
                        <c:v>2.2999999999999998</c:v>
                      </c:pt>
                      <c:pt idx="140">
                        <c:v>2.5</c:v>
                      </c:pt>
                      <c:pt idx="141">
                        <c:v>1.8</c:v>
                      </c:pt>
                      <c:pt idx="142">
                        <c:v>3.4</c:v>
                      </c:pt>
                      <c:pt idx="143">
                        <c:v>2.5</c:v>
                      </c:pt>
                      <c:pt idx="144">
                        <c:v>2.8</c:v>
                      </c:pt>
                      <c:pt idx="145">
                        <c:v>1.3</c:v>
                      </c:pt>
                      <c:pt idx="146">
                        <c:v>0.9</c:v>
                      </c:pt>
                      <c:pt idx="147">
                        <c:v>1.2</c:v>
                      </c:pt>
                      <c:pt idx="148">
                        <c:v>2.4</c:v>
                      </c:pt>
                      <c:pt idx="149">
                        <c:v>3.8</c:v>
                      </c:pt>
                      <c:pt idx="150">
                        <c:v>2.7</c:v>
                      </c:pt>
                      <c:pt idx="151">
                        <c:v>0.8</c:v>
                      </c:pt>
                      <c:pt idx="152">
                        <c:v>0</c:v>
                      </c:pt>
                      <c:pt idx="153">
                        <c:v>0.4</c:v>
                      </c:pt>
                      <c:pt idx="154">
                        <c:v>0.7</c:v>
                      </c:pt>
                      <c:pt idx="155">
                        <c:v>0.1</c:v>
                      </c:pt>
                      <c:pt idx="156">
                        <c:v>0.4</c:v>
                      </c:pt>
                      <c:pt idx="157">
                        <c:v>1.4</c:v>
                      </c:pt>
                      <c:pt idx="158">
                        <c:v>0.4</c:v>
                      </c:pt>
                      <c:pt idx="159">
                        <c:v>0</c:v>
                      </c:pt>
                      <c:pt idx="160">
                        <c:v>0.2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4</c:v>
                      </c:pt>
                      <c:pt idx="164">
                        <c:v>2.8</c:v>
                      </c:pt>
                      <c:pt idx="165">
                        <c:v>2.6</c:v>
                      </c:pt>
                      <c:pt idx="166">
                        <c:v>2.8</c:v>
                      </c:pt>
                      <c:pt idx="167">
                        <c:v>2.5</c:v>
                      </c:pt>
                      <c:pt idx="168">
                        <c:v>3.3</c:v>
                      </c:pt>
                      <c:pt idx="169">
                        <c:v>2.8</c:v>
                      </c:pt>
                      <c:pt idx="170">
                        <c:v>2.2000000000000002</c:v>
                      </c:pt>
                      <c:pt idx="171">
                        <c:v>1.7</c:v>
                      </c:pt>
                      <c:pt idx="172">
                        <c:v>0.7</c:v>
                      </c:pt>
                      <c:pt idx="173">
                        <c:v>0.2</c:v>
                      </c:pt>
                      <c:pt idx="174">
                        <c:v>0.9</c:v>
                      </c:pt>
                      <c:pt idx="175">
                        <c:v>2.5</c:v>
                      </c:pt>
                      <c:pt idx="176">
                        <c:v>1.3</c:v>
                      </c:pt>
                      <c:pt idx="177">
                        <c:v>1</c:v>
                      </c:pt>
                      <c:pt idx="178">
                        <c:v>1.1000000000000001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0.5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0.8</c:v>
                      </c:pt>
                      <c:pt idx="187">
                        <c:v>0.6</c:v>
                      </c:pt>
                      <c:pt idx="188">
                        <c:v>0.5</c:v>
                      </c:pt>
                      <c:pt idx="189">
                        <c:v>2</c:v>
                      </c:pt>
                      <c:pt idx="190">
                        <c:v>2.5</c:v>
                      </c:pt>
                      <c:pt idx="191">
                        <c:v>1.7</c:v>
                      </c:pt>
                      <c:pt idx="192">
                        <c:v>1.4</c:v>
                      </c:pt>
                      <c:pt idx="193">
                        <c:v>2.6</c:v>
                      </c:pt>
                      <c:pt idx="194">
                        <c:v>2.5</c:v>
                      </c:pt>
                      <c:pt idx="195">
                        <c:v>2.2000000000000002</c:v>
                      </c:pt>
                      <c:pt idx="196">
                        <c:v>1</c:v>
                      </c:pt>
                      <c:pt idx="197">
                        <c:v>0.7</c:v>
                      </c:pt>
                      <c:pt idx="198">
                        <c:v>0.9</c:v>
                      </c:pt>
                      <c:pt idx="199">
                        <c:v>1</c:v>
                      </c:pt>
                      <c:pt idx="200">
                        <c:v>1.2</c:v>
                      </c:pt>
                      <c:pt idx="201">
                        <c:v>1.4</c:v>
                      </c:pt>
                      <c:pt idx="202">
                        <c:v>1.4</c:v>
                      </c:pt>
                      <c:pt idx="203">
                        <c:v>0.8</c:v>
                      </c:pt>
                      <c:pt idx="204">
                        <c:v>0.1</c:v>
                      </c:pt>
                      <c:pt idx="205">
                        <c:v>0.3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0.5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0.3</c:v>
                      </c:pt>
                      <c:pt idx="213">
                        <c:v>0</c:v>
                      </c:pt>
                      <c:pt idx="214">
                        <c:v>0.2</c:v>
                      </c:pt>
                      <c:pt idx="215">
                        <c:v>0.6</c:v>
                      </c:pt>
                      <c:pt idx="216">
                        <c:v>1.7</c:v>
                      </c:pt>
                      <c:pt idx="217">
                        <c:v>0.6</c:v>
                      </c:pt>
                      <c:pt idx="218">
                        <c:v>0</c:v>
                      </c:pt>
                      <c:pt idx="219">
                        <c:v>0.4</c:v>
                      </c:pt>
                      <c:pt idx="220">
                        <c:v>0.5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0.3</c:v>
                      </c:pt>
                      <c:pt idx="227">
                        <c:v>0.4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0.2</c:v>
                      </c:pt>
                      <c:pt idx="231">
                        <c:v>0.2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0.2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0.1</c:v>
                      </c:pt>
                      <c:pt idx="247">
                        <c:v>0</c:v>
                      </c:pt>
                      <c:pt idx="248">
                        <c:v>0.6</c:v>
                      </c:pt>
                      <c:pt idx="249">
                        <c:v>0.1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0.3</c:v>
                      </c:pt>
                      <c:pt idx="258">
                        <c:v>0</c:v>
                      </c:pt>
                      <c:pt idx="259">
                        <c:v>0.6</c:v>
                      </c:pt>
                      <c:pt idx="260">
                        <c:v>0.4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0.2</c:v>
                      </c:pt>
                      <c:pt idx="267">
                        <c:v>0.3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0.6</c:v>
                      </c:pt>
                      <c:pt idx="273">
                        <c:v>0.8</c:v>
                      </c:pt>
                      <c:pt idx="274">
                        <c:v>2.1</c:v>
                      </c:pt>
                      <c:pt idx="275">
                        <c:v>0.9</c:v>
                      </c:pt>
                      <c:pt idx="276">
                        <c:v>0.6</c:v>
                      </c:pt>
                      <c:pt idx="277">
                        <c:v>1.6</c:v>
                      </c:pt>
                      <c:pt idx="278">
                        <c:v>0.5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0.4</c:v>
                      </c:pt>
                      <c:pt idx="282">
                        <c:v>1.4</c:v>
                      </c:pt>
                      <c:pt idx="283">
                        <c:v>1.2</c:v>
                      </c:pt>
                      <c:pt idx="284">
                        <c:v>0.4</c:v>
                      </c:pt>
                      <c:pt idx="285">
                        <c:v>0</c:v>
                      </c:pt>
                      <c:pt idx="286">
                        <c:v>0.4</c:v>
                      </c:pt>
                      <c:pt idx="287">
                        <c:v>0.4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0.6</c:v>
                      </c:pt>
                      <c:pt idx="295">
                        <c:v>0</c:v>
                      </c:pt>
                      <c:pt idx="296">
                        <c:v>0.6</c:v>
                      </c:pt>
                      <c:pt idx="297">
                        <c:v>0.2</c:v>
                      </c:pt>
                      <c:pt idx="298">
                        <c:v>0.2</c:v>
                      </c:pt>
                      <c:pt idx="299">
                        <c:v>2.8</c:v>
                      </c:pt>
                      <c:pt idx="300">
                        <c:v>2.1</c:v>
                      </c:pt>
                      <c:pt idx="301">
                        <c:v>2.7</c:v>
                      </c:pt>
                      <c:pt idx="302">
                        <c:v>2.1</c:v>
                      </c:pt>
                      <c:pt idx="303">
                        <c:v>3</c:v>
                      </c:pt>
                      <c:pt idx="304">
                        <c:v>2.6</c:v>
                      </c:pt>
                      <c:pt idx="305">
                        <c:v>1.2</c:v>
                      </c:pt>
                      <c:pt idx="306">
                        <c:v>3.7</c:v>
                      </c:pt>
                      <c:pt idx="307">
                        <c:v>3.5</c:v>
                      </c:pt>
                      <c:pt idx="308">
                        <c:v>3.6</c:v>
                      </c:pt>
                      <c:pt idx="309">
                        <c:v>2.5</c:v>
                      </c:pt>
                      <c:pt idx="310">
                        <c:v>0.5</c:v>
                      </c:pt>
                      <c:pt idx="311">
                        <c:v>0.1</c:v>
                      </c:pt>
                      <c:pt idx="312">
                        <c:v>0.7</c:v>
                      </c:pt>
                      <c:pt idx="313">
                        <c:v>0.3</c:v>
                      </c:pt>
                      <c:pt idx="314">
                        <c:v>1.6</c:v>
                      </c:pt>
                      <c:pt idx="315">
                        <c:v>3.8</c:v>
                      </c:pt>
                      <c:pt idx="316">
                        <c:v>1.8</c:v>
                      </c:pt>
                      <c:pt idx="317">
                        <c:v>2.2999999999999998</c:v>
                      </c:pt>
                      <c:pt idx="318">
                        <c:v>5.0999999999999996</c:v>
                      </c:pt>
                      <c:pt idx="319">
                        <c:v>7.4</c:v>
                      </c:pt>
                      <c:pt idx="320">
                        <c:v>7.5</c:v>
                      </c:pt>
                      <c:pt idx="321">
                        <c:v>6.5</c:v>
                      </c:pt>
                      <c:pt idx="322">
                        <c:v>4.9000000000000004</c:v>
                      </c:pt>
                      <c:pt idx="323">
                        <c:v>1.3</c:v>
                      </c:pt>
                      <c:pt idx="324">
                        <c:v>0</c:v>
                      </c:pt>
                      <c:pt idx="325">
                        <c:v>0.2</c:v>
                      </c:pt>
                      <c:pt idx="326">
                        <c:v>0.5</c:v>
                      </c:pt>
                      <c:pt idx="327">
                        <c:v>1.4</c:v>
                      </c:pt>
                      <c:pt idx="328">
                        <c:v>2.7</c:v>
                      </c:pt>
                      <c:pt idx="329">
                        <c:v>2.7</c:v>
                      </c:pt>
                      <c:pt idx="330">
                        <c:v>4.5999999999999996</c:v>
                      </c:pt>
                      <c:pt idx="331">
                        <c:v>2.2000000000000002</c:v>
                      </c:pt>
                      <c:pt idx="332">
                        <c:v>1.9</c:v>
                      </c:pt>
                      <c:pt idx="333">
                        <c:v>3.5</c:v>
                      </c:pt>
                      <c:pt idx="334">
                        <c:v>5</c:v>
                      </c:pt>
                      <c:pt idx="335">
                        <c:v>1.5</c:v>
                      </c:pt>
                      <c:pt idx="336">
                        <c:v>0</c:v>
                      </c:pt>
                      <c:pt idx="337">
                        <c:v>0.8</c:v>
                      </c:pt>
                      <c:pt idx="338">
                        <c:v>4.9000000000000004</c:v>
                      </c:pt>
                      <c:pt idx="339">
                        <c:v>6.2</c:v>
                      </c:pt>
                      <c:pt idx="340">
                        <c:v>4.5</c:v>
                      </c:pt>
                      <c:pt idx="341">
                        <c:v>0</c:v>
                      </c:pt>
                      <c:pt idx="342">
                        <c:v>0.6</c:v>
                      </c:pt>
                      <c:pt idx="343">
                        <c:v>0.2</c:v>
                      </c:pt>
                      <c:pt idx="344">
                        <c:v>0.7</c:v>
                      </c:pt>
                      <c:pt idx="345">
                        <c:v>3</c:v>
                      </c:pt>
                      <c:pt idx="346">
                        <c:v>2.5</c:v>
                      </c:pt>
                      <c:pt idx="347">
                        <c:v>1.7</c:v>
                      </c:pt>
                      <c:pt idx="348">
                        <c:v>1.2</c:v>
                      </c:pt>
                      <c:pt idx="349">
                        <c:v>0.8</c:v>
                      </c:pt>
                      <c:pt idx="350">
                        <c:v>0.8</c:v>
                      </c:pt>
                      <c:pt idx="351">
                        <c:v>3.5</c:v>
                      </c:pt>
                      <c:pt idx="352">
                        <c:v>3.9</c:v>
                      </c:pt>
                      <c:pt idx="353">
                        <c:v>0.8</c:v>
                      </c:pt>
                      <c:pt idx="354">
                        <c:v>4.8</c:v>
                      </c:pt>
                      <c:pt idx="355">
                        <c:v>7</c:v>
                      </c:pt>
                      <c:pt idx="356">
                        <c:v>9.6999999999999993</c:v>
                      </c:pt>
                      <c:pt idx="357">
                        <c:v>7.9</c:v>
                      </c:pt>
                      <c:pt idx="358">
                        <c:v>8.4</c:v>
                      </c:pt>
                      <c:pt idx="359">
                        <c:v>4.7</c:v>
                      </c:pt>
                      <c:pt idx="360">
                        <c:v>2.9</c:v>
                      </c:pt>
                      <c:pt idx="361">
                        <c:v>0.8</c:v>
                      </c:pt>
                      <c:pt idx="362">
                        <c:v>1.4</c:v>
                      </c:pt>
                      <c:pt idx="363">
                        <c:v>5.4</c:v>
                      </c:pt>
                      <c:pt idx="364">
                        <c:v>5.2</c:v>
                      </c:pt>
                      <c:pt idx="365">
                        <c:v>8</c:v>
                      </c:pt>
                      <c:pt idx="366">
                        <c:v>7.3</c:v>
                      </c:pt>
                      <c:pt idx="367">
                        <c:v>8.6999999999999993</c:v>
                      </c:pt>
                      <c:pt idx="368">
                        <c:v>7</c:v>
                      </c:pt>
                      <c:pt idx="369">
                        <c:v>9.6</c:v>
                      </c:pt>
                      <c:pt idx="370">
                        <c:v>10.7</c:v>
                      </c:pt>
                      <c:pt idx="371">
                        <c:v>9.4</c:v>
                      </c:pt>
                      <c:pt idx="372">
                        <c:v>6.9</c:v>
                      </c:pt>
                      <c:pt idx="373">
                        <c:v>8.6999999999999993</c:v>
                      </c:pt>
                      <c:pt idx="374">
                        <c:v>8.8000000000000007</c:v>
                      </c:pt>
                      <c:pt idx="375">
                        <c:v>4.5</c:v>
                      </c:pt>
                      <c:pt idx="376">
                        <c:v>2.2999999999999998</c:v>
                      </c:pt>
                      <c:pt idx="377">
                        <c:v>5.0999999999999996</c:v>
                      </c:pt>
                      <c:pt idx="378">
                        <c:v>2.9</c:v>
                      </c:pt>
                      <c:pt idx="379">
                        <c:v>1.1000000000000001</c:v>
                      </c:pt>
                      <c:pt idx="380">
                        <c:v>4.9000000000000004</c:v>
                      </c:pt>
                      <c:pt idx="381">
                        <c:v>3.1</c:v>
                      </c:pt>
                      <c:pt idx="382">
                        <c:v>6.3</c:v>
                      </c:pt>
                      <c:pt idx="383">
                        <c:v>4.5</c:v>
                      </c:pt>
                      <c:pt idx="384">
                        <c:v>3.4</c:v>
                      </c:pt>
                      <c:pt idx="385">
                        <c:v>6.2</c:v>
                      </c:pt>
                      <c:pt idx="386">
                        <c:v>1.2</c:v>
                      </c:pt>
                      <c:pt idx="387">
                        <c:v>0.8</c:v>
                      </c:pt>
                      <c:pt idx="388">
                        <c:v>2.5</c:v>
                      </c:pt>
                      <c:pt idx="389">
                        <c:v>7</c:v>
                      </c:pt>
                      <c:pt idx="390">
                        <c:v>9</c:v>
                      </c:pt>
                      <c:pt idx="391">
                        <c:v>9.8000000000000007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5735-4CD9-A1EC-C620FE1994AD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  <c:pt idx="53">
                        <c:v>9.1</c:v>
                      </c:pt>
                      <c:pt idx="54">
                        <c:v>6</c:v>
                      </c:pt>
                      <c:pt idx="55">
                        <c:v>6.8</c:v>
                      </c:pt>
                      <c:pt idx="56">
                        <c:v>7.8</c:v>
                      </c:pt>
                      <c:pt idx="57">
                        <c:v>3</c:v>
                      </c:pt>
                      <c:pt idx="58">
                        <c:v>5.6</c:v>
                      </c:pt>
                      <c:pt idx="59">
                        <c:v>5.3</c:v>
                      </c:pt>
                      <c:pt idx="60">
                        <c:v>1.2</c:v>
                      </c:pt>
                      <c:pt idx="61">
                        <c:v>1.9</c:v>
                      </c:pt>
                      <c:pt idx="62">
                        <c:v>1.7</c:v>
                      </c:pt>
                      <c:pt idx="63">
                        <c:v>0.3</c:v>
                      </c:pt>
                      <c:pt idx="64">
                        <c:v>1.7</c:v>
                      </c:pt>
                      <c:pt idx="65">
                        <c:v>6</c:v>
                      </c:pt>
                      <c:pt idx="66">
                        <c:v>9.5</c:v>
                      </c:pt>
                      <c:pt idx="67">
                        <c:v>6.2</c:v>
                      </c:pt>
                      <c:pt idx="68">
                        <c:v>4.5</c:v>
                      </c:pt>
                      <c:pt idx="69">
                        <c:v>6.3</c:v>
                      </c:pt>
                      <c:pt idx="70">
                        <c:v>3.2</c:v>
                      </c:pt>
                      <c:pt idx="71">
                        <c:v>3</c:v>
                      </c:pt>
                      <c:pt idx="72">
                        <c:v>5</c:v>
                      </c:pt>
                      <c:pt idx="73">
                        <c:v>5.8</c:v>
                      </c:pt>
                      <c:pt idx="74">
                        <c:v>4</c:v>
                      </c:pt>
                      <c:pt idx="75">
                        <c:v>4.7</c:v>
                      </c:pt>
                      <c:pt idx="76">
                        <c:v>4.0999999999999996</c:v>
                      </c:pt>
                      <c:pt idx="77">
                        <c:v>0</c:v>
                      </c:pt>
                      <c:pt idx="78">
                        <c:v>5.6</c:v>
                      </c:pt>
                      <c:pt idx="79">
                        <c:v>8.6</c:v>
                      </c:pt>
                      <c:pt idx="80">
                        <c:v>8.9</c:v>
                      </c:pt>
                      <c:pt idx="81">
                        <c:v>8.6</c:v>
                      </c:pt>
                      <c:pt idx="82">
                        <c:v>6.9</c:v>
                      </c:pt>
                      <c:pt idx="83">
                        <c:v>7.5</c:v>
                      </c:pt>
                      <c:pt idx="84">
                        <c:v>7.3</c:v>
                      </c:pt>
                      <c:pt idx="85">
                        <c:v>7.5</c:v>
                      </c:pt>
                      <c:pt idx="86">
                        <c:v>6.7</c:v>
                      </c:pt>
                      <c:pt idx="87">
                        <c:v>7.6</c:v>
                      </c:pt>
                      <c:pt idx="88">
                        <c:v>4.8</c:v>
                      </c:pt>
                      <c:pt idx="89">
                        <c:v>3.7</c:v>
                      </c:pt>
                      <c:pt idx="90">
                        <c:v>3.3</c:v>
                      </c:pt>
                      <c:pt idx="91">
                        <c:v>4.9000000000000004</c:v>
                      </c:pt>
                      <c:pt idx="92">
                        <c:v>7.9</c:v>
                      </c:pt>
                      <c:pt idx="93">
                        <c:v>6.3</c:v>
                      </c:pt>
                      <c:pt idx="94">
                        <c:v>3.5</c:v>
                      </c:pt>
                      <c:pt idx="95">
                        <c:v>4.0999999999999996</c:v>
                      </c:pt>
                      <c:pt idx="96">
                        <c:v>9</c:v>
                      </c:pt>
                      <c:pt idx="97">
                        <c:v>6.7</c:v>
                      </c:pt>
                      <c:pt idx="98">
                        <c:v>7.4</c:v>
                      </c:pt>
                      <c:pt idx="99">
                        <c:v>6.7</c:v>
                      </c:pt>
                      <c:pt idx="100">
                        <c:v>7.4</c:v>
                      </c:pt>
                      <c:pt idx="101">
                        <c:v>6</c:v>
                      </c:pt>
                      <c:pt idx="102">
                        <c:v>5</c:v>
                      </c:pt>
                      <c:pt idx="103">
                        <c:v>6.8</c:v>
                      </c:pt>
                      <c:pt idx="104">
                        <c:v>8.6999999999999993</c:v>
                      </c:pt>
                      <c:pt idx="105">
                        <c:v>6.3</c:v>
                      </c:pt>
                      <c:pt idx="106">
                        <c:v>7.8</c:v>
                      </c:pt>
                      <c:pt idx="107">
                        <c:v>6</c:v>
                      </c:pt>
                      <c:pt idx="108">
                        <c:v>5</c:v>
                      </c:pt>
                      <c:pt idx="109">
                        <c:v>4.4000000000000004</c:v>
                      </c:pt>
                      <c:pt idx="110">
                        <c:v>1.3</c:v>
                      </c:pt>
                      <c:pt idx="111">
                        <c:v>1.9</c:v>
                      </c:pt>
                      <c:pt idx="112">
                        <c:v>4.9000000000000004</c:v>
                      </c:pt>
                      <c:pt idx="113">
                        <c:v>4</c:v>
                      </c:pt>
                      <c:pt idx="114">
                        <c:v>4.5</c:v>
                      </c:pt>
                      <c:pt idx="115">
                        <c:v>7</c:v>
                      </c:pt>
                      <c:pt idx="116">
                        <c:v>6.8</c:v>
                      </c:pt>
                      <c:pt idx="117">
                        <c:v>9</c:v>
                      </c:pt>
                      <c:pt idx="118">
                        <c:v>7.4</c:v>
                      </c:pt>
                      <c:pt idx="119">
                        <c:v>8.6999999999999993</c:v>
                      </c:pt>
                      <c:pt idx="120">
                        <c:v>12.3</c:v>
                      </c:pt>
                      <c:pt idx="121">
                        <c:v>12</c:v>
                      </c:pt>
                      <c:pt idx="122">
                        <c:v>5</c:v>
                      </c:pt>
                      <c:pt idx="123">
                        <c:v>5.4</c:v>
                      </c:pt>
                      <c:pt idx="124">
                        <c:v>8.5</c:v>
                      </c:pt>
                      <c:pt idx="125">
                        <c:v>4.5</c:v>
                      </c:pt>
                      <c:pt idx="126">
                        <c:v>0.7</c:v>
                      </c:pt>
                      <c:pt idx="127">
                        <c:v>3.6</c:v>
                      </c:pt>
                      <c:pt idx="128">
                        <c:v>2.8</c:v>
                      </c:pt>
                      <c:pt idx="129">
                        <c:v>2.9</c:v>
                      </c:pt>
                      <c:pt idx="130">
                        <c:v>2</c:v>
                      </c:pt>
                      <c:pt idx="131">
                        <c:v>0.8</c:v>
                      </c:pt>
                      <c:pt idx="132">
                        <c:v>2</c:v>
                      </c:pt>
                      <c:pt idx="133">
                        <c:v>2.2000000000000002</c:v>
                      </c:pt>
                      <c:pt idx="134">
                        <c:v>2.6</c:v>
                      </c:pt>
                      <c:pt idx="135">
                        <c:v>3.4</c:v>
                      </c:pt>
                      <c:pt idx="136">
                        <c:v>1.4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2.7</c:v>
                      </c:pt>
                      <c:pt idx="140">
                        <c:v>3</c:v>
                      </c:pt>
                      <c:pt idx="141">
                        <c:v>2.2000000000000002</c:v>
                      </c:pt>
                      <c:pt idx="142">
                        <c:v>3.9</c:v>
                      </c:pt>
                      <c:pt idx="143">
                        <c:v>3</c:v>
                      </c:pt>
                      <c:pt idx="144">
                        <c:v>3.1</c:v>
                      </c:pt>
                      <c:pt idx="145">
                        <c:v>1.6</c:v>
                      </c:pt>
                      <c:pt idx="146">
                        <c:v>1.2</c:v>
                      </c:pt>
                      <c:pt idx="147">
                        <c:v>1.6</c:v>
                      </c:pt>
                      <c:pt idx="148">
                        <c:v>2.9</c:v>
                      </c:pt>
                      <c:pt idx="149">
                        <c:v>4.3</c:v>
                      </c:pt>
                      <c:pt idx="150">
                        <c:v>3</c:v>
                      </c:pt>
                      <c:pt idx="151">
                        <c:v>1.1000000000000001</c:v>
                      </c:pt>
                      <c:pt idx="152">
                        <c:v>0</c:v>
                      </c:pt>
                      <c:pt idx="153">
                        <c:v>0.6</c:v>
                      </c:pt>
                      <c:pt idx="154">
                        <c:v>0.8</c:v>
                      </c:pt>
                      <c:pt idx="155">
                        <c:v>0.2</c:v>
                      </c:pt>
                      <c:pt idx="156">
                        <c:v>0.6</c:v>
                      </c:pt>
                      <c:pt idx="157">
                        <c:v>1.6</c:v>
                      </c:pt>
                      <c:pt idx="158">
                        <c:v>0.6</c:v>
                      </c:pt>
                      <c:pt idx="159">
                        <c:v>0</c:v>
                      </c:pt>
                      <c:pt idx="160">
                        <c:v>0.5</c:v>
                      </c:pt>
                      <c:pt idx="161">
                        <c:v>2.2999999999999998</c:v>
                      </c:pt>
                      <c:pt idx="162">
                        <c:v>2.4</c:v>
                      </c:pt>
                      <c:pt idx="163">
                        <c:v>4.5</c:v>
                      </c:pt>
                      <c:pt idx="164">
                        <c:v>3.3</c:v>
                      </c:pt>
                      <c:pt idx="165">
                        <c:v>3.1</c:v>
                      </c:pt>
                      <c:pt idx="166">
                        <c:v>3.3</c:v>
                      </c:pt>
                      <c:pt idx="167">
                        <c:v>2.9</c:v>
                      </c:pt>
                      <c:pt idx="168">
                        <c:v>3.7</c:v>
                      </c:pt>
                      <c:pt idx="169">
                        <c:v>3.1</c:v>
                      </c:pt>
                      <c:pt idx="170">
                        <c:v>2.5</c:v>
                      </c:pt>
                      <c:pt idx="171">
                        <c:v>2</c:v>
                      </c:pt>
                      <c:pt idx="172">
                        <c:v>0.9</c:v>
                      </c:pt>
                      <c:pt idx="173">
                        <c:v>0.3</c:v>
                      </c:pt>
                      <c:pt idx="174">
                        <c:v>1.1000000000000001</c:v>
                      </c:pt>
                      <c:pt idx="175">
                        <c:v>2.8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0.1</c:v>
                      </c:pt>
                      <c:pt idx="180">
                        <c:v>0.1</c:v>
                      </c:pt>
                      <c:pt idx="181">
                        <c:v>0.6</c:v>
                      </c:pt>
                      <c:pt idx="182">
                        <c:v>0.1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1.1000000000000001</c:v>
                      </c:pt>
                      <c:pt idx="187">
                        <c:v>0.8</c:v>
                      </c:pt>
                      <c:pt idx="188">
                        <c:v>0.8</c:v>
                      </c:pt>
                      <c:pt idx="189">
                        <c:v>2.4</c:v>
                      </c:pt>
                      <c:pt idx="190">
                        <c:v>2.9</c:v>
                      </c:pt>
                      <c:pt idx="191">
                        <c:v>2</c:v>
                      </c:pt>
                      <c:pt idx="192">
                        <c:v>1.7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2.6</c:v>
                      </c:pt>
                      <c:pt idx="196">
                        <c:v>1.2</c:v>
                      </c:pt>
                      <c:pt idx="197">
                        <c:v>1</c:v>
                      </c:pt>
                      <c:pt idx="198">
                        <c:v>1.3</c:v>
                      </c:pt>
                      <c:pt idx="199">
                        <c:v>1.3</c:v>
                      </c:pt>
                      <c:pt idx="200">
                        <c:v>1.5</c:v>
                      </c:pt>
                      <c:pt idx="201">
                        <c:v>1.6</c:v>
                      </c:pt>
                      <c:pt idx="202">
                        <c:v>1.6</c:v>
                      </c:pt>
                      <c:pt idx="203">
                        <c:v>1</c:v>
                      </c:pt>
                      <c:pt idx="204">
                        <c:v>0.1</c:v>
                      </c:pt>
                      <c:pt idx="205">
                        <c:v>0.4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0.7</c:v>
                      </c:pt>
                      <c:pt idx="210">
                        <c:v>0</c:v>
                      </c:pt>
                      <c:pt idx="211">
                        <c:v>0.1</c:v>
                      </c:pt>
                      <c:pt idx="212">
                        <c:v>0.4</c:v>
                      </c:pt>
                      <c:pt idx="213">
                        <c:v>0</c:v>
                      </c:pt>
                      <c:pt idx="214">
                        <c:v>0.5</c:v>
                      </c:pt>
                      <c:pt idx="215">
                        <c:v>0.8</c:v>
                      </c:pt>
                      <c:pt idx="216">
                        <c:v>1.9</c:v>
                      </c:pt>
                      <c:pt idx="217">
                        <c:v>0.7</c:v>
                      </c:pt>
                      <c:pt idx="218">
                        <c:v>0.1</c:v>
                      </c:pt>
                      <c:pt idx="219">
                        <c:v>0.5</c:v>
                      </c:pt>
                      <c:pt idx="220">
                        <c:v>0.7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0.1</c:v>
                      </c:pt>
                      <c:pt idx="224">
                        <c:v>0.1</c:v>
                      </c:pt>
                      <c:pt idx="225">
                        <c:v>0.1</c:v>
                      </c:pt>
                      <c:pt idx="226">
                        <c:v>0.5</c:v>
                      </c:pt>
                      <c:pt idx="227">
                        <c:v>0.6</c:v>
                      </c:pt>
                      <c:pt idx="228">
                        <c:v>0.1</c:v>
                      </c:pt>
                      <c:pt idx="229">
                        <c:v>0</c:v>
                      </c:pt>
                      <c:pt idx="230">
                        <c:v>0.3</c:v>
                      </c:pt>
                      <c:pt idx="231">
                        <c:v>0.4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0.3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0.2</c:v>
                      </c:pt>
                      <c:pt idx="247">
                        <c:v>0.1</c:v>
                      </c:pt>
                      <c:pt idx="248">
                        <c:v>0.8</c:v>
                      </c:pt>
                      <c:pt idx="249">
                        <c:v>0.2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0.4</c:v>
                      </c:pt>
                      <c:pt idx="258">
                        <c:v>0</c:v>
                      </c:pt>
                      <c:pt idx="259">
                        <c:v>0.7</c:v>
                      </c:pt>
                      <c:pt idx="260">
                        <c:v>0.6</c:v>
                      </c:pt>
                      <c:pt idx="261">
                        <c:v>0.1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0.1</c:v>
                      </c:pt>
                      <c:pt idx="266">
                        <c:v>0.3</c:v>
                      </c:pt>
                      <c:pt idx="267">
                        <c:v>0.4</c:v>
                      </c:pt>
                      <c:pt idx="268">
                        <c:v>0.1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0.9</c:v>
                      </c:pt>
                      <c:pt idx="273">
                        <c:v>1.1000000000000001</c:v>
                      </c:pt>
                      <c:pt idx="274">
                        <c:v>2.2999999999999998</c:v>
                      </c:pt>
                      <c:pt idx="275">
                        <c:v>1.1000000000000001</c:v>
                      </c:pt>
                      <c:pt idx="276">
                        <c:v>0.8</c:v>
                      </c:pt>
                      <c:pt idx="277">
                        <c:v>1.8</c:v>
                      </c:pt>
                      <c:pt idx="278">
                        <c:v>0.7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0.6</c:v>
                      </c:pt>
                      <c:pt idx="282">
                        <c:v>1.7</c:v>
                      </c:pt>
                      <c:pt idx="283">
                        <c:v>1.4</c:v>
                      </c:pt>
                      <c:pt idx="284">
                        <c:v>0.6</c:v>
                      </c:pt>
                      <c:pt idx="285">
                        <c:v>0.1</c:v>
                      </c:pt>
                      <c:pt idx="286">
                        <c:v>0.5</c:v>
                      </c:pt>
                      <c:pt idx="287">
                        <c:v>0.6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0.8</c:v>
                      </c:pt>
                      <c:pt idx="295">
                        <c:v>0.2</c:v>
                      </c:pt>
                      <c:pt idx="296">
                        <c:v>0.8</c:v>
                      </c:pt>
                      <c:pt idx="297">
                        <c:v>0.3</c:v>
                      </c:pt>
                      <c:pt idx="298">
                        <c:v>0.3</c:v>
                      </c:pt>
                      <c:pt idx="299">
                        <c:v>3.3</c:v>
                      </c:pt>
                      <c:pt idx="300">
                        <c:v>2.5</c:v>
                      </c:pt>
                      <c:pt idx="301">
                        <c:v>3.1</c:v>
                      </c:pt>
                      <c:pt idx="302">
                        <c:v>2.5</c:v>
                      </c:pt>
                      <c:pt idx="303">
                        <c:v>3.3</c:v>
                      </c:pt>
                      <c:pt idx="304">
                        <c:v>2.9</c:v>
                      </c:pt>
                      <c:pt idx="305">
                        <c:v>1.6</c:v>
                      </c:pt>
                      <c:pt idx="306">
                        <c:v>4.2</c:v>
                      </c:pt>
                      <c:pt idx="307">
                        <c:v>4</c:v>
                      </c:pt>
                      <c:pt idx="308">
                        <c:v>4.0999999999999996</c:v>
                      </c:pt>
                      <c:pt idx="309">
                        <c:v>2.9</c:v>
                      </c:pt>
                      <c:pt idx="310">
                        <c:v>0.7</c:v>
                      </c:pt>
                      <c:pt idx="311">
                        <c:v>0.3</c:v>
                      </c:pt>
                      <c:pt idx="312">
                        <c:v>0.9</c:v>
                      </c:pt>
                      <c:pt idx="313">
                        <c:v>0.6</c:v>
                      </c:pt>
                      <c:pt idx="314">
                        <c:v>2.1</c:v>
                      </c:pt>
                      <c:pt idx="315">
                        <c:v>4.3</c:v>
                      </c:pt>
                      <c:pt idx="316">
                        <c:v>2.2000000000000002</c:v>
                      </c:pt>
                      <c:pt idx="317">
                        <c:v>2.8</c:v>
                      </c:pt>
                      <c:pt idx="318">
                        <c:v>5.6</c:v>
                      </c:pt>
                      <c:pt idx="319">
                        <c:v>7.9</c:v>
                      </c:pt>
                      <c:pt idx="320">
                        <c:v>8</c:v>
                      </c:pt>
                      <c:pt idx="321">
                        <c:v>6.9</c:v>
                      </c:pt>
                      <c:pt idx="322">
                        <c:v>5.2</c:v>
                      </c:pt>
                      <c:pt idx="323">
                        <c:v>1.5</c:v>
                      </c:pt>
                      <c:pt idx="324">
                        <c:v>0</c:v>
                      </c:pt>
                      <c:pt idx="325">
                        <c:v>0.3</c:v>
                      </c:pt>
                      <c:pt idx="326">
                        <c:v>0.7</c:v>
                      </c:pt>
                      <c:pt idx="327">
                        <c:v>1.9</c:v>
                      </c:pt>
                      <c:pt idx="328">
                        <c:v>2.9</c:v>
                      </c:pt>
                      <c:pt idx="329">
                        <c:v>3.1</c:v>
                      </c:pt>
                      <c:pt idx="330">
                        <c:v>5.0999999999999996</c:v>
                      </c:pt>
                      <c:pt idx="331">
                        <c:v>2.5</c:v>
                      </c:pt>
                      <c:pt idx="332">
                        <c:v>2.2999999999999998</c:v>
                      </c:pt>
                      <c:pt idx="333">
                        <c:v>3.9</c:v>
                      </c:pt>
                      <c:pt idx="334">
                        <c:v>5.3</c:v>
                      </c:pt>
                      <c:pt idx="335">
                        <c:v>1.6</c:v>
                      </c:pt>
                      <c:pt idx="336">
                        <c:v>0</c:v>
                      </c:pt>
                      <c:pt idx="337">
                        <c:v>1</c:v>
                      </c:pt>
                      <c:pt idx="338">
                        <c:v>5.4</c:v>
                      </c:pt>
                      <c:pt idx="339">
                        <c:v>6.7</c:v>
                      </c:pt>
                      <c:pt idx="340">
                        <c:v>4.9000000000000004</c:v>
                      </c:pt>
                      <c:pt idx="341">
                        <c:v>0</c:v>
                      </c:pt>
                      <c:pt idx="342">
                        <c:v>0.8</c:v>
                      </c:pt>
                      <c:pt idx="343">
                        <c:v>0.4</c:v>
                      </c:pt>
                      <c:pt idx="344">
                        <c:v>1</c:v>
                      </c:pt>
                      <c:pt idx="345">
                        <c:v>3.4</c:v>
                      </c:pt>
                      <c:pt idx="346">
                        <c:v>2.8</c:v>
                      </c:pt>
                      <c:pt idx="347">
                        <c:v>2.1</c:v>
                      </c:pt>
                      <c:pt idx="348">
                        <c:v>1.6</c:v>
                      </c:pt>
                      <c:pt idx="349">
                        <c:v>1</c:v>
                      </c:pt>
                      <c:pt idx="350">
                        <c:v>1</c:v>
                      </c:pt>
                      <c:pt idx="351">
                        <c:v>4</c:v>
                      </c:pt>
                      <c:pt idx="352">
                        <c:v>4.3</c:v>
                      </c:pt>
                      <c:pt idx="353">
                        <c:v>1</c:v>
                      </c:pt>
                      <c:pt idx="354">
                        <c:v>5.3</c:v>
                      </c:pt>
                      <c:pt idx="355">
                        <c:v>7.5</c:v>
                      </c:pt>
                      <c:pt idx="356">
                        <c:v>10.199999999999999</c:v>
                      </c:pt>
                      <c:pt idx="357">
                        <c:v>8.4</c:v>
                      </c:pt>
                      <c:pt idx="358">
                        <c:v>8.9</c:v>
                      </c:pt>
                      <c:pt idx="359">
                        <c:v>5.0999999999999996</c:v>
                      </c:pt>
                      <c:pt idx="360">
                        <c:v>3.4</c:v>
                      </c:pt>
                      <c:pt idx="361">
                        <c:v>1.2</c:v>
                      </c:pt>
                      <c:pt idx="362">
                        <c:v>1.8</c:v>
                      </c:pt>
                      <c:pt idx="363">
                        <c:v>5.8</c:v>
                      </c:pt>
                      <c:pt idx="364">
                        <c:v>5.6</c:v>
                      </c:pt>
                      <c:pt idx="365">
                        <c:v>8.5</c:v>
                      </c:pt>
                      <c:pt idx="366">
                        <c:v>7.8</c:v>
                      </c:pt>
                      <c:pt idx="367">
                        <c:v>9.1999999999999993</c:v>
                      </c:pt>
                      <c:pt idx="368">
                        <c:v>7.5</c:v>
                      </c:pt>
                      <c:pt idx="369">
                        <c:v>10.1</c:v>
                      </c:pt>
                      <c:pt idx="370">
                        <c:v>11.2</c:v>
                      </c:pt>
                      <c:pt idx="371">
                        <c:v>9.9</c:v>
                      </c:pt>
                      <c:pt idx="372">
                        <c:v>7.4</c:v>
                      </c:pt>
                      <c:pt idx="373">
                        <c:v>9.1999999999999993</c:v>
                      </c:pt>
                      <c:pt idx="374">
                        <c:v>9.3000000000000007</c:v>
                      </c:pt>
                      <c:pt idx="375">
                        <c:v>5</c:v>
                      </c:pt>
                      <c:pt idx="376">
                        <c:v>2.8</c:v>
                      </c:pt>
                      <c:pt idx="377">
                        <c:v>5.6</c:v>
                      </c:pt>
                      <c:pt idx="378">
                        <c:v>3.2</c:v>
                      </c:pt>
                      <c:pt idx="379">
                        <c:v>1.4</c:v>
                      </c:pt>
                      <c:pt idx="380">
                        <c:v>5.4</c:v>
                      </c:pt>
                      <c:pt idx="381">
                        <c:v>3.6</c:v>
                      </c:pt>
                      <c:pt idx="382">
                        <c:v>6.8</c:v>
                      </c:pt>
                      <c:pt idx="383">
                        <c:v>5</c:v>
                      </c:pt>
                      <c:pt idx="384">
                        <c:v>3.9</c:v>
                      </c:pt>
                      <c:pt idx="385">
                        <c:v>6.7</c:v>
                      </c:pt>
                      <c:pt idx="386">
                        <c:v>1.6</c:v>
                      </c:pt>
                      <c:pt idx="387">
                        <c:v>1</c:v>
                      </c:pt>
                      <c:pt idx="388">
                        <c:v>2.8</c:v>
                      </c:pt>
                      <c:pt idx="389">
                        <c:v>7.5</c:v>
                      </c:pt>
                      <c:pt idx="390">
                        <c:v>9.5</c:v>
                      </c:pt>
                      <c:pt idx="391">
                        <c:v>10.3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5735-4CD9-A1EC-C620FE1994AD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Bilbao_Degree_Days_LEBB_HDD_15C!$N$7</c15:sqref>
                        </c15:formulaRef>
                      </c:ext>
                    </c:extLst>
                    <c:strCache>
                      <c:ptCount val="1"/>
                      <c:pt idx="0">
                        <c:v>HDD 18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Bilbao_Degree_Days_LEBB_HDD_15C!$A$8:$A$399</c15:sqref>
                        </c15:formulaRef>
                      </c:ext>
                    </c:extLst>
                    <c:numCache>
                      <c:formatCode>m/d/yyyy</c:formatCode>
                      <c:ptCount val="392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  <c:pt idx="53">
                        <c:v>43853</c:v>
                      </c:pt>
                      <c:pt idx="54">
                        <c:v>43854</c:v>
                      </c:pt>
                      <c:pt idx="55">
                        <c:v>43855</c:v>
                      </c:pt>
                      <c:pt idx="56">
                        <c:v>43856</c:v>
                      </c:pt>
                      <c:pt idx="57">
                        <c:v>43857</c:v>
                      </c:pt>
                      <c:pt idx="58">
                        <c:v>43858</c:v>
                      </c:pt>
                      <c:pt idx="59">
                        <c:v>43859</c:v>
                      </c:pt>
                      <c:pt idx="60">
                        <c:v>43860</c:v>
                      </c:pt>
                      <c:pt idx="61">
                        <c:v>43861</c:v>
                      </c:pt>
                      <c:pt idx="62">
                        <c:v>43862</c:v>
                      </c:pt>
                      <c:pt idx="63">
                        <c:v>43863</c:v>
                      </c:pt>
                      <c:pt idx="64">
                        <c:v>43864</c:v>
                      </c:pt>
                      <c:pt idx="65">
                        <c:v>43865</c:v>
                      </c:pt>
                      <c:pt idx="66">
                        <c:v>43866</c:v>
                      </c:pt>
                      <c:pt idx="67">
                        <c:v>43867</c:v>
                      </c:pt>
                      <c:pt idx="68">
                        <c:v>43868</c:v>
                      </c:pt>
                      <c:pt idx="69">
                        <c:v>43869</c:v>
                      </c:pt>
                      <c:pt idx="70">
                        <c:v>43870</c:v>
                      </c:pt>
                      <c:pt idx="71">
                        <c:v>43871</c:v>
                      </c:pt>
                      <c:pt idx="72">
                        <c:v>43872</c:v>
                      </c:pt>
                      <c:pt idx="73">
                        <c:v>43873</c:v>
                      </c:pt>
                      <c:pt idx="74">
                        <c:v>43874</c:v>
                      </c:pt>
                      <c:pt idx="75">
                        <c:v>43875</c:v>
                      </c:pt>
                      <c:pt idx="76">
                        <c:v>43876</c:v>
                      </c:pt>
                      <c:pt idx="77">
                        <c:v>43877</c:v>
                      </c:pt>
                      <c:pt idx="78">
                        <c:v>43878</c:v>
                      </c:pt>
                      <c:pt idx="79">
                        <c:v>43879</c:v>
                      </c:pt>
                      <c:pt idx="80">
                        <c:v>43880</c:v>
                      </c:pt>
                      <c:pt idx="81">
                        <c:v>43881</c:v>
                      </c:pt>
                      <c:pt idx="82">
                        <c:v>43882</c:v>
                      </c:pt>
                      <c:pt idx="83">
                        <c:v>43883</c:v>
                      </c:pt>
                      <c:pt idx="84">
                        <c:v>43884</c:v>
                      </c:pt>
                      <c:pt idx="85">
                        <c:v>43885</c:v>
                      </c:pt>
                      <c:pt idx="86">
                        <c:v>43886</c:v>
                      </c:pt>
                      <c:pt idx="87">
                        <c:v>43887</c:v>
                      </c:pt>
                      <c:pt idx="88">
                        <c:v>43888</c:v>
                      </c:pt>
                      <c:pt idx="89">
                        <c:v>43889</c:v>
                      </c:pt>
                      <c:pt idx="90">
                        <c:v>43890</c:v>
                      </c:pt>
                      <c:pt idx="91">
                        <c:v>43891</c:v>
                      </c:pt>
                      <c:pt idx="92">
                        <c:v>43892</c:v>
                      </c:pt>
                      <c:pt idx="93">
                        <c:v>43893</c:v>
                      </c:pt>
                      <c:pt idx="94">
                        <c:v>43894</c:v>
                      </c:pt>
                      <c:pt idx="95">
                        <c:v>43895</c:v>
                      </c:pt>
                      <c:pt idx="96">
                        <c:v>43896</c:v>
                      </c:pt>
                      <c:pt idx="97">
                        <c:v>43897</c:v>
                      </c:pt>
                      <c:pt idx="98">
                        <c:v>43898</c:v>
                      </c:pt>
                      <c:pt idx="99">
                        <c:v>43899</c:v>
                      </c:pt>
                      <c:pt idx="100">
                        <c:v>43900</c:v>
                      </c:pt>
                      <c:pt idx="101">
                        <c:v>43901</c:v>
                      </c:pt>
                      <c:pt idx="102">
                        <c:v>43902</c:v>
                      </c:pt>
                      <c:pt idx="103">
                        <c:v>43903</c:v>
                      </c:pt>
                      <c:pt idx="104">
                        <c:v>43904</c:v>
                      </c:pt>
                      <c:pt idx="105">
                        <c:v>43905</c:v>
                      </c:pt>
                      <c:pt idx="106">
                        <c:v>43906</c:v>
                      </c:pt>
                      <c:pt idx="107">
                        <c:v>43907</c:v>
                      </c:pt>
                      <c:pt idx="108">
                        <c:v>43908</c:v>
                      </c:pt>
                      <c:pt idx="109">
                        <c:v>43909</c:v>
                      </c:pt>
                      <c:pt idx="110">
                        <c:v>43910</c:v>
                      </c:pt>
                      <c:pt idx="111">
                        <c:v>43911</c:v>
                      </c:pt>
                      <c:pt idx="112">
                        <c:v>43912</c:v>
                      </c:pt>
                      <c:pt idx="113">
                        <c:v>43913</c:v>
                      </c:pt>
                      <c:pt idx="114">
                        <c:v>43914</c:v>
                      </c:pt>
                      <c:pt idx="115">
                        <c:v>43915</c:v>
                      </c:pt>
                      <c:pt idx="116">
                        <c:v>43916</c:v>
                      </c:pt>
                      <c:pt idx="117">
                        <c:v>43917</c:v>
                      </c:pt>
                      <c:pt idx="118">
                        <c:v>43918</c:v>
                      </c:pt>
                      <c:pt idx="119">
                        <c:v>43919</c:v>
                      </c:pt>
                      <c:pt idx="120">
                        <c:v>43920</c:v>
                      </c:pt>
                      <c:pt idx="121">
                        <c:v>43921</c:v>
                      </c:pt>
                      <c:pt idx="122">
                        <c:v>43922</c:v>
                      </c:pt>
                      <c:pt idx="123">
                        <c:v>43923</c:v>
                      </c:pt>
                      <c:pt idx="124">
                        <c:v>43924</c:v>
                      </c:pt>
                      <c:pt idx="125">
                        <c:v>43925</c:v>
                      </c:pt>
                      <c:pt idx="126">
                        <c:v>43926</c:v>
                      </c:pt>
                      <c:pt idx="127">
                        <c:v>43927</c:v>
                      </c:pt>
                      <c:pt idx="128">
                        <c:v>43928</c:v>
                      </c:pt>
                      <c:pt idx="129">
                        <c:v>43929</c:v>
                      </c:pt>
                      <c:pt idx="130">
                        <c:v>43930</c:v>
                      </c:pt>
                      <c:pt idx="131">
                        <c:v>43931</c:v>
                      </c:pt>
                      <c:pt idx="132">
                        <c:v>43932</c:v>
                      </c:pt>
                      <c:pt idx="133">
                        <c:v>43933</c:v>
                      </c:pt>
                      <c:pt idx="134">
                        <c:v>43934</c:v>
                      </c:pt>
                      <c:pt idx="135">
                        <c:v>43935</c:v>
                      </c:pt>
                      <c:pt idx="136">
                        <c:v>43936</c:v>
                      </c:pt>
                      <c:pt idx="137">
                        <c:v>43937</c:v>
                      </c:pt>
                      <c:pt idx="138">
                        <c:v>43938</c:v>
                      </c:pt>
                      <c:pt idx="139">
                        <c:v>43939</c:v>
                      </c:pt>
                      <c:pt idx="140">
                        <c:v>43940</c:v>
                      </c:pt>
                      <c:pt idx="141">
                        <c:v>43941</c:v>
                      </c:pt>
                      <c:pt idx="142">
                        <c:v>43942</c:v>
                      </c:pt>
                      <c:pt idx="143">
                        <c:v>43943</c:v>
                      </c:pt>
                      <c:pt idx="144">
                        <c:v>43944</c:v>
                      </c:pt>
                      <c:pt idx="145">
                        <c:v>43945</c:v>
                      </c:pt>
                      <c:pt idx="146">
                        <c:v>43946</c:v>
                      </c:pt>
                      <c:pt idx="147">
                        <c:v>43947</c:v>
                      </c:pt>
                      <c:pt idx="148">
                        <c:v>43948</c:v>
                      </c:pt>
                      <c:pt idx="149">
                        <c:v>43949</c:v>
                      </c:pt>
                      <c:pt idx="150">
                        <c:v>43950</c:v>
                      </c:pt>
                      <c:pt idx="151">
                        <c:v>43951</c:v>
                      </c:pt>
                      <c:pt idx="152">
                        <c:v>43952</c:v>
                      </c:pt>
                      <c:pt idx="153">
                        <c:v>43953</c:v>
                      </c:pt>
                      <c:pt idx="154">
                        <c:v>43954</c:v>
                      </c:pt>
                      <c:pt idx="155">
                        <c:v>43955</c:v>
                      </c:pt>
                      <c:pt idx="156">
                        <c:v>43956</c:v>
                      </c:pt>
                      <c:pt idx="157">
                        <c:v>43957</c:v>
                      </c:pt>
                      <c:pt idx="158">
                        <c:v>43958</c:v>
                      </c:pt>
                      <c:pt idx="159">
                        <c:v>43959</c:v>
                      </c:pt>
                      <c:pt idx="160">
                        <c:v>43960</c:v>
                      </c:pt>
                      <c:pt idx="161">
                        <c:v>43961</c:v>
                      </c:pt>
                      <c:pt idx="162">
                        <c:v>43962</c:v>
                      </c:pt>
                      <c:pt idx="163">
                        <c:v>43963</c:v>
                      </c:pt>
                      <c:pt idx="164">
                        <c:v>43964</c:v>
                      </c:pt>
                      <c:pt idx="165">
                        <c:v>43965</c:v>
                      </c:pt>
                      <c:pt idx="166">
                        <c:v>43966</c:v>
                      </c:pt>
                      <c:pt idx="167">
                        <c:v>43967</c:v>
                      </c:pt>
                      <c:pt idx="168">
                        <c:v>43968</c:v>
                      </c:pt>
                      <c:pt idx="169">
                        <c:v>43969</c:v>
                      </c:pt>
                      <c:pt idx="170">
                        <c:v>43970</c:v>
                      </c:pt>
                      <c:pt idx="171">
                        <c:v>43971</c:v>
                      </c:pt>
                      <c:pt idx="172">
                        <c:v>43972</c:v>
                      </c:pt>
                      <c:pt idx="173">
                        <c:v>43973</c:v>
                      </c:pt>
                      <c:pt idx="174">
                        <c:v>43974</c:v>
                      </c:pt>
                      <c:pt idx="175">
                        <c:v>43975</c:v>
                      </c:pt>
                      <c:pt idx="176">
                        <c:v>43976</c:v>
                      </c:pt>
                      <c:pt idx="177">
                        <c:v>43977</c:v>
                      </c:pt>
                      <c:pt idx="178">
                        <c:v>43978</c:v>
                      </c:pt>
                      <c:pt idx="179">
                        <c:v>43979</c:v>
                      </c:pt>
                      <c:pt idx="180">
                        <c:v>43980</c:v>
                      </c:pt>
                      <c:pt idx="181">
                        <c:v>43981</c:v>
                      </c:pt>
                      <c:pt idx="182">
                        <c:v>43982</c:v>
                      </c:pt>
                      <c:pt idx="183">
                        <c:v>43983</c:v>
                      </c:pt>
                      <c:pt idx="184">
                        <c:v>43984</c:v>
                      </c:pt>
                      <c:pt idx="185">
                        <c:v>43985</c:v>
                      </c:pt>
                      <c:pt idx="186">
                        <c:v>43986</c:v>
                      </c:pt>
                      <c:pt idx="187">
                        <c:v>43987</c:v>
                      </c:pt>
                      <c:pt idx="188">
                        <c:v>43988</c:v>
                      </c:pt>
                      <c:pt idx="189">
                        <c:v>43989</c:v>
                      </c:pt>
                      <c:pt idx="190">
                        <c:v>43990</c:v>
                      </c:pt>
                      <c:pt idx="191">
                        <c:v>43991</c:v>
                      </c:pt>
                      <c:pt idx="192">
                        <c:v>43992</c:v>
                      </c:pt>
                      <c:pt idx="193">
                        <c:v>43993</c:v>
                      </c:pt>
                      <c:pt idx="194">
                        <c:v>43994</c:v>
                      </c:pt>
                      <c:pt idx="195">
                        <c:v>43995</c:v>
                      </c:pt>
                      <c:pt idx="196">
                        <c:v>43996</c:v>
                      </c:pt>
                      <c:pt idx="197">
                        <c:v>43997</c:v>
                      </c:pt>
                      <c:pt idx="198">
                        <c:v>43998</c:v>
                      </c:pt>
                      <c:pt idx="199">
                        <c:v>43999</c:v>
                      </c:pt>
                      <c:pt idx="200">
                        <c:v>44000</c:v>
                      </c:pt>
                      <c:pt idx="201">
                        <c:v>44001</c:v>
                      </c:pt>
                      <c:pt idx="202">
                        <c:v>44002</c:v>
                      </c:pt>
                      <c:pt idx="203">
                        <c:v>44003</c:v>
                      </c:pt>
                      <c:pt idx="204">
                        <c:v>44004</c:v>
                      </c:pt>
                      <c:pt idx="205">
                        <c:v>44005</c:v>
                      </c:pt>
                      <c:pt idx="206">
                        <c:v>44006</c:v>
                      </c:pt>
                      <c:pt idx="207">
                        <c:v>44007</c:v>
                      </c:pt>
                      <c:pt idx="208">
                        <c:v>44008</c:v>
                      </c:pt>
                      <c:pt idx="209">
                        <c:v>44009</c:v>
                      </c:pt>
                      <c:pt idx="210">
                        <c:v>44010</c:v>
                      </c:pt>
                      <c:pt idx="211">
                        <c:v>44011</c:v>
                      </c:pt>
                      <c:pt idx="212">
                        <c:v>44012</c:v>
                      </c:pt>
                      <c:pt idx="213">
                        <c:v>44013</c:v>
                      </c:pt>
                      <c:pt idx="214">
                        <c:v>44014</c:v>
                      </c:pt>
                      <c:pt idx="215">
                        <c:v>44015</c:v>
                      </c:pt>
                      <c:pt idx="216">
                        <c:v>44016</c:v>
                      </c:pt>
                      <c:pt idx="217">
                        <c:v>44017</c:v>
                      </c:pt>
                      <c:pt idx="218">
                        <c:v>44018</c:v>
                      </c:pt>
                      <c:pt idx="219">
                        <c:v>44019</c:v>
                      </c:pt>
                      <c:pt idx="220">
                        <c:v>44020</c:v>
                      </c:pt>
                      <c:pt idx="221">
                        <c:v>44021</c:v>
                      </c:pt>
                      <c:pt idx="222">
                        <c:v>44022</c:v>
                      </c:pt>
                      <c:pt idx="223">
                        <c:v>44023</c:v>
                      </c:pt>
                      <c:pt idx="224">
                        <c:v>44024</c:v>
                      </c:pt>
                      <c:pt idx="225">
                        <c:v>44025</c:v>
                      </c:pt>
                      <c:pt idx="226">
                        <c:v>44026</c:v>
                      </c:pt>
                      <c:pt idx="227">
                        <c:v>44027</c:v>
                      </c:pt>
                      <c:pt idx="228">
                        <c:v>44028</c:v>
                      </c:pt>
                      <c:pt idx="229">
                        <c:v>44029</c:v>
                      </c:pt>
                      <c:pt idx="230">
                        <c:v>44030</c:v>
                      </c:pt>
                      <c:pt idx="231">
                        <c:v>44031</c:v>
                      </c:pt>
                      <c:pt idx="232">
                        <c:v>44032</c:v>
                      </c:pt>
                      <c:pt idx="233">
                        <c:v>44033</c:v>
                      </c:pt>
                      <c:pt idx="234">
                        <c:v>44034</c:v>
                      </c:pt>
                      <c:pt idx="235">
                        <c:v>44035</c:v>
                      </c:pt>
                      <c:pt idx="236">
                        <c:v>44036</c:v>
                      </c:pt>
                      <c:pt idx="237">
                        <c:v>44037</c:v>
                      </c:pt>
                      <c:pt idx="238">
                        <c:v>44038</c:v>
                      </c:pt>
                      <c:pt idx="239">
                        <c:v>44039</c:v>
                      </c:pt>
                      <c:pt idx="240">
                        <c:v>44040</c:v>
                      </c:pt>
                      <c:pt idx="241">
                        <c:v>44041</c:v>
                      </c:pt>
                      <c:pt idx="242">
                        <c:v>44042</c:v>
                      </c:pt>
                      <c:pt idx="243">
                        <c:v>44043</c:v>
                      </c:pt>
                      <c:pt idx="244">
                        <c:v>44044</c:v>
                      </c:pt>
                      <c:pt idx="245">
                        <c:v>44045</c:v>
                      </c:pt>
                      <c:pt idx="246">
                        <c:v>44046</c:v>
                      </c:pt>
                      <c:pt idx="247">
                        <c:v>44047</c:v>
                      </c:pt>
                      <c:pt idx="248">
                        <c:v>44048</c:v>
                      </c:pt>
                      <c:pt idx="249">
                        <c:v>44049</c:v>
                      </c:pt>
                      <c:pt idx="250">
                        <c:v>44050</c:v>
                      </c:pt>
                      <c:pt idx="251">
                        <c:v>44051</c:v>
                      </c:pt>
                      <c:pt idx="252">
                        <c:v>44052</c:v>
                      </c:pt>
                      <c:pt idx="253">
                        <c:v>44053</c:v>
                      </c:pt>
                      <c:pt idx="254">
                        <c:v>44054</c:v>
                      </c:pt>
                      <c:pt idx="255">
                        <c:v>44055</c:v>
                      </c:pt>
                      <c:pt idx="256">
                        <c:v>44056</c:v>
                      </c:pt>
                      <c:pt idx="257">
                        <c:v>44057</c:v>
                      </c:pt>
                      <c:pt idx="258">
                        <c:v>44058</c:v>
                      </c:pt>
                      <c:pt idx="259">
                        <c:v>44059</c:v>
                      </c:pt>
                      <c:pt idx="260">
                        <c:v>44060</c:v>
                      </c:pt>
                      <c:pt idx="261">
                        <c:v>44061</c:v>
                      </c:pt>
                      <c:pt idx="262">
                        <c:v>44062</c:v>
                      </c:pt>
                      <c:pt idx="263">
                        <c:v>44063</c:v>
                      </c:pt>
                      <c:pt idx="264">
                        <c:v>44064</c:v>
                      </c:pt>
                      <c:pt idx="265">
                        <c:v>44065</c:v>
                      </c:pt>
                      <c:pt idx="266">
                        <c:v>44066</c:v>
                      </c:pt>
                      <c:pt idx="267">
                        <c:v>44067</c:v>
                      </c:pt>
                      <c:pt idx="268">
                        <c:v>44068</c:v>
                      </c:pt>
                      <c:pt idx="269">
                        <c:v>44069</c:v>
                      </c:pt>
                      <c:pt idx="270">
                        <c:v>44070</c:v>
                      </c:pt>
                      <c:pt idx="271">
                        <c:v>44071</c:v>
                      </c:pt>
                      <c:pt idx="272">
                        <c:v>44072</c:v>
                      </c:pt>
                      <c:pt idx="273">
                        <c:v>44073</c:v>
                      </c:pt>
                      <c:pt idx="274">
                        <c:v>44074</c:v>
                      </c:pt>
                      <c:pt idx="275">
                        <c:v>44075</c:v>
                      </c:pt>
                      <c:pt idx="276">
                        <c:v>44076</c:v>
                      </c:pt>
                      <c:pt idx="277">
                        <c:v>44077</c:v>
                      </c:pt>
                      <c:pt idx="278">
                        <c:v>44078</c:v>
                      </c:pt>
                      <c:pt idx="279">
                        <c:v>44079</c:v>
                      </c:pt>
                      <c:pt idx="280">
                        <c:v>44080</c:v>
                      </c:pt>
                      <c:pt idx="281">
                        <c:v>44081</c:v>
                      </c:pt>
                      <c:pt idx="282">
                        <c:v>44082</c:v>
                      </c:pt>
                      <c:pt idx="283">
                        <c:v>44083</c:v>
                      </c:pt>
                      <c:pt idx="284">
                        <c:v>44084</c:v>
                      </c:pt>
                      <c:pt idx="285">
                        <c:v>44085</c:v>
                      </c:pt>
                      <c:pt idx="286">
                        <c:v>44086</c:v>
                      </c:pt>
                      <c:pt idx="287">
                        <c:v>44087</c:v>
                      </c:pt>
                      <c:pt idx="288">
                        <c:v>44088</c:v>
                      </c:pt>
                      <c:pt idx="289">
                        <c:v>44089</c:v>
                      </c:pt>
                      <c:pt idx="290">
                        <c:v>44090</c:v>
                      </c:pt>
                      <c:pt idx="291">
                        <c:v>44091</c:v>
                      </c:pt>
                      <c:pt idx="292">
                        <c:v>44092</c:v>
                      </c:pt>
                      <c:pt idx="293">
                        <c:v>44093</c:v>
                      </c:pt>
                      <c:pt idx="294">
                        <c:v>44094</c:v>
                      </c:pt>
                      <c:pt idx="295">
                        <c:v>44095</c:v>
                      </c:pt>
                      <c:pt idx="296">
                        <c:v>44096</c:v>
                      </c:pt>
                      <c:pt idx="297">
                        <c:v>44097</c:v>
                      </c:pt>
                      <c:pt idx="298">
                        <c:v>44098</c:v>
                      </c:pt>
                      <c:pt idx="299">
                        <c:v>44099</c:v>
                      </c:pt>
                      <c:pt idx="300">
                        <c:v>44100</c:v>
                      </c:pt>
                      <c:pt idx="301">
                        <c:v>44101</c:v>
                      </c:pt>
                      <c:pt idx="302">
                        <c:v>44102</c:v>
                      </c:pt>
                      <c:pt idx="303">
                        <c:v>44103</c:v>
                      </c:pt>
                      <c:pt idx="304">
                        <c:v>44104</c:v>
                      </c:pt>
                      <c:pt idx="305">
                        <c:v>44105</c:v>
                      </c:pt>
                      <c:pt idx="306">
                        <c:v>44106</c:v>
                      </c:pt>
                      <c:pt idx="307">
                        <c:v>44107</c:v>
                      </c:pt>
                      <c:pt idx="308">
                        <c:v>44108</c:v>
                      </c:pt>
                      <c:pt idx="309">
                        <c:v>44109</c:v>
                      </c:pt>
                      <c:pt idx="310">
                        <c:v>44110</c:v>
                      </c:pt>
                      <c:pt idx="311">
                        <c:v>44111</c:v>
                      </c:pt>
                      <c:pt idx="312">
                        <c:v>44112</c:v>
                      </c:pt>
                      <c:pt idx="313">
                        <c:v>44113</c:v>
                      </c:pt>
                      <c:pt idx="314">
                        <c:v>44114</c:v>
                      </c:pt>
                      <c:pt idx="315">
                        <c:v>44115</c:v>
                      </c:pt>
                      <c:pt idx="316">
                        <c:v>44116</c:v>
                      </c:pt>
                      <c:pt idx="317">
                        <c:v>44117</c:v>
                      </c:pt>
                      <c:pt idx="318">
                        <c:v>44118</c:v>
                      </c:pt>
                      <c:pt idx="319">
                        <c:v>44119</c:v>
                      </c:pt>
                      <c:pt idx="320">
                        <c:v>44120</c:v>
                      </c:pt>
                      <c:pt idx="321">
                        <c:v>44121</c:v>
                      </c:pt>
                      <c:pt idx="322">
                        <c:v>44122</c:v>
                      </c:pt>
                      <c:pt idx="323">
                        <c:v>44123</c:v>
                      </c:pt>
                      <c:pt idx="324">
                        <c:v>44124</c:v>
                      </c:pt>
                      <c:pt idx="325">
                        <c:v>44125</c:v>
                      </c:pt>
                      <c:pt idx="326">
                        <c:v>44126</c:v>
                      </c:pt>
                      <c:pt idx="327">
                        <c:v>44127</c:v>
                      </c:pt>
                      <c:pt idx="328">
                        <c:v>44128</c:v>
                      </c:pt>
                      <c:pt idx="329">
                        <c:v>44129</c:v>
                      </c:pt>
                      <c:pt idx="330">
                        <c:v>44130</c:v>
                      </c:pt>
                      <c:pt idx="331">
                        <c:v>44131</c:v>
                      </c:pt>
                      <c:pt idx="332">
                        <c:v>44132</c:v>
                      </c:pt>
                      <c:pt idx="333">
                        <c:v>44133</c:v>
                      </c:pt>
                      <c:pt idx="334">
                        <c:v>44134</c:v>
                      </c:pt>
                      <c:pt idx="335">
                        <c:v>44135</c:v>
                      </c:pt>
                      <c:pt idx="336">
                        <c:v>44136</c:v>
                      </c:pt>
                      <c:pt idx="337">
                        <c:v>44137</c:v>
                      </c:pt>
                      <c:pt idx="338">
                        <c:v>44138</c:v>
                      </c:pt>
                      <c:pt idx="339">
                        <c:v>44139</c:v>
                      </c:pt>
                      <c:pt idx="340">
                        <c:v>44140</c:v>
                      </c:pt>
                      <c:pt idx="341">
                        <c:v>44141</c:v>
                      </c:pt>
                      <c:pt idx="342">
                        <c:v>44142</c:v>
                      </c:pt>
                      <c:pt idx="343">
                        <c:v>44143</c:v>
                      </c:pt>
                      <c:pt idx="344">
                        <c:v>44144</c:v>
                      </c:pt>
                      <c:pt idx="345">
                        <c:v>44145</c:v>
                      </c:pt>
                      <c:pt idx="346">
                        <c:v>44146</c:v>
                      </c:pt>
                      <c:pt idx="347">
                        <c:v>44147</c:v>
                      </c:pt>
                      <c:pt idx="348">
                        <c:v>44148</c:v>
                      </c:pt>
                      <c:pt idx="349">
                        <c:v>44149</c:v>
                      </c:pt>
                      <c:pt idx="350">
                        <c:v>44150</c:v>
                      </c:pt>
                      <c:pt idx="351">
                        <c:v>44151</c:v>
                      </c:pt>
                      <c:pt idx="352">
                        <c:v>44152</c:v>
                      </c:pt>
                      <c:pt idx="353">
                        <c:v>44153</c:v>
                      </c:pt>
                      <c:pt idx="354">
                        <c:v>44154</c:v>
                      </c:pt>
                      <c:pt idx="355">
                        <c:v>44155</c:v>
                      </c:pt>
                      <c:pt idx="356">
                        <c:v>44156</c:v>
                      </c:pt>
                      <c:pt idx="357">
                        <c:v>44157</c:v>
                      </c:pt>
                      <c:pt idx="358">
                        <c:v>44158</c:v>
                      </c:pt>
                      <c:pt idx="359">
                        <c:v>44159</c:v>
                      </c:pt>
                      <c:pt idx="360">
                        <c:v>44160</c:v>
                      </c:pt>
                      <c:pt idx="361">
                        <c:v>44161</c:v>
                      </c:pt>
                      <c:pt idx="362">
                        <c:v>44162</c:v>
                      </c:pt>
                      <c:pt idx="363">
                        <c:v>44163</c:v>
                      </c:pt>
                      <c:pt idx="364">
                        <c:v>44164</c:v>
                      </c:pt>
                      <c:pt idx="365">
                        <c:v>44165</c:v>
                      </c:pt>
                      <c:pt idx="366">
                        <c:v>44166</c:v>
                      </c:pt>
                      <c:pt idx="367">
                        <c:v>44167</c:v>
                      </c:pt>
                      <c:pt idx="368">
                        <c:v>44168</c:v>
                      </c:pt>
                      <c:pt idx="369">
                        <c:v>44169</c:v>
                      </c:pt>
                      <c:pt idx="370">
                        <c:v>44170</c:v>
                      </c:pt>
                      <c:pt idx="371">
                        <c:v>44171</c:v>
                      </c:pt>
                      <c:pt idx="372">
                        <c:v>44172</c:v>
                      </c:pt>
                      <c:pt idx="373">
                        <c:v>44173</c:v>
                      </c:pt>
                      <c:pt idx="374">
                        <c:v>44174</c:v>
                      </c:pt>
                      <c:pt idx="375">
                        <c:v>44175</c:v>
                      </c:pt>
                      <c:pt idx="376">
                        <c:v>44176</c:v>
                      </c:pt>
                      <c:pt idx="377">
                        <c:v>44177</c:v>
                      </c:pt>
                      <c:pt idx="378">
                        <c:v>44178</c:v>
                      </c:pt>
                      <c:pt idx="379">
                        <c:v>44179</c:v>
                      </c:pt>
                      <c:pt idx="380">
                        <c:v>44180</c:v>
                      </c:pt>
                      <c:pt idx="381">
                        <c:v>44181</c:v>
                      </c:pt>
                      <c:pt idx="382">
                        <c:v>44182</c:v>
                      </c:pt>
                      <c:pt idx="383">
                        <c:v>44183</c:v>
                      </c:pt>
                      <c:pt idx="384">
                        <c:v>44184</c:v>
                      </c:pt>
                      <c:pt idx="385">
                        <c:v>44185</c:v>
                      </c:pt>
                      <c:pt idx="386">
                        <c:v>44186</c:v>
                      </c:pt>
                      <c:pt idx="387">
                        <c:v>44187</c:v>
                      </c:pt>
                      <c:pt idx="388">
                        <c:v>44188</c:v>
                      </c:pt>
                      <c:pt idx="389">
                        <c:v>44189</c:v>
                      </c:pt>
                      <c:pt idx="390">
                        <c:v>44190</c:v>
                      </c:pt>
                      <c:pt idx="391">
                        <c:v>44191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Bilbao_Degree_Days_LEBB_HDD_15C!$N$8:$N$399</c15:sqref>
                        </c15:formulaRef>
                      </c:ext>
                    </c:extLst>
                    <c:numCache>
                      <c:formatCode>General</c:formatCode>
                      <c:ptCount val="392"/>
                      <c:pt idx="0">
                        <c:v>8.1</c:v>
                      </c:pt>
                      <c:pt idx="1">
                        <c:v>8.9</c:v>
                      </c:pt>
                      <c:pt idx="2">
                        <c:v>11</c:v>
                      </c:pt>
                      <c:pt idx="3">
                        <c:v>11.1</c:v>
                      </c:pt>
                      <c:pt idx="4">
                        <c:v>8.1999999999999993</c:v>
                      </c:pt>
                      <c:pt idx="5">
                        <c:v>9.3000000000000007</c:v>
                      </c:pt>
                      <c:pt idx="6">
                        <c:v>7.9</c:v>
                      </c:pt>
                      <c:pt idx="7">
                        <c:v>6.6</c:v>
                      </c:pt>
                      <c:pt idx="8">
                        <c:v>6.5</c:v>
                      </c:pt>
                      <c:pt idx="9">
                        <c:v>7.1</c:v>
                      </c:pt>
                      <c:pt idx="10">
                        <c:v>6.6</c:v>
                      </c:pt>
                      <c:pt idx="11">
                        <c:v>6.7</c:v>
                      </c:pt>
                      <c:pt idx="12">
                        <c:v>1.9</c:v>
                      </c:pt>
                      <c:pt idx="13">
                        <c:v>2.8</c:v>
                      </c:pt>
                      <c:pt idx="14">
                        <c:v>1.2</c:v>
                      </c:pt>
                      <c:pt idx="15">
                        <c:v>3.3</c:v>
                      </c:pt>
                      <c:pt idx="16">
                        <c:v>8.4</c:v>
                      </c:pt>
                      <c:pt idx="17">
                        <c:v>4.8</c:v>
                      </c:pt>
                      <c:pt idx="18">
                        <c:v>1.2</c:v>
                      </c:pt>
                      <c:pt idx="19">
                        <c:v>6.5</c:v>
                      </c:pt>
                      <c:pt idx="20">
                        <c:v>5.7</c:v>
                      </c:pt>
                      <c:pt idx="21">
                        <c:v>5.2</c:v>
                      </c:pt>
                      <c:pt idx="22">
                        <c:v>5</c:v>
                      </c:pt>
                      <c:pt idx="23">
                        <c:v>4</c:v>
                      </c:pt>
                      <c:pt idx="24">
                        <c:v>4</c:v>
                      </c:pt>
                      <c:pt idx="25">
                        <c:v>4.9000000000000004</c:v>
                      </c:pt>
                      <c:pt idx="26">
                        <c:v>11</c:v>
                      </c:pt>
                      <c:pt idx="27">
                        <c:v>10.7</c:v>
                      </c:pt>
                      <c:pt idx="28">
                        <c:v>10.7</c:v>
                      </c:pt>
                      <c:pt idx="29">
                        <c:v>11.3</c:v>
                      </c:pt>
                      <c:pt idx="30">
                        <c:v>11.3</c:v>
                      </c:pt>
                      <c:pt idx="31">
                        <c:v>10.7</c:v>
                      </c:pt>
                      <c:pt idx="32">
                        <c:v>11.3</c:v>
                      </c:pt>
                      <c:pt idx="33">
                        <c:v>11</c:v>
                      </c:pt>
                      <c:pt idx="34">
                        <c:v>9</c:v>
                      </c:pt>
                      <c:pt idx="35">
                        <c:v>9.8000000000000007</c:v>
                      </c:pt>
                      <c:pt idx="36">
                        <c:v>11.9</c:v>
                      </c:pt>
                      <c:pt idx="37">
                        <c:v>9.1999999999999993</c:v>
                      </c:pt>
                      <c:pt idx="38">
                        <c:v>8.4</c:v>
                      </c:pt>
                      <c:pt idx="39">
                        <c:v>5.5</c:v>
                      </c:pt>
                      <c:pt idx="40">
                        <c:v>8.1</c:v>
                      </c:pt>
                      <c:pt idx="41">
                        <c:v>10</c:v>
                      </c:pt>
                      <c:pt idx="42">
                        <c:v>12.3</c:v>
                      </c:pt>
                      <c:pt idx="43">
                        <c:v>9</c:v>
                      </c:pt>
                      <c:pt idx="44">
                        <c:v>3.9</c:v>
                      </c:pt>
                      <c:pt idx="45">
                        <c:v>3.4</c:v>
                      </c:pt>
                      <c:pt idx="46">
                        <c:v>1.4</c:v>
                      </c:pt>
                      <c:pt idx="47">
                        <c:v>7</c:v>
                      </c:pt>
                      <c:pt idx="48">
                        <c:v>7.6</c:v>
                      </c:pt>
                      <c:pt idx="49">
                        <c:v>9.1</c:v>
                      </c:pt>
                      <c:pt idx="50">
                        <c:v>12.2</c:v>
                      </c:pt>
                      <c:pt idx="51">
                        <c:v>13.7</c:v>
                      </c:pt>
                      <c:pt idx="52">
                        <c:v>10.9</c:v>
                      </c:pt>
                      <c:pt idx="53">
                        <c:v>9.6</c:v>
                      </c:pt>
                      <c:pt idx="54">
                        <c:v>6.5</c:v>
                      </c:pt>
                      <c:pt idx="55">
                        <c:v>7.3</c:v>
                      </c:pt>
                      <c:pt idx="56">
                        <c:v>8.3000000000000007</c:v>
                      </c:pt>
                      <c:pt idx="57">
                        <c:v>3.5</c:v>
                      </c:pt>
                      <c:pt idx="58">
                        <c:v>6.1</c:v>
                      </c:pt>
                      <c:pt idx="59">
                        <c:v>5.8</c:v>
                      </c:pt>
                      <c:pt idx="60">
                        <c:v>1.6</c:v>
                      </c:pt>
                      <c:pt idx="61">
                        <c:v>2.1</c:v>
                      </c:pt>
                      <c:pt idx="62">
                        <c:v>1.9</c:v>
                      </c:pt>
                      <c:pt idx="63">
                        <c:v>0.3</c:v>
                      </c:pt>
                      <c:pt idx="64">
                        <c:v>2</c:v>
                      </c:pt>
                      <c:pt idx="65">
                        <c:v>6.5</c:v>
                      </c:pt>
                      <c:pt idx="66">
                        <c:v>10</c:v>
                      </c:pt>
                      <c:pt idx="67">
                        <c:v>6.6</c:v>
                      </c:pt>
                      <c:pt idx="68">
                        <c:v>5</c:v>
                      </c:pt>
                      <c:pt idx="69">
                        <c:v>6.8</c:v>
                      </c:pt>
                      <c:pt idx="70">
                        <c:v>3.5</c:v>
                      </c:pt>
                      <c:pt idx="71">
                        <c:v>3.4</c:v>
                      </c:pt>
                      <c:pt idx="72">
                        <c:v>5.5</c:v>
                      </c:pt>
                      <c:pt idx="73">
                        <c:v>6.3</c:v>
                      </c:pt>
                      <c:pt idx="74">
                        <c:v>4.5</c:v>
                      </c:pt>
                      <c:pt idx="75">
                        <c:v>5.0999999999999996</c:v>
                      </c:pt>
                      <c:pt idx="76">
                        <c:v>4.3</c:v>
                      </c:pt>
                      <c:pt idx="77">
                        <c:v>0</c:v>
                      </c:pt>
                      <c:pt idx="78">
                        <c:v>6.1</c:v>
                      </c:pt>
                      <c:pt idx="79">
                        <c:v>9.1</c:v>
                      </c:pt>
                      <c:pt idx="80">
                        <c:v>9.4</c:v>
                      </c:pt>
                      <c:pt idx="81">
                        <c:v>9.1</c:v>
                      </c:pt>
                      <c:pt idx="82">
                        <c:v>7.4</c:v>
                      </c:pt>
                      <c:pt idx="83">
                        <c:v>7.9</c:v>
                      </c:pt>
                      <c:pt idx="84">
                        <c:v>7.8</c:v>
                      </c:pt>
                      <c:pt idx="85">
                        <c:v>8</c:v>
                      </c:pt>
                      <c:pt idx="86">
                        <c:v>7.2</c:v>
                      </c:pt>
                      <c:pt idx="87">
                        <c:v>8.1</c:v>
                      </c:pt>
                      <c:pt idx="88">
                        <c:v>5.3</c:v>
                      </c:pt>
                      <c:pt idx="89">
                        <c:v>4.0999999999999996</c:v>
                      </c:pt>
                      <c:pt idx="90">
                        <c:v>3.6</c:v>
                      </c:pt>
                      <c:pt idx="91">
                        <c:v>5.4</c:v>
                      </c:pt>
                      <c:pt idx="92">
                        <c:v>8.4</c:v>
                      </c:pt>
                      <c:pt idx="93">
                        <c:v>6.8</c:v>
                      </c:pt>
                      <c:pt idx="94">
                        <c:v>3.9</c:v>
                      </c:pt>
                      <c:pt idx="95">
                        <c:v>4.4000000000000004</c:v>
                      </c:pt>
                      <c:pt idx="96">
                        <c:v>9.5</c:v>
                      </c:pt>
                      <c:pt idx="97">
                        <c:v>7.2</c:v>
                      </c:pt>
                      <c:pt idx="98">
                        <c:v>7.9</c:v>
                      </c:pt>
                      <c:pt idx="99">
                        <c:v>7.2</c:v>
                      </c:pt>
                      <c:pt idx="100">
                        <c:v>7.9</c:v>
                      </c:pt>
                      <c:pt idx="101">
                        <c:v>6.4</c:v>
                      </c:pt>
                      <c:pt idx="102">
                        <c:v>5.5</c:v>
                      </c:pt>
                      <c:pt idx="103">
                        <c:v>7.3</c:v>
                      </c:pt>
                      <c:pt idx="104">
                        <c:v>9.1999999999999993</c:v>
                      </c:pt>
                      <c:pt idx="105">
                        <c:v>6.8</c:v>
                      </c:pt>
                      <c:pt idx="106">
                        <c:v>8.3000000000000007</c:v>
                      </c:pt>
                      <c:pt idx="107">
                        <c:v>6.5</c:v>
                      </c:pt>
                      <c:pt idx="108">
                        <c:v>5.5</c:v>
                      </c:pt>
                      <c:pt idx="109">
                        <c:v>4.8</c:v>
                      </c:pt>
                      <c:pt idx="110">
                        <c:v>1.7</c:v>
                      </c:pt>
                      <c:pt idx="111">
                        <c:v>2.2000000000000002</c:v>
                      </c:pt>
                      <c:pt idx="112">
                        <c:v>5.4</c:v>
                      </c:pt>
                      <c:pt idx="113">
                        <c:v>4.5</c:v>
                      </c:pt>
                      <c:pt idx="114">
                        <c:v>4.8</c:v>
                      </c:pt>
                      <c:pt idx="115">
                        <c:v>7.5</c:v>
                      </c:pt>
                      <c:pt idx="116">
                        <c:v>7.3</c:v>
                      </c:pt>
                      <c:pt idx="117">
                        <c:v>9.5</c:v>
                      </c:pt>
                      <c:pt idx="118">
                        <c:v>7.9</c:v>
                      </c:pt>
                      <c:pt idx="119">
                        <c:v>9.1999999999999993</c:v>
                      </c:pt>
                      <c:pt idx="120">
                        <c:v>12.8</c:v>
                      </c:pt>
                      <c:pt idx="121">
                        <c:v>12.5</c:v>
                      </c:pt>
                      <c:pt idx="122">
                        <c:v>5.5</c:v>
                      </c:pt>
                      <c:pt idx="123">
                        <c:v>5.9</c:v>
                      </c:pt>
                      <c:pt idx="124">
                        <c:v>9</c:v>
                      </c:pt>
                      <c:pt idx="125">
                        <c:v>4.7</c:v>
                      </c:pt>
                      <c:pt idx="126">
                        <c:v>0.9</c:v>
                      </c:pt>
                      <c:pt idx="127">
                        <c:v>4</c:v>
                      </c:pt>
                      <c:pt idx="128">
                        <c:v>3.1</c:v>
                      </c:pt>
                      <c:pt idx="129">
                        <c:v>3.3</c:v>
                      </c:pt>
                      <c:pt idx="130">
                        <c:v>2.2000000000000002</c:v>
                      </c:pt>
                      <c:pt idx="131">
                        <c:v>1</c:v>
                      </c:pt>
                      <c:pt idx="132">
                        <c:v>2.5</c:v>
                      </c:pt>
                      <c:pt idx="133">
                        <c:v>2.6</c:v>
                      </c:pt>
                      <c:pt idx="134">
                        <c:v>3.1</c:v>
                      </c:pt>
                      <c:pt idx="135">
                        <c:v>3.8</c:v>
                      </c:pt>
                      <c:pt idx="136">
                        <c:v>1.6</c:v>
                      </c:pt>
                      <c:pt idx="137">
                        <c:v>0.8</c:v>
                      </c:pt>
                      <c:pt idx="138">
                        <c:v>0.8</c:v>
                      </c:pt>
                      <c:pt idx="139">
                        <c:v>3</c:v>
                      </c:pt>
                      <c:pt idx="140">
                        <c:v>3.5</c:v>
                      </c:pt>
                      <c:pt idx="141">
                        <c:v>2.6</c:v>
                      </c:pt>
                      <c:pt idx="142">
                        <c:v>4.4000000000000004</c:v>
                      </c:pt>
                      <c:pt idx="143">
                        <c:v>3.5</c:v>
                      </c:pt>
                      <c:pt idx="144">
                        <c:v>3.4</c:v>
                      </c:pt>
                      <c:pt idx="145">
                        <c:v>2</c:v>
                      </c:pt>
                      <c:pt idx="146">
                        <c:v>1.6</c:v>
                      </c:pt>
                      <c:pt idx="147">
                        <c:v>2</c:v>
                      </c:pt>
                      <c:pt idx="148">
                        <c:v>3.4</c:v>
                      </c:pt>
                      <c:pt idx="149">
                        <c:v>4.8</c:v>
                      </c:pt>
                      <c:pt idx="150">
                        <c:v>3.4</c:v>
                      </c:pt>
                      <c:pt idx="151">
                        <c:v>1.4</c:v>
                      </c:pt>
                      <c:pt idx="152">
                        <c:v>0.1</c:v>
                      </c:pt>
                      <c:pt idx="153">
                        <c:v>0.8</c:v>
                      </c:pt>
                      <c:pt idx="154">
                        <c:v>1</c:v>
                      </c:pt>
                      <c:pt idx="155">
                        <c:v>0.4</c:v>
                      </c:pt>
                      <c:pt idx="156">
                        <c:v>0.8</c:v>
                      </c:pt>
                      <c:pt idx="157">
                        <c:v>1.9</c:v>
                      </c:pt>
                      <c:pt idx="158">
                        <c:v>0.8</c:v>
                      </c:pt>
                      <c:pt idx="159">
                        <c:v>0.1</c:v>
                      </c:pt>
                      <c:pt idx="160">
                        <c:v>0.7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5</c:v>
                      </c:pt>
                      <c:pt idx="164">
                        <c:v>3.8</c:v>
                      </c:pt>
                      <c:pt idx="165">
                        <c:v>3.6</c:v>
                      </c:pt>
                      <c:pt idx="166">
                        <c:v>3.8</c:v>
                      </c:pt>
                      <c:pt idx="167">
                        <c:v>3.3</c:v>
                      </c:pt>
                      <c:pt idx="168">
                        <c:v>4</c:v>
                      </c:pt>
                      <c:pt idx="169">
                        <c:v>3.4</c:v>
                      </c:pt>
                      <c:pt idx="170">
                        <c:v>2.7</c:v>
                      </c:pt>
                      <c:pt idx="171">
                        <c:v>2.2000000000000002</c:v>
                      </c:pt>
                      <c:pt idx="172">
                        <c:v>1.1000000000000001</c:v>
                      </c:pt>
                      <c:pt idx="173">
                        <c:v>0.5</c:v>
                      </c:pt>
                      <c:pt idx="174">
                        <c:v>1.4</c:v>
                      </c:pt>
                      <c:pt idx="175">
                        <c:v>3.1</c:v>
                      </c:pt>
                      <c:pt idx="176">
                        <c:v>1.8</c:v>
                      </c:pt>
                      <c:pt idx="177">
                        <c:v>1.5</c:v>
                      </c:pt>
                      <c:pt idx="178">
                        <c:v>1.5</c:v>
                      </c:pt>
                      <c:pt idx="179">
                        <c:v>0.2</c:v>
                      </c:pt>
                      <c:pt idx="180">
                        <c:v>0.2</c:v>
                      </c:pt>
                      <c:pt idx="181">
                        <c:v>0.8</c:v>
                      </c:pt>
                      <c:pt idx="182">
                        <c:v>0.2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1.5</c:v>
                      </c:pt>
                      <c:pt idx="187">
                        <c:v>1.1000000000000001</c:v>
                      </c:pt>
                      <c:pt idx="188">
                        <c:v>1.1000000000000001</c:v>
                      </c:pt>
                      <c:pt idx="189">
                        <c:v>2.9</c:v>
                      </c:pt>
                      <c:pt idx="190">
                        <c:v>3.3</c:v>
                      </c:pt>
                      <c:pt idx="191">
                        <c:v>2.4</c:v>
                      </c:pt>
                      <c:pt idx="192">
                        <c:v>2</c:v>
                      </c:pt>
                      <c:pt idx="193">
                        <c:v>3.5</c:v>
                      </c:pt>
                      <c:pt idx="194">
                        <c:v>3.4</c:v>
                      </c:pt>
                      <c:pt idx="195">
                        <c:v>3</c:v>
                      </c:pt>
                      <c:pt idx="196">
                        <c:v>1.4</c:v>
                      </c:pt>
                      <c:pt idx="197">
                        <c:v>1.2</c:v>
                      </c:pt>
                      <c:pt idx="198">
                        <c:v>1.7</c:v>
                      </c:pt>
                      <c:pt idx="199">
                        <c:v>1.7</c:v>
                      </c:pt>
                      <c:pt idx="200">
                        <c:v>1.7</c:v>
                      </c:pt>
                      <c:pt idx="201">
                        <c:v>1.9</c:v>
                      </c:pt>
                      <c:pt idx="202">
                        <c:v>1.9</c:v>
                      </c:pt>
                      <c:pt idx="203">
                        <c:v>1.2</c:v>
                      </c:pt>
                      <c:pt idx="204">
                        <c:v>0.2</c:v>
                      </c:pt>
                      <c:pt idx="205">
                        <c:v>0.5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0.1</c:v>
                      </c:pt>
                      <c:pt idx="209">
                        <c:v>0.9</c:v>
                      </c:pt>
                      <c:pt idx="210">
                        <c:v>0</c:v>
                      </c:pt>
                      <c:pt idx="211">
                        <c:v>0.2</c:v>
                      </c:pt>
                      <c:pt idx="212">
                        <c:v>0.6</c:v>
                      </c:pt>
                      <c:pt idx="213">
                        <c:v>0</c:v>
                      </c:pt>
                      <c:pt idx="214">
                        <c:v>0.8</c:v>
                      </c:pt>
                      <c:pt idx="215">
                        <c:v>1.1000000000000001</c:v>
                      </c:pt>
                      <c:pt idx="216">
                        <c:v>2.1</c:v>
                      </c:pt>
                      <c:pt idx="217">
                        <c:v>0.9</c:v>
                      </c:pt>
                      <c:pt idx="218">
                        <c:v>0.1</c:v>
                      </c:pt>
                      <c:pt idx="219">
                        <c:v>0.7</c:v>
                      </c:pt>
                      <c:pt idx="220">
                        <c:v>0.9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0.2</c:v>
                      </c:pt>
                      <c:pt idx="224">
                        <c:v>0.2</c:v>
                      </c:pt>
                      <c:pt idx="225">
                        <c:v>0.2</c:v>
                      </c:pt>
                      <c:pt idx="226">
                        <c:v>0.7</c:v>
                      </c:pt>
                      <c:pt idx="227">
                        <c:v>0.8</c:v>
                      </c:pt>
                      <c:pt idx="228">
                        <c:v>0.2</c:v>
                      </c:pt>
                      <c:pt idx="229">
                        <c:v>0</c:v>
                      </c:pt>
                      <c:pt idx="230">
                        <c:v>0.5</c:v>
                      </c:pt>
                      <c:pt idx="231">
                        <c:v>0.5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0.1</c:v>
                      </c:pt>
                      <c:pt idx="237">
                        <c:v>0.4</c:v>
                      </c:pt>
                      <c:pt idx="238">
                        <c:v>0.1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0.4</c:v>
                      </c:pt>
                      <c:pt idx="247">
                        <c:v>0.2</c:v>
                      </c:pt>
                      <c:pt idx="248">
                        <c:v>0.9</c:v>
                      </c:pt>
                      <c:pt idx="249">
                        <c:v>0.4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0.5</c:v>
                      </c:pt>
                      <c:pt idx="258">
                        <c:v>0</c:v>
                      </c:pt>
                      <c:pt idx="259">
                        <c:v>0.9</c:v>
                      </c:pt>
                      <c:pt idx="260">
                        <c:v>0.8</c:v>
                      </c:pt>
                      <c:pt idx="261">
                        <c:v>0.2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0.2</c:v>
                      </c:pt>
                      <c:pt idx="266">
                        <c:v>0.4</c:v>
                      </c:pt>
                      <c:pt idx="267">
                        <c:v>0.6</c:v>
                      </c:pt>
                      <c:pt idx="268">
                        <c:v>0.2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0.1</c:v>
                      </c:pt>
                      <c:pt idx="272">
                        <c:v>1.3</c:v>
                      </c:pt>
                      <c:pt idx="273">
                        <c:v>1.4</c:v>
                      </c:pt>
                      <c:pt idx="274">
                        <c:v>2.6</c:v>
                      </c:pt>
                      <c:pt idx="275">
                        <c:v>1.3</c:v>
                      </c:pt>
                      <c:pt idx="276">
                        <c:v>1</c:v>
                      </c:pt>
                      <c:pt idx="277">
                        <c:v>2</c:v>
                      </c:pt>
                      <c:pt idx="278">
                        <c:v>0.9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0.9</c:v>
                      </c:pt>
                      <c:pt idx="282">
                        <c:v>1.9</c:v>
                      </c:pt>
                      <c:pt idx="283">
                        <c:v>1.6</c:v>
                      </c:pt>
                      <c:pt idx="284">
                        <c:v>0.8</c:v>
                      </c:pt>
                      <c:pt idx="285">
                        <c:v>0.1</c:v>
                      </c:pt>
                      <c:pt idx="286">
                        <c:v>0.7</c:v>
                      </c:pt>
                      <c:pt idx="287">
                        <c:v>0.8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0.1</c:v>
                      </c:pt>
                      <c:pt idx="294">
                        <c:v>1</c:v>
                      </c:pt>
                      <c:pt idx="295">
                        <c:v>0.3</c:v>
                      </c:pt>
                      <c:pt idx="296">
                        <c:v>1</c:v>
                      </c:pt>
                      <c:pt idx="297">
                        <c:v>0.5</c:v>
                      </c:pt>
                      <c:pt idx="298">
                        <c:v>0.4</c:v>
                      </c:pt>
                      <c:pt idx="299">
                        <c:v>3.8</c:v>
                      </c:pt>
                      <c:pt idx="300">
                        <c:v>2.9</c:v>
                      </c:pt>
                      <c:pt idx="301">
                        <c:v>3.5</c:v>
                      </c:pt>
                      <c:pt idx="302">
                        <c:v>2.9</c:v>
                      </c:pt>
                      <c:pt idx="303">
                        <c:v>3.7</c:v>
                      </c:pt>
                      <c:pt idx="304">
                        <c:v>3.3</c:v>
                      </c:pt>
                      <c:pt idx="305">
                        <c:v>1.9</c:v>
                      </c:pt>
                      <c:pt idx="306">
                        <c:v>4.5999999999999996</c:v>
                      </c:pt>
                      <c:pt idx="307">
                        <c:v>4.5</c:v>
                      </c:pt>
                      <c:pt idx="308">
                        <c:v>4.5999999999999996</c:v>
                      </c:pt>
                      <c:pt idx="309">
                        <c:v>3.3</c:v>
                      </c:pt>
                      <c:pt idx="310">
                        <c:v>0.9</c:v>
                      </c:pt>
                      <c:pt idx="311">
                        <c:v>0.5</c:v>
                      </c:pt>
                      <c:pt idx="312">
                        <c:v>1.2</c:v>
                      </c:pt>
                      <c:pt idx="313">
                        <c:v>0.9</c:v>
                      </c:pt>
                      <c:pt idx="314">
                        <c:v>2.5</c:v>
                      </c:pt>
                      <c:pt idx="315">
                        <c:v>4.8</c:v>
                      </c:pt>
                      <c:pt idx="316">
                        <c:v>2.7</c:v>
                      </c:pt>
                      <c:pt idx="317">
                        <c:v>3.3</c:v>
                      </c:pt>
                      <c:pt idx="318">
                        <c:v>6.1</c:v>
                      </c:pt>
                      <c:pt idx="319">
                        <c:v>8.4</c:v>
                      </c:pt>
                      <c:pt idx="320">
                        <c:v>8.5</c:v>
                      </c:pt>
                      <c:pt idx="321">
                        <c:v>7.4</c:v>
                      </c:pt>
                      <c:pt idx="322">
                        <c:v>5.6</c:v>
                      </c:pt>
                      <c:pt idx="323">
                        <c:v>1.7</c:v>
                      </c:pt>
                      <c:pt idx="324">
                        <c:v>0</c:v>
                      </c:pt>
                      <c:pt idx="325">
                        <c:v>0.4</c:v>
                      </c:pt>
                      <c:pt idx="326">
                        <c:v>0.9</c:v>
                      </c:pt>
                      <c:pt idx="327">
                        <c:v>2.4</c:v>
                      </c:pt>
                      <c:pt idx="328">
                        <c:v>3.2</c:v>
                      </c:pt>
                      <c:pt idx="329">
                        <c:v>3.4</c:v>
                      </c:pt>
                      <c:pt idx="330">
                        <c:v>5.6</c:v>
                      </c:pt>
                      <c:pt idx="331">
                        <c:v>2.8</c:v>
                      </c:pt>
                      <c:pt idx="332">
                        <c:v>2.7</c:v>
                      </c:pt>
                      <c:pt idx="333">
                        <c:v>4.2</c:v>
                      </c:pt>
                      <c:pt idx="334">
                        <c:v>5.7</c:v>
                      </c:pt>
                      <c:pt idx="335">
                        <c:v>1.8</c:v>
                      </c:pt>
                      <c:pt idx="336">
                        <c:v>0</c:v>
                      </c:pt>
                      <c:pt idx="337">
                        <c:v>1.2</c:v>
                      </c:pt>
                      <c:pt idx="338">
                        <c:v>5.9</c:v>
                      </c:pt>
                      <c:pt idx="339">
                        <c:v>7.2</c:v>
                      </c:pt>
                      <c:pt idx="340">
                        <c:v>5.4</c:v>
                      </c:pt>
                      <c:pt idx="341">
                        <c:v>0</c:v>
                      </c:pt>
                      <c:pt idx="342">
                        <c:v>1</c:v>
                      </c:pt>
                      <c:pt idx="343">
                        <c:v>0.5</c:v>
                      </c:pt>
                      <c:pt idx="344">
                        <c:v>1.3</c:v>
                      </c:pt>
                      <c:pt idx="345">
                        <c:v>3.9</c:v>
                      </c:pt>
                      <c:pt idx="346">
                        <c:v>3.1</c:v>
                      </c:pt>
                      <c:pt idx="347">
                        <c:v>2.5</c:v>
                      </c:pt>
                      <c:pt idx="348">
                        <c:v>1.9</c:v>
                      </c:pt>
                      <c:pt idx="349">
                        <c:v>1.2</c:v>
                      </c:pt>
                      <c:pt idx="350">
                        <c:v>1.2</c:v>
                      </c:pt>
                      <c:pt idx="351">
                        <c:v>4.5</c:v>
                      </c:pt>
                      <c:pt idx="352">
                        <c:v>4.5999999999999996</c:v>
                      </c:pt>
                      <c:pt idx="353">
                        <c:v>1.2</c:v>
                      </c:pt>
                      <c:pt idx="354">
                        <c:v>5.8</c:v>
                      </c:pt>
                      <c:pt idx="355">
                        <c:v>8</c:v>
                      </c:pt>
                      <c:pt idx="356">
                        <c:v>10.7</c:v>
                      </c:pt>
                      <c:pt idx="357">
                        <c:v>8.9</c:v>
                      </c:pt>
                      <c:pt idx="358">
                        <c:v>9.4</c:v>
                      </c:pt>
                      <c:pt idx="359">
                        <c:v>5.5</c:v>
                      </c:pt>
                      <c:pt idx="360">
                        <c:v>3.9</c:v>
                      </c:pt>
                      <c:pt idx="361">
                        <c:v>1.6</c:v>
                      </c:pt>
                      <c:pt idx="362">
                        <c:v>2.2000000000000002</c:v>
                      </c:pt>
                      <c:pt idx="363">
                        <c:v>6.2</c:v>
                      </c:pt>
                      <c:pt idx="364">
                        <c:v>6</c:v>
                      </c:pt>
                      <c:pt idx="365">
                        <c:v>9</c:v>
                      </c:pt>
                      <c:pt idx="366">
                        <c:v>8.3000000000000007</c:v>
                      </c:pt>
                      <c:pt idx="367">
                        <c:v>9.6999999999999993</c:v>
                      </c:pt>
                      <c:pt idx="368">
                        <c:v>8</c:v>
                      </c:pt>
                      <c:pt idx="369">
                        <c:v>10.6</c:v>
                      </c:pt>
                      <c:pt idx="370">
                        <c:v>11.7</c:v>
                      </c:pt>
                      <c:pt idx="371">
                        <c:v>10.4</c:v>
                      </c:pt>
                      <c:pt idx="372">
                        <c:v>7.9</c:v>
                      </c:pt>
                      <c:pt idx="373">
                        <c:v>9.6999999999999993</c:v>
                      </c:pt>
                      <c:pt idx="374">
                        <c:v>9.8000000000000007</c:v>
                      </c:pt>
                      <c:pt idx="375">
                        <c:v>5.5</c:v>
                      </c:pt>
                      <c:pt idx="376">
                        <c:v>3.3</c:v>
                      </c:pt>
                      <c:pt idx="377">
                        <c:v>6.1</c:v>
                      </c:pt>
                      <c:pt idx="378">
                        <c:v>3.5</c:v>
                      </c:pt>
                      <c:pt idx="379">
                        <c:v>1.6</c:v>
                      </c:pt>
                      <c:pt idx="380">
                        <c:v>5.9</c:v>
                      </c:pt>
                      <c:pt idx="381">
                        <c:v>4.0999999999999996</c:v>
                      </c:pt>
                      <c:pt idx="382">
                        <c:v>7.3</c:v>
                      </c:pt>
                      <c:pt idx="383">
                        <c:v>5.5</c:v>
                      </c:pt>
                      <c:pt idx="384">
                        <c:v>4.4000000000000004</c:v>
                      </c:pt>
                      <c:pt idx="385">
                        <c:v>7.2</c:v>
                      </c:pt>
                      <c:pt idx="386">
                        <c:v>2</c:v>
                      </c:pt>
                      <c:pt idx="387">
                        <c:v>1.3</c:v>
                      </c:pt>
                      <c:pt idx="388">
                        <c:v>3.1</c:v>
                      </c:pt>
                      <c:pt idx="389">
                        <c:v>8</c:v>
                      </c:pt>
                      <c:pt idx="390">
                        <c:v>10</c:v>
                      </c:pt>
                      <c:pt idx="391">
                        <c:v>10.8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5735-4CD9-A1EC-C620FE1994AD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Bilbao_Degree_Days_LEBB_HDD_15C!$B$7</c:f>
              <c:strCache>
                <c:ptCount val="1"/>
                <c:pt idx="0">
                  <c:v>HDD 12</c:v>
                </c:pt>
              </c:strCache>
            </c:strRef>
          </c:tx>
          <c:spPr>
            <a:ln w="28575" cap="rnd">
              <a:solidFill>
                <a:schemeClr val="accent2">
                  <a:tint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Bilbao_Degree_Days_LEBB_HDD_15C!$B$8:$B$60</c:f>
              <c:numCache>
                <c:formatCode>General</c:formatCode>
                <c:ptCount val="53"/>
                <c:pt idx="0">
                  <c:v>2.7</c:v>
                </c:pt>
                <c:pt idx="1">
                  <c:v>2.9</c:v>
                </c:pt>
                <c:pt idx="2">
                  <c:v>5</c:v>
                </c:pt>
                <c:pt idx="3">
                  <c:v>5.0999999999999996</c:v>
                </c:pt>
                <c:pt idx="4">
                  <c:v>2.4</c:v>
                </c:pt>
                <c:pt idx="5">
                  <c:v>3.8</c:v>
                </c:pt>
                <c:pt idx="6">
                  <c:v>2.8</c:v>
                </c:pt>
                <c:pt idx="7">
                  <c:v>1.1000000000000001</c:v>
                </c:pt>
                <c:pt idx="8">
                  <c:v>0.9</c:v>
                </c:pt>
                <c:pt idx="9">
                  <c:v>2</c:v>
                </c:pt>
                <c:pt idx="10">
                  <c:v>0.8</c:v>
                </c:pt>
                <c:pt idx="11">
                  <c:v>1.3</c:v>
                </c:pt>
                <c:pt idx="12">
                  <c:v>0</c:v>
                </c:pt>
                <c:pt idx="13">
                  <c:v>0.2</c:v>
                </c:pt>
                <c:pt idx="14">
                  <c:v>0</c:v>
                </c:pt>
                <c:pt idx="15">
                  <c:v>0</c:v>
                </c:pt>
                <c:pt idx="16">
                  <c:v>2.4</c:v>
                </c:pt>
                <c:pt idx="17">
                  <c:v>1.5</c:v>
                </c:pt>
                <c:pt idx="18">
                  <c:v>0</c:v>
                </c:pt>
                <c:pt idx="19">
                  <c:v>1.1000000000000001</c:v>
                </c:pt>
                <c:pt idx="20">
                  <c:v>1.3</c:v>
                </c:pt>
                <c:pt idx="21">
                  <c:v>0</c:v>
                </c:pt>
                <c:pt idx="22">
                  <c:v>0.6</c:v>
                </c:pt>
                <c:pt idx="23">
                  <c:v>0.3</c:v>
                </c:pt>
                <c:pt idx="24">
                  <c:v>1.1000000000000001</c:v>
                </c:pt>
                <c:pt idx="25">
                  <c:v>1.2</c:v>
                </c:pt>
                <c:pt idx="26">
                  <c:v>5.4</c:v>
                </c:pt>
                <c:pt idx="27">
                  <c:v>5.3</c:v>
                </c:pt>
                <c:pt idx="28">
                  <c:v>5.4</c:v>
                </c:pt>
                <c:pt idx="29">
                  <c:v>5.8</c:v>
                </c:pt>
                <c:pt idx="30">
                  <c:v>5.5</c:v>
                </c:pt>
                <c:pt idx="31">
                  <c:v>5</c:v>
                </c:pt>
                <c:pt idx="32">
                  <c:v>5.7</c:v>
                </c:pt>
                <c:pt idx="33">
                  <c:v>5</c:v>
                </c:pt>
                <c:pt idx="34">
                  <c:v>3</c:v>
                </c:pt>
                <c:pt idx="35">
                  <c:v>3.9</c:v>
                </c:pt>
                <c:pt idx="36">
                  <c:v>6</c:v>
                </c:pt>
                <c:pt idx="37">
                  <c:v>4</c:v>
                </c:pt>
                <c:pt idx="38">
                  <c:v>3.4</c:v>
                </c:pt>
                <c:pt idx="39">
                  <c:v>0.8</c:v>
                </c:pt>
                <c:pt idx="40">
                  <c:v>2.1</c:v>
                </c:pt>
                <c:pt idx="41">
                  <c:v>4.2</c:v>
                </c:pt>
                <c:pt idx="42">
                  <c:v>6.6</c:v>
                </c:pt>
                <c:pt idx="43">
                  <c:v>3.6</c:v>
                </c:pt>
                <c:pt idx="44">
                  <c:v>0</c:v>
                </c:pt>
                <c:pt idx="45">
                  <c:v>0.4</c:v>
                </c:pt>
                <c:pt idx="46">
                  <c:v>0</c:v>
                </c:pt>
                <c:pt idx="47">
                  <c:v>1.6</c:v>
                </c:pt>
                <c:pt idx="48">
                  <c:v>2.5</c:v>
                </c:pt>
                <c:pt idx="49">
                  <c:v>3.1</c:v>
                </c:pt>
                <c:pt idx="50">
                  <c:v>6.2</c:v>
                </c:pt>
                <c:pt idx="51">
                  <c:v>7.7</c:v>
                </c:pt>
                <c:pt idx="52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28-4FF6-B687-579B8EE8E4DF}"/>
            </c:ext>
          </c:extLst>
        </c:ser>
        <c:ser>
          <c:idx val="4"/>
          <c:order val="4"/>
          <c:tx>
            <c:strRef>
              <c:f>Bilbao_Degree_Days_LEBB_HDD_15C!$F$7</c:f>
              <c:strCache>
                <c:ptCount val="1"/>
                <c:pt idx="0">
                  <c:v>HDD 14</c:v>
                </c:pt>
              </c:strCache>
            </c:strRef>
          </c:tx>
          <c:spPr>
            <a:ln w="28575" cap="rnd">
              <a:solidFill>
                <a:schemeClr val="accent2">
                  <a:tint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Bilbao_Degree_Days_LEBB_HDD_15C!$F$8:$F$60</c:f>
              <c:numCache>
                <c:formatCode>General</c:formatCode>
                <c:ptCount val="53"/>
                <c:pt idx="0">
                  <c:v>4.2</c:v>
                </c:pt>
                <c:pt idx="1">
                  <c:v>4.9000000000000004</c:v>
                </c:pt>
                <c:pt idx="2">
                  <c:v>7</c:v>
                </c:pt>
                <c:pt idx="3">
                  <c:v>7.1</c:v>
                </c:pt>
                <c:pt idx="4">
                  <c:v>4.2</c:v>
                </c:pt>
                <c:pt idx="5">
                  <c:v>5.4</c:v>
                </c:pt>
                <c:pt idx="6">
                  <c:v>4.3</c:v>
                </c:pt>
                <c:pt idx="7">
                  <c:v>2.6</c:v>
                </c:pt>
                <c:pt idx="8">
                  <c:v>2.5</c:v>
                </c:pt>
                <c:pt idx="9">
                  <c:v>3.5</c:v>
                </c:pt>
                <c:pt idx="10">
                  <c:v>2.6</c:v>
                </c:pt>
                <c:pt idx="11">
                  <c:v>2.8</c:v>
                </c:pt>
                <c:pt idx="12">
                  <c:v>0</c:v>
                </c:pt>
                <c:pt idx="13">
                  <c:v>0.6</c:v>
                </c:pt>
                <c:pt idx="14">
                  <c:v>0</c:v>
                </c:pt>
                <c:pt idx="15">
                  <c:v>0</c:v>
                </c:pt>
                <c:pt idx="16">
                  <c:v>4.4000000000000004</c:v>
                </c:pt>
                <c:pt idx="17">
                  <c:v>2.2999999999999998</c:v>
                </c:pt>
                <c:pt idx="18">
                  <c:v>0</c:v>
                </c:pt>
                <c:pt idx="19">
                  <c:v>2.8</c:v>
                </c:pt>
                <c:pt idx="20">
                  <c:v>2.5</c:v>
                </c:pt>
                <c:pt idx="21">
                  <c:v>1.3</c:v>
                </c:pt>
                <c:pt idx="22">
                  <c:v>1.6</c:v>
                </c:pt>
                <c:pt idx="23">
                  <c:v>1.2</c:v>
                </c:pt>
                <c:pt idx="24">
                  <c:v>2</c:v>
                </c:pt>
                <c:pt idx="25">
                  <c:v>1.7</c:v>
                </c:pt>
                <c:pt idx="26">
                  <c:v>7.1</c:v>
                </c:pt>
                <c:pt idx="27">
                  <c:v>6.9</c:v>
                </c:pt>
                <c:pt idx="28">
                  <c:v>7</c:v>
                </c:pt>
                <c:pt idx="29">
                  <c:v>7.4</c:v>
                </c:pt>
                <c:pt idx="30">
                  <c:v>7.3</c:v>
                </c:pt>
                <c:pt idx="31">
                  <c:v>6.7</c:v>
                </c:pt>
                <c:pt idx="32">
                  <c:v>7.4</c:v>
                </c:pt>
                <c:pt idx="33">
                  <c:v>7</c:v>
                </c:pt>
                <c:pt idx="34">
                  <c:v>5</c:v>
                </c:pt>
                <c:pt idx="35">
                  <c:v>5.8</c:v>
                </c:pt>
                <c:pt idx="36">
                  <c:v>7.9</c:v>
                </c:pt>
                <c:pt idx="37">
                  <c:v>5.6</c:v>
                </c:pt>
                <c:pt idx="38">
                  <c:v>4.9000000000000004</c:v>
                </c:pt>
                <c:pt idx="39">
                  <c:v>2.2000000000000002</c:v>
                </c:pt>
                <c:pt idx="40">
                  <c:v>4.0999999999999996</c:v>
                </c:pt>
                <c:pt idx="41">
                  <c:v>6</c:v>
                </c:pt>
                <c:pt idx="42">
                  <c:v>8.3000000000000007</c:v>
                </c:pt>
                <c:pt idx="43">
                  <c:v>5.0999999999999996</c:v>
                </c:pt>
                <c:pt idx="44">
                  <c:v>0.7</c:v>
                </c:pt>
                <c:pt idx="45">
                  <c:v>0.9</c:v>
                </c:pt>
                <c:pt idx="46">
                  <c:v>0.1</c:v>
                </c:pt>
                <c:pt idx="47">
                  <c:v>3.3</c:v>
                </c:pt>
                <c:pt idx="48">
                  <c:v>4</c:v>
                </c:pt>
                <c:pt idx="49">
                  <c:v>5.0999999999999996</c:v>
                </c:pt>
                <c:pt idx="50">
                  <c:v>8.1999999999999993</c:v>
                </c:pt>
                <c:pt idx="51">
                  <c:v>9.6999999999999993</c:v>
                </c:pt>
                <c:pt idx="52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28-4FF6-B687-579B8EE8E4DF}"/>
            </c:ext>
          </c:extLst>
        </c:ser>
        <c:ser>
          <c:idx val="6"/>
          <c:order val="6"/>
          <c:tx>
            <c:strRef>
              <c:f>Bilbao_Degree_Days_LEBB_HDD_15C!$H$7</c:f>
              <c:strCache>
                <c:ptCount val="1"/>
                <c:pt idx="0">
                  <c:v>HDD 15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Bilbao_Degree_Days_LEBB_HDD_15C!$H$8:$H$60</c:f>
              <c:numCache>
                <c:formatCode>General</c:formatCode>
                <c:ptCount val="53"/>
                <c:pt idx="0">
                  <c:v>5.0999999999999996</c:v>
                </c:pt>
                <c:pt idx="1">
                  <c:v>5.9</c:v>
                </c:pt>
                <c:pt idx="2">
                  <c:v>8</c:v>
                </c:pt>
                <c:pt idx="3">
                  <c:v>8.1</c:v>
                </c:pt>
                <c:pt idx="4">
                  <c:v>5.2</c:v>
                </c:pt>
                <c:pt idx="5">
                  <c:v>6.4</c:v>
                </c:pt>
                <c:pt idx="6">
                  <c:v>5.0999999999999996</c:v>
                </c:pt>
                <c:pt idx="7">
                  <c:v>3.6</c:v>
                </c:pt>
                <c:pt idx="8">
                  <c:v>3.5</c:v>
                </c:pt>
                <c:pt idx="9">
                  <c:v>4.3</c:v>
                </c:pt>
                <c:pt idx="10">
                  <c:v>3.6</c:v>
                </c:pt>
                <c:pt idx="11">
                  <c:v>3.7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0.5</c:v>
                </c:pt>
                <c:pt idx="16">
                  <c:v>5.4</c:v>
                </c:pt>
                <c:pt idx="17">
                  <c:v>2.8</c:v>
                </c:pt>
                <c:pt idx="18">
                  <c:v>0</c:v>
                </c:pt>
                <c:pt idx="19">
                  <c:v>3.6</c:v>
                </c:pt>
                <c:pt idx="20">
                  <c:v>3.2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1.8</c:v>
                </c:pt>
                <c:pt idx="24">
                  <c:v>2.4</c:v>
                </c:pt>
                <c:pt idx="25">
                  <c:v>2.2999999999999998</c:v>
                </c:pt>
                <c:pt idx="26">
                  <c:v>8</c:v>
                </c:pt>
                <c:pt idx="27">
                  <c:v>7.8</c:v>
                </c:pt>
                <c:pt idx="28">
                  <c:v>7.9</c:v>
                </c:pt>
                <c:pt idx="29">
                  <c:v>8.3000000000000007</c:v>
                </c:pt>
                <c:pt idx="30">
                  <c:v>8.3000000000000007</c:v>
                </c:pt>
                <c:pt idx="31">
                  <c:v>7.7</c:v>
                </c:pt>
                <c:pt idx="32">
                  <c:v>8.3000000000000007</c:v>
                </c:pt>
                <c:pt idx="33">
                  <c:v>8</c:v>
                </c:pt>
                <c:pt idx="34">
                  <c:v>6</c:v>
                </c:pt>
                <c:pt idx="35">
                  <c:v>6.8</c:v>
                </c:pt>
                <c:pt idx="36">
                  <c:v>8.9</c:v>
                </c:pt>
                <c:pt idx="37">
                  <c:v>6.5</c:v>
                </c:pt>
                <c:pt idx="38">
                  <c:v>5.7</c:v>
                </c:pt>
                <c:pt idx="39">
                  <c:v>2.9</c:v>
                </c:pt>
                <c:pt idx="40">
                  <c:v>5.0999999999999996</c:v>
                </c:pt>
                <c:pt idx="41">
                  <c:v>7</c:v>
                </c:pt>
                <c:pt idx="42">
                  <c:v>9.3000000000000007</c:v>
                </c:pt>
                <c:pt idx="43">
                  <c:v>6</c:v>
                </c:pt>
                <c:pt idx="44">
                  <c:v>1.3</c:v>
                </c:pt>
                <c:pt idx="45">
                  <c:v>1.2</c:v>
                </c:pt>
                <c:pt idx="46">
                  <c:v>0.2</c:v>
                </c:pt>
                <c:pt idx="47">
                  <c:v>4.0999999999999996</c:v>
                </c:pt>
                <c:pt idx="48">
                  <c:v>4.8</c:v>
                </c:pt>
                <c:pt idx="49">
                  <c:v>6.1</c:v>
                </c:pt>
                <c:pt idx="50">
                  <c:v>9.1999999999999993</c:v>
                </c:pt>
                <c:pt idx="51">
                  <c:v>10.7</c:v>
                </c:pt>
                <c:pt idx="52">
                  <c:v>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28-4FF6-B687-579B8EE8E4DF}"/>
            </c:ext>
          </c:extLst>
        </c:ser>
        <c:ser>
          <c:idx val="8"/>
          <c:order val="8"/>
          <c:tx>
            <c:strRef>
              <c:f>Bilbao_Degree_Days_LEBB_HDD_15C!$J$7</c:f>
              <c:strCache>
                <c:ptCount val="1"/>
                <c:pt idx="0">
                  <c:v>HDD 16</c:v>
                </c:pt>
              </c:strCache>
            </c:strRef>
          </c:tx>
          <c:spPr>
            <a:ln w="28575" cap="rnd">
              <a:solidFill>
                <a:schemeClr val="accent2">
                  <a:shade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Bilbao_Degree_Days_LEBB_HDD_15C!$J$8:$J$60</c:f>
              <c:numCache>
                <c:formatCode>General</c:formatCode>
                <c:ptCount val="53"/>
                <c:pt idx="0">
                  <c:v>6.1</c:v>
                </c:pt>
                <c:pt idx="1">
                  <c:v>6.9</c:v>
                </c:pt>
                <c:pt idx="2">
                  <c:v>9</c:v>
                </c:pt>
                <c:pt idx="3">
                  <c:v>9.1</c:v>
                </c:pt>
                <c:pt idx="4">
                  <c:v>6.2</c:v>
                </c:pt>
                <c:pt idx="5">
                  <c:v>7.3</c:v>
                </c:pt>
                <c:pt idx="6">
                  <c:v>6</c:v>
                </c:pt>
                <c:pt idx="7">
                  <c:v>4.5999999999999996</c:v>
                </c:pt>
                <c:pt idx="8">
                  <c:v>4.5</c:v>
                </c:pt>
                <c:pt idx="9">
                  <c:v>5.0999999999999996</c:v>
                </c:pt>
                <c:pt idx="10">
                  <c:v>4.5999999999999996</c:v>
                </c:pt>
                <c:pt idx="11">
                  <c:v>4.7</c:v>
                </c:pt>
                <c:pt idx="12">
                  <c:v>0.2</c:v>
                </c:pt>
                <c:pt idx="13">
                  <c:v>1.4</c:v>
                </c:pt>
                <c:pt idx="14">
                  <c:v>0.1</c:v>
                </c:pt>
                <c:pt idx="15">
                  <c:v>1.3</c:v>
                </c:pt>
                <c:pt idx="16">
                  <c:v>6.4</c:v>
                </c:pt>
                <c:pt idx="17">
                  <c:v>3.4</c:v>
                </c:pt>
                <c:pt idx="18">
                  <c:v>0.2</c:v>
                </c:pt>
                <c:pt idx="19">
                  <c:v>4.5999999999999996</c:v>
                </c:pt>
                <c:pt idx="20">
                  <c:v>4</c:v>
                </c:pt>
                <c:pt idx="21">
                  <c:v>3.2</c:v>
                </c:pt>
                <c:pt idx="22">
                  <c:v>3</c:v>
                </c:pt>
                <c:pt idx="23">
                  <c:v>2.5</c:v>
                </c:pt>
                <c:pt idx="24">
                  <c:v>2.9</c:v>
                </c:pt>
                <c:pt idx="25">
                  <c:v>3.2</c:v>
                </c:pt>
                <c:pt idx="26">
                  <c:v>9</c:v>
                </c:pt>
                <c:pt idx="27">
                  <c:v>8.6999999999999993</c:v>
                </c:pt>
                <c:pt idx="28">
                  <c:v>8.8000000000000007</c:v>
                </c:pt>
                <c:pt idx="29">
                  <c:v>9.3000000000000007</c:v>
                </c:pt>
                <c:pt idx="30">
                  <c:v>9.3000000000000007</c:v>
                </c:pt>
                <c:pt idx="31">
                  <c:v>8.6999999999999993</c:v>
                </c:pt>
                <c:pt idx="32">
                  <c:v>9.3000000000000007</c:v>
                </c:pt>
                <c:pt idx="33">
                  <c:v>9</c:v>
                </c:pt>
                <c:pt idx="34">
                  <c:v>7</c:v>
                </c:pt>
                <c:pt idx="35">
                  <c:v>7.8</c:v>
                </c:pt>
                <c:pt idx="36">
                  <c:v>9.9</c:v>
                </c:pt>
                <c:pt idx="37">
                  <c:v>7.3</c:v>
                </c:pt>
                <c:pt idx="38">
                  <c:v>6.6</c:v>
                </c:pt>
                <c:pt idx="39">
                  <c:v>3.8</c:v>
                </c:pt>
                <c:pt idx="40">
                  <c:v>6.1</c:v>
                </c:pt>
                <c:pt idx="41">
                  <c:v>8</c:v>
                </c:pt>
                <c:pt idx="42">
                  <c:v>10.3</c:v>
                </c:pt>
                <c:pt idx="43">
                  <c:v>7</c:v>
                </c:pt>
                <c:pt idx="44">
                  <c:v>1.9</c:v>
                </c:pt>
                <c:pt idx="45">
                  <c:v>1.6</c:v>
                </c:pt>
                <c:pt idx="46">
                  <c:v>0.5</c:v>
                </c:pt>
                <c:pt idx="47">
                  <c:v>5</c:v>
                </c:pt>
                <c:pt idx="48">
                  <c:v>5.6</c:v>
                </c:pt>
                <c:pt idx="49">
                  <c:v>7.1</c:v>
                </c:pt>
                <c:pt idx="50">
                  <c:v>10.199999999999999</c:v>
                </c:pt>
                <c:pt idx="51">
                  <c:v>11.7</c:v>
                </c:pt>
                <c:pt idx="52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28-4FF6-B687-579B8EE8E4DF}"/>
            </c:ext>
          </c:extLst>
        </c:ser>
        <c:ser>
          <c:idx val="12"/>
          <c:order val="12"/>
          <c:tx>
            <c:strRef>
              <c:f>Bilbao_Degree_Days_LEBB_HDD_15C!$N$7</c:f>
              <c:strCache>
                <c:ptCount val="1"/>
                <c:pt idx="0">
                  <c:v>HDD 18</c:v>
                </c:pt>
              </c:strCache>
            </c:strRef>
          </c:tx>
          <c:spPr>
            <a:ln w="28575" cap="rnd">
              <a:solidFill>
                <a:schemeClr val="accent2">
                  <a:shade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Bilbao_Degree_Days_LEBB_HDD_15C!$A$8:$A$60</c:f>
              <c:numCache>
                <c:formatCode>m/d/yyyy</c:formatCode>
                <c:ptCount val="53"/>
                <c:pt idx="0">
                  <c:v>43800</c:v>
                </c:pt>
                <c:pt idx="1">
                  <c:v>43801</c:v>
                </c:pt>
                <c:pt idx="2">
                  <c:v>43802</c:v>
                </c:pt>
                <c:pt idx="3">
                  <c:v>43803</c:v>
                </c:pt>
                <c:pt idx="4">
                  <c:v>43804</c:v>
                </c:pt>
                <c:pt idx="5">
                  <c:v>43805</c:v>
                </c:pt>
                <c:pt idx="6">
                  <c:v>43806</c:v>
                </c:pt>
                <c:pt idx="7">
                  <c:v>43807</c:v>
                </c:pt>
                <c:pt idx="8">
                  <c:v>43808</c:v>
                </c:pt>
                <c:pt idx="9">
                  <c:v>43809</c:v>
                </c:pt>
                <c:pt idx="10">
                  <c:v>43810</c:v>
                </c:pt>
                <c:pt idx="11">
                  <c:v>43811</c:v>
                </c:pt>
                <c:pt idx="12">
                  <c:v>43812</c:v>
                </c:pt>
                <c:pt idx="13">
                  <c:v>43813</c:v>
                </c:pt>
                <c:pt idx="14">
                  <c:v>43814</c:v>
                </c:pt>
                <c:pt idx="15">
                  <c:v>43815</c:v>
                </c:pt>
                <c:pt idx="16">
                  <c:v>43816</c:v>
                </c:pt>
                <c:pt idx="17">
                  <c:v>43817</c:v>
                </c:pt>
                <c:pt idx="18">
                  <c:v>43818</c:v>
                </c:pt>
                <c:pt idx="19">
                  <c:v>43819</c:v>
                </c:pt>
                <c:pt idx="20">
                  <c:v>43820</c:v>
                </c:pt>
                <c:pt idx="21">
                  <c:v>43821</c:v>
                </c:pt>
                <c:pt idx="22">
                  <c:v>43822</c:v>
                </c:pt>
                <c:pt idx="23">
                  <c:v>43823</c:v>
                </c:pt>
                <c:pt idx="24">
                  <c:v>43824</c:v>
                </c:pt>
                <c:pt idx="25">
                  <c:v>43825</c:v>
                </c:pt>
                <c:pt idx="26">
                  <c:v>43826</c:v>
                </c:pt>
                <c:pt idx="27">
                  <c:v>43827</c:v>
                </c:pt>
                <c:pt idx="28">
                  <c:v>43828</c:v>
                </c:pt>
                <c:pt idx="29">
                  <c:v>43829</c:v>
                </c:pt>
                <c:pt idx="30">
                  <c:v>43830</c:v>
                </c:pt>
                <c:pt idx="31">
                  <c:v>43831</c:v>
                </c:pt>
                <c:pt idx="32">
                  <c:v>43832</c:v>
                </c:pt>
                <c:pt idx="33">
                  <c:v>43833</c:v>
                </c:pt>
                <c:pt idx="34">
                  <c:v>43834</c:v>
                </c:pt>
                <c:pt idx="35">
                  <c:v>43835</c:v>
                </c:pt>
                <c:pt idx="36">
                  <c:v>43836</c:v>
                </c:pt>
                <c:pt idx="37">
                  <c:v>43837</c:v>
                </c:pt>
                <c:pt idx="38">
                  <c:v>43838</c:v>
                </c:pt>
                <c:pt idx="39">
                  <c:v>43839</c:v>
                </c:pt>
                <c:pt idx="40">
                  <c:v>43840</c:v>
                </c:pt>
                <c:pt idx="41">
                  <c:v>43841</c:v>
                </c:pt>
                <c:pt idx="42">
                  <c:v>43842</c:v>
                </c:pt>
                <c:pt idx="43">
                  <c:v>43843</c:v>
                </c:pt>
                <c:pt idx="44">
                  <c:v>43844</c:v>
                </c:pt>
                <c:pt idx="45">
                  <c:v>43845</c:v>
                </c:pt>
                <c:pt idx="46">
                  <c:v>43846</c:v>
                </c:pt>
                <c:pt idx="47">
                  <c:v>43847</c:v>
                </c:pt>
                <c:pt idx="48">
                  <c:v>43848</c:v>
                </c:pt>
                <c:pt idx="49">
                  <c:v>43849</c:v>
                </c:pt>
                <c:pt idx="50">
                  <c:v>43850</c:v>
                </c:pt>
                <c:pt idx="51">
                  <c:v>43851</c:v>
                </c:pt>
                <c:pt idx="52">
                  <c:v>43852</c:v>
                </c:pt>
              </c:numCache>
            </c:numRef>
          </c:cat>
          <c:val>
            <c:numRef>
              <c:f>Bilbao_Degree_Days_LEBB_HDD_15C!$N$8:$N$60</c:f>
              <c:numCache>
                <c:formatCode>General</c:formatCode>
                <c:ptCount val="53"/>
                <c:pt idx="0">
                  <c:v>8.1</c:v>
                </c:pt>
                <c:pt idx="1">
                  <c:v>8.9</c:v>
                </c:pt>
                <c:pt idx="2">
                  <c:v>11</c:v>
                </c:pt>
                <c:pt idx="3">
                  <c:v>11.1</c:v>
                </c:pt>
                <c:pt idx="4">
                  <c:v>8.1999999999999993</c:v>
                </c:pt>
                <c:pt idx="5">
                  <c:v>9.3000000000000007</c:v>
                </c:pt>
                <c:pt idx="6">
                  <c:v>7.9</c:v>
                </c:pt>
                <c:pt idx="7">
                  <c:v>6.6</c:v>
                </c:pt>
                <c:pt idx="8">
                  <c:v>6.5</c:v>
                </c:pt>
                <c:pt idx="9">
                  <c:v>7.1</c:v>
                </c:pt>
                <c:pt idx="10">
                  <c:v>6.6</c:v>
                </c:pt>
                <c:pt idx="11">
                  <c:v>6.7</c:v>
                </c:pt>
                <c:pt idx="12">
                  <c:v>1.9</c:v>
                </c:pt>
                <c:pt idx="13">
                  <c:v>2.8</c:v>
                </c:pt>
                <c:pt idx="14">
                  <c:v>1.2</c:v>
                </c:pt>
                <c:pt idx="15">
                  <c:v>3.3</c:v>
                </c:pt>
                <c:pt idx="16">
                  <c:v>8.4</c:v>
                </c:pt>
                <c:pt idx="17">
                  <c:v>4.8</c:v>
                </c:pt>
                <c:pt idx="18">
                  <c:v>1.2</c:v>
                </c:pt>
                <c:pt idx="19">
                  <c:v>6.5</c:v>
                </c:pt>
                <c:pt idx="20">
                  <c:v>5.7</c:v>
                </c:pt>
                <c:pt idx="21">
                  <c:v>5.2</c:v>
                </c:pt>
                <c:pt idx="22">
                  <c:v>5</c:v>
                </c:pt>
                <c:pt idx="23">
                  <c:v>4</c:v>
                </c:pt>
                <c:pt idx="24">
                  <c:v>4</c:v>
                </c:pt>
                <c:pt idx="25">
                  <c:v>4.9000000000000004</c:v>
                </c:pt>
                <c:pt idx="26">
                  <c:v>11</c:v>
                </c:pt>
                <c:pt idx="27">
                  <c:v>10.7</c:v>
                </c:pt>
                <c:pt idx="28">
                  <c:v>10.7</c:v>
                </c:pt>
                <c:pt idx="29">
                  <c:v>11.3</c:v>
                </c:pt>
                <c:pt idx="30">
                  <c:v>11.3</c:v>
                </c:pt>
                <c:pt idx="31">
                  <c:v>10.7</c:v>
                </c:pt>
                <c:pt idx="32">
                  <c:v>11.3</c:v>
                </c:pt>
                <c:pt idx="33">
                  <c:v>11</c:v>
                </c:pt>
                <c:pt idx="34">
                  <c:v>9</c:v>
                </c:pt>
                <c:pt idx="35">
                  <c:v>9.8000000000000007</c:v>
                </c:pt>
                <c:pt idx="36">
                  <c:v>11.9</c:v>
                </c:pt>
                <c:pt idx="37">
                  <c:v>9.1999999999999993</c:v>
                </c:pt>
                <c:pt idx="38">
                  <c:v>8.4</c:v>
                </c:pt>
                <c:pt idx="39">
                  <c:v>5.5</c:v>
                </c:pt>
                <c:pt idx="40">
                  <c:v>8.1</c:v>
                </c:pt>
                <c:pt idx="41">
                  <c:v>10</c:v>
                </c:pt>
                <c:pt idx="42">
                  <c:v>12.3</c:v>
                </c:pt>
                <c:pt idx="43">
                  <c:v>9</c:v>
                </c:pt>
                <c:pt idx="44">
                  <c:v>3.9</c:v>
                </c:pt>
                <c:pt idx="45">
                  <c:v>3.4</c:v>
                </c:pt>
                <c:pt idx="46">
                  <c:v>1.4</c:v>
                </c:pt>
                <c:pt idx="47">
                  <c:v>7</c:v>
                </c:pt>
                <c:pt idx="48">
                  <c:v>7.6</c:v>
                </c:pt>
                <c:pt idx="49">
                  <c:v>9.1</c:v>
                </c:pt>
                <c:pt idx="50">
                  <c:v>12.2</c:v>
                </c:pt>
                <c:pt idx="51">
                  <c:v>13.7</c:v>
                </c:pt>
                <c:pt idx="52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528-4FF6-B687-579B8EE8E4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3380472"/>
        <c:axId val="60337631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Bilbao_Degree_Days_LEBB_HDD_15C!$C$7</c15:sqref>
                        </c15:formulaRef>
                      </c:ext>
                    </c:extLst>
                    <c:strCache>
                      <c:ptCount val="1"/>
                      <c:pt idx="0">
                        <c:v>HDD 12.5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Bilbao_Degree_Days_LEBB_HDD_15C!$C$8:$C$60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</c:v>
                      </c:pt>
                      <c:pt idx="1">
                        <c:v>3.4</c:v>
                      </c:pt>
                      <c:pt idx="2">
                        <c:v>5.5</c:v>
                      </c:pt>
                      <c:pt idx="3">
                        <c:v>5.6</c:v>
                      </c:pt>
                      <c:pt idx="4">
                        <c:v>2.8</c:v>
                      </c:pt>
                      <c:pt idx="5">
                        <c:v>4.2</c:v>
                      </c:pt>
                      <c:pt idx="6">
                        <c:v>3.2</c:v>
                      </c:pt>
                      <c:pt idx="7">
                        <c:v>1.4</c:v>
                      </c:pt>
                      <c:pt idx="8">
                        <c:v>1.2</c:v>
                      </c:pt>
                      <c:pt idx="9">
                        <c:v>2.2999999999999998</c:v>
                      </c:pt>
                      <c:pt idx="10">
                        <c:v>1.2</c:v>
                      </c:pt>
                      <c:pt idx="11">
                        <c:v>1.7</c:v>
                      </c:pt>
                      <c:pt idx="12">
                        <c:v>0</c:v>
                      </c:pt>
                      <c:pt idx="13">
                        <c:v>0.3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2.9</c:v>
                      </c:pt>
                      <c:pt idx="17">
                        <c:v>1.7</c:v>
                      </c:pt>
                      <c:pt idx="18">
                        <c:v>0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0.2</c:v>
                      </c:pt>
                      <c:pt idx="22">
                        <c:v>0.8</c:v>
                      </c:pt>
                      <c:pt idx="23">
                        <c:v>0.4</c:v>
                      </c:pt>
                      <c:pt idx="24">
                        <c:v>1.3</c:v>
                      </c:pt>
                      <c:pt idx="25">
                        <c:v>1.3</c:v>
                      </c:pt>
                      <c:pt idx="26">
                        <c:v>5.8</c:v>
                      </c:pt>
                      <c:pt idx="27">
                        <c:v>5.7</c:v>
                      </c:pt>
                      <c:pt idx="28">
                        <c:v>5.8</c:v>
                      </c:pt>
                      <c:pt idx="29">
                        <c:v>6.2</c:v>
                      </c:pt>
                      <c:pt idx="30">
                        <c:v>5.9</c:v>
                      </c:pt>
                      <c:pt idx="31">
                        <c:v>5.4</c:v>
                      </c:pt>
                      <c:pt idx="32">
                        <c:v>6.1</c:v>
                      </c:pt>
                      <c:pt idx="33">
                        <c:v>5.5</c:v>
                      </c:pt>
                      <c:pt idx="34">
                        <c:v>3.5</c:v>
                      </c:pt>
                      <c:pt idx="35">
                        <c:v>4.4000000000000004</c:v>
                      </c:pt>
                      <c:pt idx="36">
                        <c:v>6.5</c:v>
                      </c:pt>
                      <c:pt idx="37">
                        <c:v>4.4000000000000004</c:v>
                      </c:pt>
                      <c:pt idx="38">
                        <c:v>3.8</c:v>
                      </c:pt>
                      <c:pt idx="39">
                        <c:v>1.1000000000000001</c:v>
                      </c:pt>
                      <c:pt idx="40">
                        <c:v>2.6</c:v>
                      </c:pt>
                      <c:pt idx="41">
                        <c:v>4.5999999999999996</c:v>
                      </c:pt>
                      <c:pt idx="42">
                        <c:v>7</c:v>
                      </c:pt>
                      <c:pt idx="43">
                        <c:v>4</c:v>
                      </c:pt>
                      <c:pt idx="44">
                        <c:v>0.1</c:v>
                      </c:pt>
                      <c:pt idx="45">
                        <c:v>0.5</c:v>
                      </c:pt>
                      <c:pt idx="46">
                        <c:v>0</c:v>
                      </c:pt>
                      <c:pt idx="47">
                        <c:v>2</c:v>
                      </c:pt>
                      <c:pt idx="48">
                        <c:v>2.9</c:v>
                      </c:pt>
                      <c:pt idx="49">
                        <c:v>3.6</c:v>
                      </c:pt>
                      <c:pt idx="50">
                        <c:v>6.7</c:v>
                      </c:pt>
                      <c:pt idx="51">
                        <c:v>8.1999999999999993</c:v>
                      </c:pt>
                      <c:pt idx="52">
                        <c:v>5.4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7528-4FF6-B687-579B8EE8E4D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Bilbao_Degree_Days_LEBB_HDD_15C!$D$7</c15:sqref>
                        </c15:formulaRef>
                      </c:ext>
                    </c:extLst>
                    <c:strCache>
                      <c:ptCount val="1"/>
                      <c:pt idx="0">
                        <c:v>HDD 13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Bilbao_Degree_Days_LEBB_HDD_15C!$D$8:$D$60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3.4</c:v>
                      </c:pt>
                      <c:pt idx="1">
                        <c:v>3.9</c:v>
                      </c:pt>
                      <c:pt idx="2">
                        <c:v>6</c:v>
                      </c:pt>
                      <c:pt idx="3">
                        <c:v>6.1</c:v>
                      </c:pt>
                      <c:pt idx="4">
                        <c:v>3.2</c:v>
                      </c:pt>
                      <c:pt idx="5">
                        <c:v>4.5999999999999996</c:v>
                      </c:pt>
                      <c:pt idx="6">
                        <c:v>3.6</c:v>
                      </c:pt>
                      <c:pt idx="7">
                        <c:v>1.6</c:v>
                      </c:pt>
                      <c:pt idx="8">
                        <c:v>1.5</c:v>
                      </c:pt>
                      <c:pt idx="9">
                        <c:v>2.7</c:v>
                      </c:pt>
                      <c:pt idx="10">
                        <c:v>1.6</c:v>
                      </c:pt>
                      <c:pt idx="11">
                        <c:v>2.1</c:v>
                      </c:pt>
                      <c:pt idx="12">
                        <c:v>0</c:v>
                      </c:pt>
                      <c:pt idx="13">
                        <c:v>0.4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3.4</c:v>
                      </c:pt>
                      <c:pt idx="17">
                        <c:v>1.9</c:v>
                      </c:pt>
                      <c:pt idx="18">
                        <c:v>0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0.5</c:v>
                      </c:pt>
                      <c:pt idx="22">
                        <c:v>1.1000000000000001</c:v>
                      </c:pt>
                      <c:pt idx="23">
                        <c:v>0.6</c:v>
                      </c:pt>
                      <c:pt idx="24">
                        <c:v>1.5</c:v>
                      </c:pt>
                      <c:pt idx="25">
                        <c:v>1.4</c:v>
                      </c:pt>
                      <c:pt idx="26">
                        <c:v>6.2</c:v>
                      </c:pt>
                      <c:pt idx="27">
                        <c:v>6.1</c:v>
                      </c:pt>
                      <c:pt idx="28">
                        <c:v>6.2</c:v>
                      </c:pt>
                      <c:pt idx="29">
                        <c:v>6.6</c:v>
                      </c:pt>
                      <c:pt idx="30">
                        <c:v>6.4</c:v>
                      </c:pt>
                      <c:pt idx="31">
                        <c:v>5.8</c:v>
                      </c:pt>
                      <c:pt idx="32">
                        <c:v>6.5</c:v>
                      </c:pt>
                      <c:pt idx="33">
                        <c:v>6</c:v>
                      </c:pt>
                      <c:pt idx="34">
                        <c:v>4</c:v>
                      </c:pt>
                      <c:pt idx="35">
                        <c:v>4.8</c:v>
                      </c:pt>
                      <c:pt idx="36">
                        <c:v>6.9</c:v>
                      </c:pt>
                      <c:pt idx="37">
                        <c:v>4.8</c:v>
                      </c:pt>
                      <c:pt idx="38">
                        <c:v>4.0999999999999996</c:v>
                      </c:pt>
                      <c:pt idx="39">
                        <c:v>1.4</c:v>
                      </c:pt>
                      <c:pt idx="40">
                        <c:v>3.1</c:v>
                      </c:pt>
                      <c:pt idx="41">
                        <c:v>5</c:v>
                      </c:pt>
                      <c:pt idx="42">
                        <c:v>7.4</c:v>
                      </c:pt>
                      <c:pt idx="43">
                        <c:v>4.3</c:v>
                      </c:pt>
                      <c:pt idx="44">
                        <c:v>0.3</c:v>
                      </c:pt>
                      <c:pt idx="45">
                        <c:v>0.6</c:v>
                      </c:pt>
                      <c:pt idx="46">
                        <c:v>0</c:v>
                      </c:pt>
                      <c:pt idx="47">
                        <c:v>2.4</c:v>
                      </c:pt>
                      <c:pt idx="48">
                        <c:v>3.2</c:v>
                      </c:pt>
                      <c:pt idx="49">
                        <c:v>4.0999999999999996</c:v>
                      </c:pt>
                      <c:pt idx="50">
                        <c:v>7.2</c:v>
                      </c:pt>
                      <c:pt idx="51">
                        <c:v>8.6999999999999993</c:v>
                      </c:pt>
                      <c:pt idx="52">
                        <c:v>5.9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528-4FF6-B687-579B8EE8E4D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Bilbao_Degree_Days_LEBB_HDD_15C!$E$7</c15:sqref>
                        </c15:formulaRef>
                      </c:ext>
                    </c:extLst>
                    <c:strCache>
                      <c:ptCount val="1"/>
                      <c:pt idx="0">
                        <c:v>HDD 13.5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Bilbao_Degree_Days_LEBB_HDD_15C!$E$8:$E$60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3.8</c:v>
                      </c:pt>
                      <c:pt idx="1">
                        <c:v>4.4000000000000004</c:v>
                      </c:pt>
                      <c:pt idx="2">
                        <c:v>6.5</c:v>
                      </c:pt>
                      <c:pt idx="3">
                        <c:v>6.6</c:v>
                      </c:pt>
                      <c:pt idx="4">
                        <c:v>3.7</c:v>
                      </c:pt>
                      <c:pt idx="5">
                        <c:v>5</c:v>
                      </c:pt>
                      <c:pt idx="6">
                        <c:v>3.9</c:v>
                      </c:pt>
                      <c:pt idx="7">
                        <c:v>2.1</c:v>
                      </c:pt>
                      <c:pt idx="8">
                        <c:v>2</c:v>
                      </c:pt>
                      <c:pt idx="9">
                        <c:v>3.1</c:v>
                      </c:pt>
                      <c:pt idx="10">
                        <c:v>2.1</c:v>
                      </c:pt>
                      <c:pt idx="11">
                        <c:v>2.4</c:v>
                      </c:pt>
                      <c:pt idx="12">
                        <c:v>0</c:v>
                      </c:pt>
                      <c:pt idx="13">
                        <c:v>0.5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3.9</c:v>
                      </c:pt>
                      <c:pt idx="17">
                        <c:v>2.1</c:v>
                      </c:pt>
                      <c:pt idx="18">
                        <c:v>0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0.9</c:v>
                      </c:pt>
                      <c:pt idx="22">
                        <c:v>1.3</c:v>
                      </c:pt>
                      <c:pt idx="23">
                        <c:v>0.9</c:v>
                      </c:pt>
                      <c:pt idx="24">
                        <c:v>1.8</c:v>
                      </c:pt>
                      <c:pt idx="25">
                        <c:v>1.6</c:v>
                      </c:pt>
                      <c:pt idx="26">
                        <c:v>6.6</c:v>
                      </c:pt>
                      <c:pt idx="27">
                        <c:v>6.5</c:v>
                      </c:pt>
                      <c:pt idx="28">
                        <c:v>6.6</c:v>
                      </c:pt>
                      <c:pt idx="29">
                        <c:v>7</c:v>
                      </c:pt>
                      <c:pt idx="30">
                        <c:v>6.8</c:v>
                      </c:pt>
                      <c:pt idx="31">
                        <c:v>6.2</c:v>
                      </c:pt>
                      <c:pt idx="32">
                        <c:v>6.9</c:v>
                      </c:pt>
                      <c:pt idx="33">
                        <c:v>6.5</c:v>
                      </c:pt>
                      <c:pt idx="34">
                        <c:v>4.5</c:v>
                      </c:pt>
                      <c:pt idx="35">
                        <c:v>5.3</c:v>
                      </c:pt>
                      <c:pt idx="36">
                        <c:v>7.4</c:v>
                      </c:pt>
                      <c:pt idx="37">
                        <c:v>5.2</c:v>
                      </c:pt>
                      <c:pt idx="38">
                        <c:v>4.5</c:v>
                      </c:pt>
                      <c:pt idx="39">
                        <c:v>1.8</c:v>
                      </c:pt>
                      <c:pt idx="40">
                        <c:v>3.6</c:v>
                      </c:pt>
                      <c:pt idx="41">
                        <c:v>5.5</c:v>
                      </c:pt>
                      <c:pt idx="42">
                        <c:v>7.8</c:v>
                      </c:pt>
                      <c:pt idx="43">
                        <c:v>4.7</c:v>
                      </c:pt>
                      <c:pt idx="44">
                        <c:v>0.5</c:v>
                      </c:pt>
                      <c:pt idx="45">
                        <c:v>0.8</c:v>
                      </c:pt>
                      <c:pt idx="46">
                        <c:v>0</c:v>
                      </c:pt>
                      <c:pt idx="47">
                        <c:v>2.8</c:v>
                      </c:pt>
                      <c:pt idx="48">
                        <c:v>3.6</c:v>
                      </c:pt>
                      <c:pt idx="49">
                        <c:v>4.5999999999999996</c:v>
                      </c:pt>
                      <c:pt idx="50">
                        <c:v>7.7</c:v>
                      </c:pt>
                      <c:pt idx="51">
                        <c:v>9.1999999999999993</c:v>
                      </c:pt>
                      <c:pt idx="52">
                        <c:v>6.4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528-4FF6-B687-579B8EE8E4DF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Bilbao_Degree_Days_LEBB_HDD_15C!$G$7</c15:sqref>
                        </c15:formulaRef>
                      </c:ext>
                    </c:extLst>
                    <c:strCache>
                      <c:ptCount val="1"/>
                      <c:pt idx="0">
                        <c:v>HDD 14.5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tint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Bilbao_Degree_Days_LEBB_HDD_15C!$G$8:$G$60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4.7</c:v>
                      </c:pt>
                      <c:pt idx="1">
                        <c:v>5.4</c:v>
                      </c:pt>
                      <c:pt idx="2">
                        <c:v>7.5</c:v>
                      </c:pt>
                      <c:pt idx="3">
                        <c:v>7.6</c:v>
                      </c:pt>
                      <c:pt idx="4">
                        <c:v>4.7</c:v>
                      </c:pt>
                      <c:pt idx="5">
                        <c:v>5.9</c:v>
                      </c:pt>
                      <c:pt idx="6">
                        <c:v>4.7</c:v>
                      </c:pt>
                      <c:pt idx="7">
                        <c:v>3.1</c:v>
                      </c:pt>
                      <c:pt idx="8">
                        <c:v>3</c:v>
                      </c:pt>
                      <c:pt idx="9">
                        <c:v>3.9</c:v>
                      </c:pt>
                      <c:pt idx="10">
                        <c:v>3.1</c:v>
                      </c:pt>
                      <c:pt idx="11">
                        <c:v>3.3</c:v>
                      </c:pt>
                      <c:pt idx="12">
                        <c:v>0</c:v>
                      </c:pt>
                      <c:pt idx="13">
                        <c:v>0.8</c:v>
                      </c:pt>
                      <c:pt idx="14">
                        <c:v>0</c:v>
                      </c:pt>
                      <c:pt idx="15">
                        <c:v>0.3</c:v>
                      </c:pt>
                      <c:pt idx="16">
                        <c:v>4.9000000000000004</c:v>
                      </c:pt>
                      <c:pt idx="17">
                        <c:v>2.6</c:v>
                      </c:pt>
                      <c:pt idx="18">
                        <c:v>0</c:v>
                      </c:pt>
                      <c:pt idx="19">
                        <c:v>3.2</c:v>
                      </c:pt>
                      <c:pt idx="20">
                        <c:v>2.9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1.5</c:v>
                      </c:pt>
                      <c:pt idx="24">
                        <c:v>2.2000000000000002</c:v>
                      </c:pt>
                      <c:pt idx="25">
                        <c:v>2</c:v>
                      </c:pt>
                      <c:pt idx="26">
                        <c:v>7.5</c:v>
                      </c:pt>
                      <c:pt idx="27">
                        <c:v>7.4</c:v>
                      </c:pt>
                      <c:pt idx="28">
                        <c:v>7.4</c:v>
                      </c:pt>
                      <c:pt idx="29">
                        <c:v>7.9</c:v>
                      </c:pt>
                      <c:pt idx="30">
                        <c:v>7.8</c:v>
                      </c:pt>
                      <c:pt idx="31">
                        <c:v>7.2</c:v>
                      </c:pt>
                      <c:pt idx="32">
                        <c:v>7.8</c:v>
                      </c:pt>
                      <c:pt idx="33">
                        <c:v>7.5</c:v>
                      </c:pt>
                      <c:pt idx="34">
                        <c:v>5.5</c:v>
                      </c:pt>
                      <c:pt idx="35">
                        <c:v>6.3</c:v>
                      </c:pt>
                      <c:pt idx="36">
                        <c:v>8.4</c:v>
                      </c:pt>
                      <c:pt idx="37">
                        <c:v>6</c:v>
                      </c:pt>
                      <c:pt idx="38">
                        <c:v>5.3</c:v>
                      </c:pt>
                      <c:pt idx="39">
                        <c:v>2.5</c:v>
                      </c:pt>
                      <c:pt idx="40">
                        <c:v>4.5999999999999996</c:v>
                      </c:pt>
                      <c:pt idx="41">
                        <c:v>6.5</c:v>
                      </c:pt>
                      <c:pt idx="42">
                        <c:v>8.8000000000000007</c:v>
                      </c:pt>
                      <c:pt idx="43">
                        <c:v>5.6</c:v>
                      </c:pt>
                      <c:pt idx="44">
                        <c:v>1</c:v>
                      </c:pt>
                      <c:pt idx="45">
                        <c:v>1.1000000000000001</c:v>
                      </c:pt>
                      <c:pt idx="46">
                        <c:v>0.1</c:v>
                      </c:pt>
                      <c:pt idx="47">
                        <c:v>3.7</c:v>
                      </c:pt>
                      <c:pt idx="48">
                        <c:v>4.4000000000000004</c:v>
                      </c:pt>
                      <c:pt idx="49">
                        <c:v>5.6</c:v>
                      </c:pt>
                      <c:pt idx="50">
                        <c:v>8.6999999999999993</c:v>
                      </c:pt>
                      <c:pt idx="51">
                        <c:v>10.199999999999999</c:v>
                      </c:pt>
                      <c:pt idx="52">
                        <c:v>7.4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528-4FF6-B687-579B8EE8E4D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Bilbao_Degree_Days_LEBB_HDD_15C!$I$7</c15:sqref>
                        </c15:formulaRef>
                      </c:ext>
                    </c:extLst>
                    <c:strCache>
                      <c:ptCount val="1"/>
                      <c:pt idx="0">
                        <c:v>HDD 15.5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9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Bilbao_Degree_Days_LEBB_HDD_15C!$I$8:$I$60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5.6</c:v>
                      </c:pt>
                      <c:pt idx="1">
                        <c:v>6.4</c:v>
                      </c:pt>
                      <c:pt idx="2">
                        <c:v>8.5</c:v>
                      </c:pt>
                      <c:pt idx="3">
                        <c:v>8.6</c:v>
                      </c:pt>
                      <c:pt idx="4">
                        <c:v>5.7</c:v>
                      </c:pt>
                      <c:pt idx="5">
                        <c:v>6.8</c:v>
                      </c:pt>
                      <c:pt idx="6">
                        <c:v>5.6</c:v>
                      </c:pt>
                      <c:pt idx="7">
                        <c:v>4.0999999999999996</c:v>
                      </c:pt>
                      <c:pt idx="8">
                        <c:v>4</c:v>
                      </c:pt>
                      <c:pt idx="9">
                        <c:v>4.7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0.1</c:v>
                      </c:pt>
                      <c:pt idx="13">
                        <c:v>1.2</c:v>
                      </c:pt>
                      <c:pt idx="14">
                        <c:v>0</c:v>
                      </c:pt>
                      <c:pt idx="15">
                        <c:v>0.9</c:v>
                      </c:pt>
                      <c:pt idx="16">
                        <c:v>5.9</c:v>
                      </c:pt>
                      <c:pt idx="17">
                        <c:v>3.1</c:v>
                      </c:pt>
                      <c:pt idx="18">
                        <c:v>0.1</c:v>
                      </c:pt>
                      <c:pt idx="19">
                        <c:v>4.0999999999999996</c:v>
                      </c:pt>
                      <c:pt idx="20">
                        <c:v>3.6</c:v>
                      </c:pt>
                      <c:pt idx="21">
                        <c:v>2.7</c:v>
                      </c:pt>
                      <c:pt idx="22">
                        <c:v>2.6</c:v>
                      </c:pt>
                      <c:pt idx="23">
                        <c:v>2.2000000000000002</c:v>
                      </c:pt>
                      <c:pt idx="24">
                        <c:v>2.7</c:v>
                      </c:pt>
                      <c:pt idx="25">
                        <c:v>2.8</c:v>
                      </c:pt>
                      <c:pt idx="26">
                        <c:v>8.5</c:v>
                      </c:pt>
                      <c:pt idx="27">
                        <c:v>8.3000000000000007</c:v>
                      </c:pt>
                      <c:pt idx="28">
                        <c:v>8.3000000000000007</c:v>
                      </c:pt>
                      <c:pt idx="29">
                        <c:v>8.8000000000000007</c:v>
                      </c:pt>
                      <c:pt idx="30">
                        <c:v>8.8000000000000007</c:v>
                      </c:pt>
                      <c:pt idx="31">
                        <c:v>8.1999999999999993</c:v>
                      </c:pt>
                      <c:pt idx="32">
                        <c:v>8.8000000000000007</c:v>
                      </c:pt>
                      <c:pt idx="33">
                        <c:v>8.5</c:v>
                      </c:pt>
                      <c:pt idx="34">
                        <c:v>6.5</c:v>
                      </c:pt>
                      <c:pt idx="35">
                        <c:v>7.3</c:v>
                      </c:pt>
                      <c:pt idx="36">
                        <c:v>9.4</c:v>
                      </c:pt>
                      <c:pt idx="37">
                        <c:v>6.9</c:v>
                      </c:pt>
                      <c:pt idx="38">
                        <c:v>6.1</c:v>
                      </c:pt>
                      <c:pt idx="39">
                        <c:v>3.3</c:v>
                      </c:pt>
                      <c:pt idx="40">
                        <c:v>5.6</c:v>
                      </c:pt>
                      <c:pt idx="41">
                        <c:v>7.5</c:v>
                      </c:pt>
                      <c:pt idx="42">
                        <c:v>9.8000000000000007</c:v>
                      </c:pt>
                      <c:pt idx="43">
                        <c:v>6.5</c:v>
                      </c:pt>
                      <c:pt idx="44">
                        <c:v>1.6</c:v>
                      </c:pt>
                      <c:pt idx="45">
                        <c:v>1.4</c:v>
                      </c:pt>
                      <c:pt idx="46">
                        <c:v>0.3</c:v>
                      </c:pt>
                      <c:pt idx="47">
                        <c:v>4.5</c:v>
                      </c:pt>
                      <c:pt idx="48">
                        <c:v>5.2</c:v>
                      </c:pt>
                      <c:pt idx="49">
                        <c:v>6.6</c:v>
                      </c:pt>
                      <c:pt idx="50">
                        <c:v>9.6999999999999993</c:v>
                      </c:pt>
                      <c:pt idx="51">
                        <c:v>11.2</c:v>
                      </c:pt>
                      <c:pt idx="52">
                        <c:v>8.4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528-4FF6-B687-579B8EE8E4DF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Bilbao_Degree_Days_LEBB_HDD_15C!$K$7</c15:sqref>
                        </c15:formulaRef>
                      </c:ext>
                    </c:extLst>
                    <c:strCache>
                      <c:ptCount val="1"/>
                      <c:pt idx="0">
                        <c:v>HDD 16.5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Bilbao_Degree_Days_LEBB_HDD_15C!$K$8:$K$60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6.6</c:v>
                      </c:pt>
                      <c:pt idx="1">
                        <c:v>7.4</c:v>
                      </c:pt>
                      <c:pt idx="2">
                        <c:v>9.5</c:v>
                      </c:pt>
                      <c:pt idx="3">
                        <c:v>9.6</c:v>
                      </c:pt>
                      <c:pt idx="4">
                        <c:v>6.7</c:v>
                      </c:pt>
                      <c:pt idx="5">
                        <c:v>7.8</c:v>
                      </c:pt>
                      <c:pt idx="6">
                        <c:v>6.5</c:v>
                      </c:pt>
                      <c:pt idx="7">
                        <c:v>5.0999999999999996</c:v>
                      </c:pt>
                      <c:pt idx="8">
                        <c:v>5</c:v>
                      </c:pt>
                      <c:pt idx="9">
                        <c:v>5.6</c:v>
                      </c:pt>
                      <c:pt idx="10">
                        <c:v>5.0999999999999996</c:v>
                      </c:pt>
                      <c:pt idx="11">
                        <c:v>5.2</c:v>
                      </c:pt>
                      <c:pt idx="12">
                        <c:v>0.6</c:v>
                      </c:pt>
                      <c:pt idx="13">
                        <c:v>1.7</c:v>
                      </c:pt>
                      <c:pt idx="14">
                        <c:v>0.2</c:v>
                      </c:pt>
                      <c:pt idx="15">
                        <c:v>1.8</c:v>
                      </c:pt>
                      <c:pt idx="16">
                        <c:v>6.9</c:v>
                      </c:pt>
                      <c:pt idx="17">
                        <c:v>3.7</c:v>
                      </c:pt>
                      <c:pt idx="18">
                        <c:v>0.4</c:v>
                      </c:pt>
                      <c:pt idx="19">
                        <c:v>5.0999999999999996</c:v>
                      </c:pt>
                      <c:pt idx="20">
                        <c:v>4.4000000000000004</c:v>
                      </c:pt>
                      <c:pt idx="21">
                        <c:v>3.7</c:v>
                      </c:pt>
                      <c:pt idx="22">
                        <c:v>3.5</c:v>
                      </c:pt>
                      <c:pt idx="23">
                        <c:v>2.9</c:v>
                      </c:pt>
                      <c:pt idx="24">
                        <c:v>3.1</c:v>
                      </c:pt>
                      <c:pt idx="25">
                        <c:v>3.6</c:v>
                      </c:pt>
                      <c:pt idx="26">
                        <c:v>9.5</c:v>
                      </c:pt>
                      <c:pt idx="27">
                        <c:v>9.1999999999999993</c:v>
                      </c:pt>
                      <c:pt idx="28">
                        <c:v>9.1999999999999993</c:v>
                      </c:pt>
                      <c:pt idx="29">
                        <c:v>9.8000000000000007</c:v>
                      </c:pt>
                      <c:pt idx="30">
                        <c:v>9.8000000000000007</c:v>
                      </c:pt>
                      <c:pt idx="31">
                        <c:v>9.1999999999999993</c:v>
                      </c:pt>
                      <c:pt idx="32">
                        <c:v>9.8000000000000007</c:v>
                      </c:pt>
                      <c:pt idx="33">
                        <c:v>9.5</c:v>
                      </c:pt>
                      <c:pt idx="34">
                        <c:v>7.5</c:v>
                      </c:pt>
                      <c:pt idx="35">
                        <c:v>8.3000000000000007</c:v>
                      </c:pt>
                      <c:pt idx="36">
                        <c:v>10.4</c:v>
                      </c:pt>
                      <c:pt idx="37">
                        <c:v>7.8</c:v>
                      </c:pt>
                      <c:pt idx="38">
                        <c:v>7</c:v>
                      </c:pt>
                      <c:pt idx="39">
                        <c:v>4.2</c:v>
                      </c:pt>
                      <c:pt idx="40">
                        <c:v>6.6</c:v>
                      </c:pt>
                      <c:pt idx="41">
                        <c:v>8.5</c:v>
                      </c:pt>
                      <c:pt idx="42">
                        <c:v>10.8</c:v>
                      </c:pt>
                      <c:pt idx="43">
                        <c:v>7.5</c:v>
                      </c:pt>
                      <c:pt idx="44">
                        <c:v>2.4</c:v>
                      </c:pt>
                      <c:pt idx="45">
                        <c:v>2.1</c:v>
                      </c:pt>
                      <c:pt idx="46">
                        <c:v>0.7</c:v>
                      </c:pt>
                      <c:pt idx="47">
                        <c:v>5.5</c:v>
                      </c:pt>
                      <c:pt idx="48">
                        <c:v>6.1</c:v>
                      </c:pt>
                      <c:pt idx="49">
                        <c:v>7.6</c:v>
                      </c:pt>
                      <c:pt idx="50">
                        <c:v>10.7</c:v>
                      </c:pt>
                      <c:pt idx="51">
                        <c:v>12.2</c:v>
                      </c:pt>
                      <c:pt idx="52">
                        <c:v>9.4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528-4FF6-B687-579B8EE8E4DF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Bilbao_Degree_Days_LEBB_HDD_15C!$L$7</c15:sqref>
                        </c15:formulaRef>
                      </c:ext>
                    </c:extLst>
                    <c:strCache>
                      <c:ptCount val="1"/>
                      <c:pt idx="0">
                        <c:v>HDD 17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Bilbao_Degree_Days_LEBB_HDD_15C!$L$8:$L$60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7.1</c:v>
                      </c:pt>
                      <c:pt idx="1">
                        <c:v>7.9</c:v>
                      </c:pt>
                      <c:pt idx="2">
                        <c:v>10</c:v>
                      </c:pt>
                      <c:pt idx="3">
                        <c:v>10.1</c:v>
                      </c:pt>
                      <c:pt idx="4">
                        <c:v>7.2</c:v>
                      </c:pt>
                      <c:pt idx="5">
                        <c:v>8.3000000000000007</c:v>
                      </c:pt>
                      <c:pt idx="6">
                        <c:v>6.9</c:v>
                      </c:pt>
                      <c:pt idx="7">
                        <c:v>5.6</c:v>
                      </c:pt>
                      <c:pt idx="8">
                        <c:v>5.5</c:v>
                      </c:pt>
                      <c:pt idx="9">
                        <c:v>6.1</c:v>
                      </c:pt>
                      <c:pt idx="10">
                        <c:v>5.6</c:v>
                      </c:pt>
                      <c:pt idx="11">
                        <c:v>5.7</c:v>
                      </c:pt>
                      <c:pt idx="12">
                        <c:v>0.9</c:v>
                      </c:pt>
                      <c:pt idx="13">
                        <c:v>1.9</c:v>
                      </c:pt>
                      <c:pt idx="14">
                        <c:v>0.4</c:v>
                      </c:pt>
                      <c:pt idx="15">
                        <c:v>2.2999999999999998</c:v>
                      </c:pt>
                      <c:pt idx="16">
                        <c:v>7.4</c:v>
                      </c:pt>
                      <c:pt idx="17">
                        <c:v>3.9</c:v>
                      </c:pt>
                      <c:pt idx="18">
                        <c:v>0.6</c:v>
                      </c:pt>
                      <c:pt idx="19">
                        <c:v>5.5</c:v>
                      </c:pt>
                      <c:pt idx="20">
                        <c:v>4.8</c:v>
                      </c:pt>
                      <c:pt idx="21">
                        <c:v>4.2</c:v>
                      </c:pt>
                      <c:pt idx="22">
                        <c:v>4</c:v>
                      </c:pt>
                      <c:pt idx="23">
                        <c:v>3.2</c:v>
                      </c:pt>
                      <c:pt idx="24">
                        <c:v>3.4</c:v>
                      </c:pt>
                      <c:pt idx="25">
                        <c:v>4</c:v>
                      </c:pt>
                      <c:pt idx="26">
                        <c:v>10</c:v>
                      </c:pt>
                      <c:pt idx="27">
                        <c:v>9.6999999999999993</c:v>
                      </c:pt>
                      <c:pt idx="28">
                        <c:v>9.6999999999999993</c:v>
                      </c:pt>
                      <c:pt idx="29">
                        <c:v>10.3</c:v>
                      </c:pt>
                      <c:pt idx="30">
                        <c:v>10.3</c:v>
                      </c:pt>
                      <c:pt idx="31">
                        <c:v>9.6999999999999993</c:v>
                      </c:pt>
                      <c:pt idx="32">
                        <c:v>10.3</c:v>
                      </c:pt>
                      <c:pt idx="33">
                        <c:v>10</c:v>
                      </c:pt>
                      <c:pt idx="34">
                        <c:v>8</c:v>
                      </c:pt>
                      <c:pt idx="35">
                        <c:v>8.8000000000000007</c:v>
                      </c:pt>
                      <c:pt idx="36">
                        <c:v>10.9</c:v>
                      </c:pt>
                      <c:pt idx="37">
                        <c:v>8.3000000000000007</c:v>
                      </c:pt>
                      <c:pt idx="38">
                        <c:v>7.5</c:v>
                      </c:pt>
                      <c:pt idx="39">
                        <c:v>4.5999999999999996</c:v>
                      </c:pt>
                      <c:pt idx="40">
                        <c:v>7.1</c:v>
                      </c:pt>
                      <c:pt idx="41">
                        <c:v>9</c:v>
                      </c:pt>
                      <c:pt idx="42">
                        <c:v>11.3</c:v>
                      </c:pt>
                      <c:pt idx="43">
                        <c:v>8</c:v>
                      </c:pt>
                      <c:pt idx="44">
                        <c:v>2.9</c:v>
                      </c:pt>
                      <c:pt idx="45">
                        <c:v>2.5</c:v>
                      </c:pt>
                      <c:pt idx="46">
                        <c:v>0.9</c:v>
                      </c:pt>
                      <c:pt idx="47">
                        <c:v>6</c:v>
                      </c:pt>
                      <c:pt idx="48">
                        <c:v>6.6</c:v>
                      </c:pt>
                      <c:pt idx="49">
                        <c:v>8.1</c:v>
                      </c:pt>
                      <c:pt idx="50">
                        <c:v>11.2</c:v>
                      </c:pt>
                      <c:pt idx="51">
                        <c:v>12.7</c:v>
                      </c:pt>
                      <c:pt idx="52">
                        <c:v>9.9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528-4FF6-B687-579B8EE8E4DF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Bilbao_Degree_Days_LEBB_HDD_15C!$M$7</c15:sqref>
                        </c15:formulaRef>
                      </c:ext>
                    </c:extLst>
                    <c:strCache>
                      <c:ptCount val="1"/>
                      <c:pt idx="0">
                        <c:v>HDD 17.5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shade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Bilbao_Degree_Days_LEBB_HDD_15C!$A$8:$A$60</c15:sqref>
                        </c15:formulaRef>
                      </c:ext>
                    </c:extLst>
                    <c:numCache>
                      <c:formatCode>m/d/yyyy</c:formatCode>
                      <c:ptCount val="53"/>
                      <c:pt idx="0">
                        <c:v>43800</c:v>
                      </c:pt>
                      <c:pt idx="1">
                        <c:v>43801</c:v>
                      </c:pt>
                      <c:pt idx="2">
                        <c:v>43802</c:v>
                      </c:pt>
                      <c:pt idx="3">
                        <c:v>43803</c:v>
                      </c:pt>
                      <c:pt idx="4">
                        <c:v>43804</c:v>
                      </c:pt>
                      <c:pt idx="5">
                        <c:v>43805</c:v>
                      </c:pt>
                      <c:pt idx="6">
                        <c:v>43806</c:v>
                      </c:pt>
                      <c:pt idx="7">
                        <c:v>43807</c:v>
                      </c:pt>
                      <c:pt idx="8">
                        <c:v>43808</c:v>
                      </c:pt>
                      <c:pt idx="9">
                        <c:v>43809</c:v>
                      </c:pt>
                      <c:pt idx="10">
                        <c:v>43810</c:v>
                      </c:pt>
                      <c:pt idx="11">
                        <c:v>43811</c:v>
                      </c:pt>
                      <c:pt idx="12">
                        <c:v>43812</c:v>
                      </c:pt>
                      <c:pt idx="13">
                        <c:v>43813</c:v>
                      </c:pt>
                      <c:pt idx="14">
                        <c:v>43814</c:v>
                      </c:pt>
                      <c:pt idx="15">
                        <c:v>43815</c:v>
                      </c:pt>
                      <c:pt idx="16">
                        <c:v>43816</c:v>
                      </c:pt>
                      <c:pt idx="17">
                        <c:v>43817</c:v>
                      </c:pt>
                      <c:pt idx="18">
                        <c:v>43818</c:v>
                      </c:pt>
                      <c:pt idx="19">
                        <c:v>43819</c:v>
                      </c:pt>
                      <c:pt idx="20">
                        <c:v>43820</c:v>
                      </c:pt>
                      <c:pt idx="21">
                        <c:v>43821</c:v>
                      </c:pt>
                      <c:pt idx="22">
                        <c:v>43822</c:v>
                      </c:pt>
                      <c:pt idx="23">
                        <c:v>43823</c:v>
                      </c:pt>
                      <c:pt idx="24">
                        <c:v>43824</c:v>
                      </c:pt>
                      <c:pt idx="25">
                        <c:v>43825</c:v>
                      </c:pt>
                      <c:pt idx="26">
                        <c:v>43826</c:v>
                      </c:pt>
                      <c:pt idx="27">
                        <c:v>43827</c:v>
                      </c:pt>
                      <c:pt idx="28">
                        <c:v>43828</c:v>
                      </c:pt>
                      <c:pt idx="29">
                        <c:v>43829</c:v>
                      </c:pt>
                      <c:pt idx="30">
                        <c:v>43830</c:v>
                      </c:pt>
                      <c:pt idx="31">
                        <c:v>43831</c:v>
                      </c:pt>
                      <c:pt idx="32">
                        <c:v>43832</c:v>
                      </c:pt>
                      <c:pt idx="33">
                        <c:v>43833</c:v>
                      </c:pt>
                      <c:pt idx="34">
                        <c:v>43834</c:v>
                      </c:pt>
                      <c:pt idx="35">
                        <c:v>43835</c:v>
                      </c:pt>
                      <c:pt idx="36">
                        <c:v>43836</c:v>
                      </c:pt>
                      <c:pt idx="37">
                        <c:v>43837</c:v>
                      </c:pt>
                      <c:pt idx="38">
                        <c:v>43838</c:v>
                      </c:pt>
                      <c:pt idx="39">
                        <c:v>43839</c:v>
                      </c:pt>
                      <c:pt idx="40">
                        <c:v>43840</c:v>
                      </c:pt>
                      <c:pt idx="41">
                        <c:v>43841</c:v>
                      </c:pt>
                      <c:pt idx="42">
                        <c:v>43842</c:v>
                      </c:pt>
                      <c:pt idx="43">
                        <c:v>43843</c:v>
                      </c:pt>
                      <c:pt idx="44">
                        <c:v>43844</c:v>
                      </c:pt>
                      <c:pt idx="45">
                        <c:v>43845</c:v>
                      </c:pt>
                      <c:pt idx="46">
                        <c:v>43846</c:v>
                      </c:pt>
                      <c:pt idx="47">
                        <c:v>43847</c:v>
                      </c:pt>
                      <c:pt idx="48">
                        <c:v>43848</c:v>
                      </c:pt>
                      <c:pt idx="49">
                        <c:v>43849</c:v>
                      </c:pt>
                      <c:pt idx="50">
                        <c:v>43850</c:v>
                      </c:pt>
                      <c:pt idx="51">
                        <c:v>43851</c:v>
                      </c:pt>
                      <c:pt idx="52">
                        <c:v>43852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Bilbao_Degree_Days_LEBB_HDD_15C!$M$8:$M$60</c15:sqref>
                        </c15:formulaRef>
                      </c:ext>
                    </c:extLst>
                    <c:numCache>
                      <c:formatCode>General</c:formatCode>
                      <c:ptCount val="53"/>
                      <c:pt idx="0">
                        <c:v>7.6</c:v>
                      </c:pt>
                      <c:pt idx="1">
                        <c:v>8.4</c:v>
                      </c:pt>
                      <c:pt idx="2">
                        <c:v>10.5</c:v>
                      </c:pt>
                      <c:pt idx="3">
                        <c:v>10.6</c:v>
                      </c:pt>
                      <c:pt idx="4">
                        <c:v>7.7</c:v>
                      </c:pt>
                      <c:pt idx="5">
                        <c:v>8.8000000000000007</c:v>
                      </c:pt>
                      <c:pt idx="6">
                        <c:v>7.4</c:v>
                      </c:pt>
                      <c:pt idx="7">
                        <c:v>6.1</c:v>
                      </c:pt>
                      <c:pt idx="8">
                        <c:v>6</c:v>
                      </c:pt>
                      <c:pt idx="9">
                        <c:v>6.6</c:v>
                      </c:pt>
                      <c:pt idx="10">
                        <c:v>6.1</c:v>
                      </c:pt>
                      <c:pt idx="11">
                        <c:v>6.2</c:v>
                      </c:pt>
                      <c:pt idx="12">
                        <c:v>1.4</c:v>
                      </c:pt>
                      <c:pt idx="13">
                        <c:v>2.2999999999999998</c:v>
                      </c:pt>
                      <c:pt idx="14">
                        <c:v>0.8</c:v>
                      </c:pt>
                      <c:pt idx="15">
                        <c:v>2.8</c:v>
                      </c:pt>
                      <c:pt idx="16">
                        <c:v>7.9</c:v>
                      </c:pt>
                      <c:pt idx="17">
                        <c:v>4.3</c:v>
                      </c:pt>
                      <c:pt idx="18">
                        <c:v>0.9</c:v>
                      </c:pt>
                      <c:pt idx="19">
                        <c:v>6</c:v>
                      </c:pt>
                      <c:pt idx="20">
                        <c:v>5.2</c:v>
                      </c:pt>
                      <c:pt idx="21">
                        <c:v>4.7</c:v>
                      </c:pt>
                      <c:pt idx="22">
                        <c:v>4.5</c:v>
                      </c:pt>
                      <c:pt idx="23">
                        <c:v>3.6</c:v>
                      </c:pt>
                      <c:pt idx="24">
                        <c:v>3.7</c:v>
                      </c:pt>
                      <c:pt idx="25">
                        <c:v>4.5</c:v>
                      </c:pt>
                      <c:pt idx="26">
                        <c:v>10.5</c:v>
                      </c:pt>
                      <c:pt idx="27">
                        <c:v>10.199999999999999</c:v>
                      </c:pt>
                      <c:pt idx="28">
                        <c:v>10.199999999999999</c:v>
                      </c:pt>
                      <c:pt idx="29">
                        <c:v>10.8</c:v>
                      </c:pt>
                      <c:pt idx="30">
                        <c:v>10.8</c:v>
                      </c:pt>
                      <c:pt idx="31">
                        <c:v>10.199999999999999</c:v>
                      </c:pt>
                      <c:pt idx="32">
                        <c:v>10.8</c:v>
                      </c:pt>
                      <c:pt idx="33">
                        <c:v>10.5</c:v>
                      </c:pt>
                      <c:pt idx="34">
                        <c:v>8.5</c:v>
                      </c:pt>
                      <c:pt idx="35">
                        <c:v>9.3000000000000007</c:v>
                      </c:pt>
                      <c:pt idx="36">
                        <c:v>11.4</c:v>
                      </c:pt>
                      <c:pt idx="37">
                        <c:v>8.6999999999999993</c:v>
                      </c:pt>
                      <c:pt idx="38">
                        <c:v>7.9</c:v>
                      </c:pt>
                      <c:pt idx="39">
                        <c:v>5.0999999999999996</c:v>
                      </c:pt>
                      <c:pt idx="40">
                        <c:v>7.6</c:v>
                      </c:pt>
                      <c:pt idx="41">
                        <c:v>9.5</c:v>
                      </c:pt>
                      <c:pt idx="42">
                        <c:v>11.8</c:v>
                      </c:pt>
                      <c:pt idx="43">
                        <c:v>8.5</c:v>
                      </c:pt>
                      <c:pt idx="44">
                        <c:v>3.4</c:v>
                      </c:pt>
                      <c:pt idx="45">
                        <c:v>3</c:v>
                      </c:pt>
                      <c:pt idx="46">
                        <c:v>1.2</c:v>
                      </c:pt>
                      <c:pt idx="47">
                        <c:v>6.5</c:v>
                      </c:pt>
                      <c:pt idx="48">
                        <c:v>7.1</c:v>
                      </c:pt>
                      <c:pt idx="49">
                        <c:v>8.6</c:v>
                      </c:pt>
                      <c:pt idx="50">
                        <c:v>11.7</c:v>
                      </c:pt>
                      <c:pt idx="51">
                        <c:v>13.2</c:v>
                      </c:pt>
                      <c:pt idx="52">
                        <c:v>10.4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528-4FF6-B687-579B8EE8E4DF}"/>
                  </c:ext>
                </c:extLst>
              </c15:ser>
            </c15:filteredLineSeries>
          </c:ext>
        </c:extLst>
      </c:lineChart>
      <c:dateAx>
        <c:axId val="603380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76312"/>
        <c:crosses val="autoZero"/>
        <c:auto val="1"/>
        <c:lblOffset val="100"/>
        <c:baseTimeUnit val="days"/>
      </c:dateAx>
      <c:valAx>
        <c:axId val="603376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03380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379838" y="6356349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014519" y="6356348"/>
            <a:ext cx="720213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4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5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451554" y="6351229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  <p:pic>
        <p:nvPicPr>
          <p:cNvPr id="10" name="Imagen 9" descr="C:\Users\mlumbreras001\AppData\Local\Microsoft\Windows\INetCache\Content.MSO\52E5CD36.tmp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30" y="6039014"/>
            <a:ext cx="2413594" cy="634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8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1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2529D-B5B1-47E1-A19B-037CCFF42894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75AA7C-85FF-43DA-A19E-044EB312A76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1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01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1 Imagen" descr="Escuela de Doctorado_trilingue_positivo_alta.jp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5973056"/>
            <a:ext cx="2155210" cy="8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berto.garay@tecnalia.com" TargetMode="External"/><Relationship Id="rId2" Type="http://schemas.openxmlformats.org/officeDocument/2006/relationships/hyperlink" Target="mailto:mikel.lumbreras@ehu.eu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garay" TargetMode="External"/><Relationship Id="rId2" Type="http://schemas.openxmlformats.org/officeDocument/2006/relationships/hyperlink" Target="https://orcid.org/0000-0003-2331-6561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hyperlink" Target="https://robertogaray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16/0378-7788(86)90003-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nbuild.2019.03.04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t_exchanger" TargetMode="External"/><Relationship Id="rId7" Type="http://schemas.openxmlformats.org/officeDocument/2006/relationships/hyperlink" Target="https://www.kamstrup.com/en-en/heat-solutions/heat-meters/multical-30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Heat_meter#/media/File:W%C3%A4rme%C3%BCbergabestation_300_kW.jpg" TargetMode="External"/><Relationship Id="rId4" Type="http://schemas.openxmlformats.org/officeDocument/2006/relationships/hyperlink" Target="https://en.wikipedia.org/wiki/District_heating_substation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kamstrup.com/en-en/heat-solutions/heat-meters/multical-303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youtu.be/LR0rQ5vK8do" TargetMode="Externa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koeppen-geiger.vu-wien.ac.at/pdf/Paper_2006.pdf" TargetMode="External"/><Relationship Id="rId7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hyperlink" Target="http://dx.doi.org/10.1127/0941-2948/2006/0130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ae.es/uploads/documentos/documentos_12_Guia_tecnica_condiciones_climaticas_exteriores_de_proyecto_e4e5b769.pdf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lab.io/publication/zhan-2020-building/&#65279;" TargetMode="External"/><Relationship Id="rId2" Type="http://schemas.openxmlformats.org/officeDocument/2006/relationships/hyperlink" Target="https://doi.org/10.1016/j.apenergy.2020.11492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i.org/10.1088/1755-1315/588/3/032007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358FC5-0DFC-4396-9893-E44621200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dirty="0"/>
              <a:t>Estudio de consumo de energía mediante métodos de análisis de datos</a:t>
            </a:r>
            <a:br>
              <a:rPr lang="es-ES" sz="4400" dirty="0"/>
            </a:br>
            <a:r>
              <a:rPr lang="es-ES" sz="2800" dirty="0"/>
              <a:t>Contexto, métodos de análisis, herramientas y aplicaciones</a:t>
            </a:r>
            <a:endParaRPr lang="en-GB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BE36759-AD9E-492B-A539-7E3579699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10204"/>
          </a:xfrm>
        </p:spPr>
        <p:txBody>
          <a:bodyPr numCol="2">
            <a:normAutofit/>
          </a:bodyPr>
          <a:lstStyle/>
          <a:p>
            <a:pPr algn="l"/>
            <a:r>
              <a:rPr lang="es-ES" sz="2000" dirty="0"/>
              <a:t>Mikel Lumbreras Mugaguren</a:t>
            </a:r>
          </a:p>
          <a:p>
            <a:pPr algn="l"/>
            <a:r>
              <a:rPr lang="es-ES" sz="2000" dirty="0"/>
              <a:t>946014985</a:t>
            </a:r>
          </a:p>
          <a:p>
            <a:pPr algn="l"/>
            <a:r>
              <a:rPr lang="es-ES" sz="2000" dirty="0" err="1">
                <a:hlinkClick r:id="rId2"/>
              </a:rPr>
              <a:t>mikel.lumbreras@ehu.eus</a:t>
            </a:r>
            <a:endParaRPr lang="es-ES" sz="2000" dirty="0"/>
          </a:p>
          <a:p>
            <a:pPr algn="l"/>
            <a:r>
              <a:rPr lang="es-ES" sz="2000" dirty="0"/>
              <a:t>Roberto Garay Martinez</a:t>
            </a:r>
          </a:p>
          <a:p>
            <a:pPr algn="l"/>
            <a:r>
              <a:rPr lang="es-ES" sz="2000" dirty="0"/>
              <a:t>667 178 958</a:t>
            </a:r>
          </a:p>
          <a:p>
            <a:pPr algn="l"/>
            <a:r>
              <a:rPr lang="es-ES" sz="2000" dirty="0">
                <a:hlinkClick r:id="rId3"/>
              </a:rPr>
              <a:t>roberto.garay@tecnalia.com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608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/>
              <a:t>Dr Roberto GARAY MARTINEZ,</a:t>
            </a:r>
            <a:r>
              <a:rPr lang="es-ES" dirty="0"/>
              <a:t>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Principal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Física</a:t>
            </a:r>
            <a:r>
              <a:rPr lang="en-GB" dirty="0">
                <a:ea typeface="Times New Roman" panose="02020603050405020304" pitchFamily="18" charset="0"/>
              </a:rPr>
              <a:t> del </a:t>
            </a:r>
            <a:r>
              <a:rPr lang="en-GB" dirty="0" err="1">
                <a:ea typeface="Times New Roman" panose="02020603050405020304" pitchFamily="18" charset="0"/>
              </a:rPr>
              <a:t>Edificio</a:t>
            </a:r>
            <a:r>
              <a:rPr lang="en-GB" dirty="0">
                <a:ea typeface="Times New Roman" panose="02020603050405020304" pitchFamily="18" charset="0"/>
              </a:rPr>
              <a:t> y Gestor de </a:t>
            </a:r>
            <a:r>
              <a:rPr lang="en-GB" dirty="0" err="1">
                <a:ea typeface="Times New Roman" panose="02020603050405020304" pitchFamily="18" charset="0"/>
              </a:rPr>
              <a:t>Proyectos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TECNALIA.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Activo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caracterización</a:t>
            </a:r>
            <a:r>
              <a:rPr lang="en-GB" dirty="0">
                <a:ea typeface="Times New Roman" panose="02020603050405020304" pitchFamily="18" charset="0"/>
              </a:rPr>
              <a:t> de </a:t>
            </a:r>
            <a:r>
              <a:rPr lang="en-GB" dirty="0" err="1">
                <a:ea typeface="Times New Roman" panose="02020603050405020304" pitchFamily="18" charset="0"/>
              </a:rPr>
              <a:t>edificios</a:t>
            </a:r>
            <a:r>
              <a:rPr lang="en-GB" dirty="0">
                <a:ea typeface="Times New Roman" panose="02020603050405020304" pitchFamily="18" charset="0"/>
              </a:rPr>
              <a:t> y </a:t>
            </a:r>
            <a:r>
              <a:rPr lang="en-GB" dirty="0" err="1">
                <a:ea typeface="Times New Roman" panose="02020603050405020304" pitchFamily="18" charset="0"/>
              </a:rPr>
              <a:t>sistemas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energéticos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edificación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2008 e </a:t>
            </a:r>
            <a:r>
              <a:rPr lang="en-GB" dirty="0" err="1">
                <a:ea typeface="Times New Roman" panose="02020603050405020304" pitchFamily="18" charset="0"/>
              </a:rPr>
              <a:t>investigador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experimentalista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en</a:t>
            </a:r>
            <a:r>
              <a:rPr lang="en-GB" dirty="0">
                <a:ea typeface="Times New Roman" panose="02020603050405020304" pitchFamily="18" charset="0"/>
              </a:rPr>
              <a:t> la </a:t>
            </a:r>
            <a:r>
              <a:rPr lang="en-GB" dirty="0" err="1">
                <a:ea typeface="Times New Roman" panose="02020603050405020304" pitchFamily="18" charset="0"/>
              </a:rPr>
              <a:t>infraestructura</a:t>
            </a:r>
            <a:r>
              <a:rPr lang="en-GB" dirty="0">
                <a:ea typeface="Times New Roman" panose="02020603050405020304" pitchFamily="18" charset="0"/>
              </a:rPr>
              <a:t> experimental KUBIK de Tecnalia </a:t>
            </a:r>
            <a:r>
              <a:rPr lang="en-GB" dirty="0" err="1">
                <a:ea typeface="Times New Roman" panose="02020603050405020304" pitchFamily="18" charset="0"/>
              </a:rPr>
              <a:t>desde</a:t>
            </a:r>
            <a:r>
              <a:rPr lang="en-GB" dirty="0">
                <a:ea typeface="Times New Roman" panose="02020603050405020304" pitchFamily="18" charset="0"/>
              </a:rPr>
              <a:t> 2011.</a:t>
            </a:r>
          </a:p>
          <a:p>
            <a:pPr marL="0" indent="0">
              <a:buNone/>
            </a:pPr>
            <a:r>
              <a:rPr lang="en-GB" dirty="0" err="1">
                <a:ea typeface="Times New Roman" panose="02020603050405020304" pitchFamily="18" charset="0"/>
              </a:rPr>
              <a:t>Experto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certificado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como</a:t>
            </a:r>
            <a:r>
              <a:rPr lang="en-GB" dirty="0">
                <a:ea typeface="Times New Roman" panose="02020603050405020304" pitchFamily="18" charset="0"/>
              </a:rPr>
              <a:t> “Certified Energy Manager” (CEM), Certified Energy Auditor” (CEA) and “Certified Measurement &amp; Verification Professional” (CMVP) por la the US Association of Energy Engineers (AEE).</a:t>
            </a:r>
          </a:p>
          <a:p>
            <a:pPr marL="0" indent="0">
              <a:buNone/>
            </a:pPr>
            <a:r>
              <a:rPr lang="en-GB" dirty="0">
                <a:ea typeface="Times New Roman" panose="02020603050405020304" pitchFamily="18" charset="0"/>
              </a:rPr>
              <a:t>Co-</a:t>
            </a:r>
            <a:r>
              <a:rPr lang="en-GB" dirty="0" err="1">
                <a:ea typeface="Times New Roman" panose="02020603050405020304" pitchFamily="18" charset="0"/>
              </a:rPr>
              <a:t>autor</a:t>
            </a:r>
            <a:r>
              <a:rPr lang="en-GB" dirty="0">
                <a:ea typeface="Times New Roman" panose="02020603050405020304" pitchFamily="18" charset="0"/>
              </a:rPr>
              <a:t> de multiples </a:t>
            </a:r>
            <a:r>
              <a:rPr lang="en-GB" dirty="0" err="1">
                <a:ea typeface="Times New Roman" panose="02020603050405020304" pitchFamily="18" charset="0"/>
              </a:rPr>
              <a:t>artículos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científicos</a:t>
            </a:r>
            <a:r>
              <a:rPr lang="en-GB" dirty="0">
                <a:ea typeface="Times New Roman" panose="02020603050405020304" pitchFamily="18" charset="0"/>
              </a:rPr>
              <a:t> (&gt;30, 6 de alto </a:t>
            </a:r>
            <a:r>
              <a:rPr lang="en-GB" dirty="0" err="1">
                <a:ea typeface="Times New Roman" panose="02020603050405020304" pitchFamily="18" charset="0"/>
              </a:rPr>
              <a:t>impacto</a:t>
            </a:r>
            <a:r>
              <a:rPr lang="en-GB" dirty="0">
                <a:ea typeface="Times New Roman" panose="02020603050405020304" pitchFamily="18" charset="0"/>
              </a:rPr>
              <a:t>), </a:t>
            </a:r>
            <a:r>
              <a:rPr lang="en-GB" dirty="0" err="1">
                <a:ea typeface="Times New Roman" panose="02020603050405020304" pitchFamily="18" charset="0"/>
              </a:rPr>
              <a:t>libros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patentes</a:t>
            </a:r>
            <a:r>
              <a:rPr lang="en-GB" dirty="0">
                <a:ea typeface="Times New Roman" panose="02020603050405020304" pitchFamily="18" charset="0"/>
              </a:rPr>
              <a:t> (3), </a:t>
            </a:r>
            <a:r>
              <a:rPr lang="en-GB" dirty="0" err="1">
                <a:ea typeface="Times New Roman" panose="02020603050405020304" pitchFamily="18" charset="0"/>
              </a:rPr>
              <a:t>registros</a:t>
            </a:r>
            <a:r>
              <a:rPr lang="en-GB" dirty="0">
                <a:ea typeface="Times New Roman" panose="02020603050405020304" pitchFamily="18" charset="0"/>
              </a:rPr>
              <a:t> de software (2)  e </a:t>
            </a:r>
            <a:r>
              <a:rPr lang="en-GB" dirty="0" err="1">
                <a:ea typeface="Times New Roman" panose="02020603050405020304" pitchFamily="18" charset="0"/>
              </a:rPr>
              <a:t>informes</a:t>
            </a:r>
            <a:r>
              <a:rPr lang="en-GB" dirty="0">
                <a:ea typeface="Times New Roman" panose="02020603050405020304" pitchFamily="18" charset="0"/>
              </a:rPr>
              <a:t> IEA &amp; CEN (3). </a:t>
            </a:r>
            <a:r>
              <a:rPr lang="en-GB" dirty="0" err="1">
                <a:ea typeface="Times New Roman" panose="02020603050405020304" pitchFamily="18" charset="0"/>
              </a:rPr>
              <a:t>Ocasionalmente</a:t>
            </a:r>
            <a:r>
              <a:rPr lang="en-GB" dirty="0">
                <a:ea typeface="Times New Roman" panose="02020603050405020304" pitchFamily="18" charset="0"/>
              </a:rPr>
              <a:t>, Ponente/</a:t>
            </a:r>
            <a:r>
              <a:rPr lang="en-GB" dirty="0" err="1">
                <a:ea typeface="Times New Roman" panose="02020603050405020304" pitchFamily="18" charset="0"/>
              </a:rPr>
              <a:t>Profesor</a:t>
            </a:r>
            <a:r>
              <a:rPr lang="en-GB" dirty="0">
                <a:ea typeface="Times New Roman" panose="02020603050405020304" pitchFamily="18" charset="0"/>
              </a:rPr>
              <a:t> </a:t>
            </a:r>
            <a:r>
              <a:rPr lang="en-GB" dirty="0" err="1">
                <a:ea typeface="Times New Roman" panose="02020603050405020304" pitchFamily="18" charset="0"/>
              </a:rPr>
              <a:t>invitado</a:t>
            </a:r>
            <a:r>
              <a:rPr lang="en-GB" dirty="0">
                <a:ea typeface="Times New Roman" panose="02020603050405020304" pitchFamily="18" charset="0"/>
              </a:rPr>
              <a:t> (UPV/EHU 2021 </a:t>
            </a:r>
            <a:r>
              <a:rPr lang="en-GB" dirty="0">
                <a:ea typeface="Times New Roman" panose="02020603050405020304" pitchFamily="18" charset="0"/>
                <a:sym typeface="Wingdings" panose="05000000000000000000" pitchFamily="2" charset="2"/>
              </a:rPr>
              <a:t>).</a:t>
            </a:r>
            <a:endParaRPr lang="en-GB" dirty="0"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b="1" u="sng" dirty="0">
                <a:ea typeface="Times New Roman" panose="02020603050405020304" pitchFamily="18" charset="0"/>
              </a:rPr>
              <a:t>Ha </a:t>
            </a:r>
            <a:r>
              <a:rPr lang="en-GB" b="1" u="sng" dirty="0" err="1">
                <a:ea typeface="Times New Roman" panose="02020603050405020304" pitchFamily="18" charset="0"/>
              </a:rPr>
              <a:t>participado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el </a:t>
            </a:r>
            <a:r>
              <a:rPr lang="en-GB" b="1" u="sng" dirty="0" err="1">
                <a:ea typeface="Times New Roman" panose="02020603050405020304" pitchFamily="18" charset="0"/>
              </a:rPr>
              <a:t>diseño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varios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procesos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análisis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basados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energía</a:t>
            </a:r>
            <a:r>
              <a:rPr lang="en-GB" b="1" u="sng" dirty="0">
                <a:ea typeface="Times New Roman" panose="02020603050405020304" pitchFamily="18" charset="0"/>
              </a:rPr>
              <a:t>. </a:t>
            </a:r>
            <a:r>
              <a:rPr lang="en-GB" b="1" u="sng" dirty="0" err="1">
                <a:ea typeface="Times New Roman" panose="02020603050405020304" pitchFamily="18" charset="0"/>
              </a:rPr>
              <a:t>Trabaja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desde</a:t>
            </a:r>
            <a:r>
              <a:rPr lang="en-GB" b="1" u="sng" dirty="0">
                <a:ea typeface="Times New Roman" panose="02020603050405020304" pitchFamily="18" charset="0"/>
              </a:rPr>
              <a:t> 2017 </a:t>
            </a:r>
            <a:r>
              <a:rPr lang="en-GB" b="1" u="sng" dirty="0" err="1">
                <a:ea typeface="Times New Roman" panose="02020603050405020304" pitchFamily="18" charset="0"/>
              </a:rPr>
              <a:t>sobre</a:t>
            </a:r>
            <a:r>
              <a:rPr lang="en-GB" b="1" u="sng" dirty="0">
                <a:ea typeface="Times New Roman" panose="02020603050405020304" pitchFamily="18" charset="0"/>
              </a:rPr>
              <a:t> un conjunto de </a:t>
            </a:r>
            <a:r>
              <a:rPr lang="en-GB" b="1" u="sng" dirty="0" err="1">
                <a:ea typeface="Times New Roman" panose="02020603050405020304" pitchFamily="18" charset="0"/>
              </a:rPr>
              <a:t>datos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consumo</a:t>
            </a:r>
            <a:r>
              <a:rPr lang="en-GB" b="1" u="sng" dirty="0">
                <a:ea typeface="Times New Roman" panose="02020603050405020304" pitchFamily="18" charset="0"/>
              </a:rPr>
              <a:t> de </a:t>
            </a:r>
            <a:r>
              <a:rPr lang="en-GB" b="1" u="sng" dirty="0" err="1">
                <a:ea typeface="Times New Roman" panose="02020603050405020304" pitchFamily="18" charset="0"/>
              </a:rPr>
              <a:t>calor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en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edificios</a:t>
            </a:r>
            <a:r>
              <a:rPr lang="en-GB" b="1" u="sng" dirty="0">
                <a:ea typeface="Times New Roman" panose="02020603050405020304" pitchFamily="18" charset="0"/>
              </a:rPr>
              <a:t> </a:t>
            </a:r>
            <a:r>
              <a:rPr lang="en-GB" b="1" u="sng" dirty="0" err="1">
                <a:ea typeface="Times New Roman" panose="02020603050405020304" pitchFamily="18" charset="0"/>
              </a:rPr>
              <a:t>conectados</a:t>
            </a:r>
            <a:r>
              <a:rPr lang="en-GB" b="1" u="sng" dirty="0">
                <a:ea typeface="Times New Roman" panose="02020603050405020304" pitchFamily="18" charset="0"/>
              </a:rPr>
              <a:t> a la red  de </a:t>
            </a:r>
            <a:r>
              <a:rPr lang="en-GB" b="1" u="sng" dirty="0" err="1">
                <a:ea typeface="Times New Roman" panose="02020603050405020304" pitchFamily="18" charset="0"/>
              </a:rPr>
              <a:t>distrito</a:t>
            </a:r>
            <a:r>
              <a:rPr lang="en-GB" b="1" u="sng" dirty="0">
                <a:ea typeface="Times New Roman" panose="02020603050405020304" pitchFamily="18" charset="0"/>
              </a:rPr>
              <a:t> de Tartu.</a:t>
            </a:r>
          </a:p>
          <a:p>
            <a:pPr marL="0" indent="0" algn="just">
              <a:spcAft>
                <a:spcPts val="300"/>
              </a:spcAft>
              <a:buNone/>
            </a:pP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  <a:hlinkClick r:id="rId2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2"/>
              </a:rPr>
              <a:t>https://orcid.org/0000-0003-2331-6561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linkedin.com/in/</a:t>
            </a:r>
            <a:r>
              <a:rPr lang="en-GB" u="sng" dirty="0" err="1">
                <a:solidFill>
                  <a:srgbClr val="0000FF"/>
                </a:solidFill>
                <a:ea typeface="Times New Roman" panose="02020603050405020304" pitchFamily="18" charset="0"/>
                <a:hlinkClick r:id="rId3"/>
              </a:rPr>
              <a:t>robertogaray</a:t>
            </a:r>
            <a:endParaRPr lang="en-GB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pPr marL="0" indent="0" algn="just">
              <a:spcAft>
                <a:spcPts val="300"/>
              </a:spcAft>
              <a:buNone/>
            </a:pPr>
            <a:r>
              <a:rPr lang="en-GB" u="sng" dirty="0">
                <a:solidFill>
                  <a:srgbClr val="0000FF"/>
                </a:solidFill>
                <a:ea typeface="Times New Roman" panose="02020603050405020304" pitchFamily="18" charset="0"/>
                <a:hlinkClick r:id="rId4"/>
              </a:rPr>
              <a:t>https://robertogaray.com</a:t>
            </a:r>
            <a:endParaRPr lang="en-GB" dirty="0">
              <a:ea typeface="Times New Roman" panose="02020603050405020304" pitchFamily="18" charset="0"/>
            </a:endParaRPr>
          </a:p>
        </p:txBody>
      </p:sp>
      <p:pic>
        <p:nvPicPr>
          <p:cNvPr id="5" name="Imagen 4" descr="Un hombre con lentes y traje&#10;&#10;Descripción generada automáticamente">
            <a:extLst>
              <a:ext uri="{FF2B5EF4-FFF2-40B4-BE49-F238E27FC236}">
                <a16:creationId xmlns:a16="http://schemas.microsoft.com/office/drawing/2014/main" id="{DAC8D888-9DEF-4ED1-9E75-45ED3DE35E8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5479" y="0"/>
            <a:ext cx="1846521" cy="151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térmicos en la edificación son dinámicos.</a:t>
            </a:r>
          </a:p>
          <a:p>
            <a:pPr lvl="1"/>
            <a:r>
              <a:rPr lang="es-ES" dirty="0"/>
              <a:t>El consumo de un edificio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Horario e intensidad de uso del edificio, Calendario</a:t>
            </a:r>
          </a:p>
          <a:p>
            <a:pPr lvl="1"/>
            <a:r>
              <a:rPr lang="es-ES" dirty="0"/>
              <a:t>El rendimiento de las instalaciones térmicas depende (al menos) de:</a:t>
            </a:r>
          </a:p>
          <a:p>
            <a:pPr lvl="2"/>
            <a:r>
              <a:rPr lang="es-ES" dirty="0"/>
              <a:t>Condiciones climáticas exteriores</a:t>
            </a:r>
          </a:p>
          <a:p>
            <a:pPr lvl="2"/>
            <a:r>
              <a:rPr lang="es-ES" dirty="0"/>
              <a:t>Nivel de carga, Temperatura de operación</a:t>
            </a:r>
          </a:p>
          <a:p>
            <a:r>
              <a:rPr lang="es-ES" dirty="0"/>
              <a:t>Los precios de la energía son variables</a:t>
            </a:r>
          </a:p>
          <a:p>
            <a:pPr lvl="1"/>
            <a:r>
              <a:rPr lang="es-ES" dirty="0"/>
              <a:t>Alto impacto en los costes operacionales de algunos edificios/industrias</a:t>
            </a:r>
          </a:p>
          <a:p>
            <a:pPr lvl="1"/>
            <a:r>
              <a:rPr lang="es-ES" dirty="0"/>
              <a:t>Incipiente mercado de servicios de flexibilidad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A5980-6C5B-430E-99F4-9AD35A30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3F7E2-84D8-4699-B45F-6630887D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inversiones en infraestructura debe justificarse</a:t>
            </a:r>
          </a:p>
          <a:p>
            <a:pPr lvl="1"/>
            <a:r>
              <a:rPr lang="es-ES" dirty="0"/>
              <a:t>Auditoría y proyecto</a:t>
            </a:r>
          </a:p>
          <a:p>
            <a:pPr lvl="1"/>
            <a:r>
              <a:rPr lang="es-ES" dirty="0"/>
              <a:t>En fase operacional</a:t>
            </a:r>
          </a:p>
          <a:p>
            <a:pPr lvl="1"/>
            <a:r>
              <a:rPr lang="es-ES" dirty="0"/>
              <a:t>Con financiación externa y/o marcos de Servicios Energéticos. Necesidad de validación por terceros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66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Históricamente, el registro de información ha estado reservado a aplicaciones muy intensivas en energía.</a:t>
            </a:r>
          </a:p>
          <a:p>
            <a:r>
              <a:rPr lang="es-ES" dirty="0"/>
              <a:t>En la edificación y pequeña industria. Datos de factura/valores agregados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00DD6-F59E-4626-A362-AE09B670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554" y="3345201"/>
            <a:ext cx="3427469" cy="27088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8EEF82-EA46-466D-9A76-8BFB498E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881" y="3429000"/>
            <a:ext cx="2494581" cy="254120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4FD4AE0-D05C-4E62-9A20-4D5EC57CA8AE}"/>
              </a:ext>
            </a:extLst>
          </p:cNvPr>
          <p:cNvSpPr/>
          <p:nvPr/>
        </p:nvSpPr>
        <p:spPr>
          <a:xfrm>
            <a:off x="6494745" y="6137806"/>
            <a:ext cx="5264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Fels, Margaret F. 1986. “PRISM: An Introduction.” </a:t>
            </a:r>
            <a:r>
              <a:rPr lang="en-GB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Energy and Buildings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9 (1–2): 5–18.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https://doi.org/10.1016/0378-7788(86)90003-4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73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CFC2-98BB-44E9-A83D-DADD4715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hacia el dato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78598D-FEF7-43FD-B065-80F1B292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Inicio </a:t>
            </a:r>
            <a:r>
              <a:rPr lang="es-ES" dirty="0" err="1"/>
              <a:t>sXXI</a:t>
            </a:r>
            <a:r>
              <a:rPr lang="es-ES" dirty="0"/>
              <a:t>. Popularización de sistemas digitales y conectividad.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D9339-3656-4BE4-9B49-13D5717E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4"/>
            <a:ext cx="11023600" cy="364055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823E138-CF82-468D-B7BC-59BEBAE9ACFE}"/>
              </a:ext>
            </a:extLst>
          </p:cNvPr>
          <p:cNvSpPr/>
          <p:nvPr/>
        </p:nvSpPr>
        <p:spPr>
          <a:xfrm>
            <a:off x="3271001" y="5840362"/>
            <a:ext cx="8590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Samir </a:t>
            </a:r>
            <a:r>
              <a:rPr lang="en-GB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Touzani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Jessica Granderson, David Jump, Derrick Rebello, 2019, Evaluation of methods to assess the uncertainty in estimated energy savings, Energy and Buildings 193, </a:t>
            </a:r>
            <a:r>
              <a:rPr lang="en-GB" sz="12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https://doi.org/10.1016/j.enbuild.2019.03.041</a:t>
            </a:r>
            <a:endParaRPr lang="en-GB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BC1B2-5778-479D-91B9-8CC85371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Sistemas que permiten medir el aporte de energía en un sistema de calefacción/refrigeración </a:t>
            </a:r>
            <a:r>
              <a:rPr lang="es-ES" dirty="0" err="1"/>
              <a:t>hidraulico</a:t>
            </a:r>
            <a:endParaRPr lang="en-GB" dirty="0"/>
          </a:p>
        </p:txBody>
      </p:sp>
      <p:pic>
        <p:nvPicPr>
          <p:cNvPr id="6" name="Imagen 5" descr="Imagen que contiene máquina de coser, aparato, interior, cocina&#10;&#10;Descripción generada automáticamente">
            <a:extLst>
              <a:ext uri="{FF2B5EF4-FFF2-40B4-BE49-F238E27FC236}">
                <a16:creationId xmlns:a16="http://schemas.microsoft.com/office/drawing/2014/main" id="{BA6E92AC-CB27-4ECE-9495-2F951C381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52" y="2478831"/>
            <a:ext cx="2419048" cy="3429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2595B-18D6-4CB0-AC36-B085E0D086E1}"/>
              </a:ext>
            </a:extLst>
          </p:cNvPr>
          <p:cNvSpPr/>
          <p:nvPr/>
        </p:nvSpPr>
        <p:spPr>
          <a:xfrm>
            <a:off x="6096000" y="6037816"/>
            <a:ext cx="5695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A heat meter attached to a </a:t>
            </a:r>
            <a:r>
              <a:rPr lang="en-GB" sz="1400" dirty="0">
                <a:hlinkClick r:id="rId3" tooltip="Heat exchanger"/>
              </a:rPr>
              <a:t>heat exchanger</a:t>
            </a:r>
            <a:r>
              <a:rPr lang="en-GB" sz="1400" dirty="0"/>
              <a:t> in a </a:t>
            </a:r>
            <a:r>
              <a:rPr lang="en-GB" sz="1400" dirty="0">
                <a:hlinkClick r:id="rId4" tooltip="District heating substation"/>
              </a:rPr>
              <a:t>District heating substation</a:t>
            </a:r>
            <a:r>
              <a:rPr lang="en-GB" sz="1400" dirty="0"/>
              <a:t> in a residential </a:t>
            </a:r>
            <a:r>
              <a:rPr lang="en-GB" sz="1400" dirty="0" err="1"/>
              <a:t>neighborhood</a:t>
            </a:r>
            <a:r>
              <a:rPr lang="en-GB" sz="1400" dirty="0"/>
              <a:t>. Right in white-blue: the calculator; in the </a:t>
            </a:r>
            <a:r>
              <a:rPr lang="en-GB" sz="1400" dirty="0" err="1"/>
              <a:t>center</a:t>
            </a:r>
            <a:r>
              <a:rPr lang="en-GB" sz="1400" dirty="0"/>
              <a:t> in bronze: the ultrasonic flow meter, © </a:t>
            </a:r>
            <a:r>
              <a:rPr lang="en-GB" sz="1400" dirty="0" err="1"/>
              <a:t>Ulrichulrich</a:t>
            </a:r>
            <a:r>
              <a:rPr lang="en-GB" sz="1400" dirty="0"/>
              <a:t> CC BY-SA 3.0. </a:t>
            </a:r>
            <a:r>
              <a:rPr lang="en-GB" sz="1400" dirty="0">
                <a:hlinkClick r:id="rId5"/>
              </a:rPr>
              <a:t>link</a:t>
            </a:r>
            <a:endParaRPr lang="en-GB" sz="1400" dirty="0"/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79" y="2478138"/>
            <a:ext cx="4014737" cy="401473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315433" y="5261500"/>
            <a:ext cx="3374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7"/>
              </a:rPr>
              <a:t>https://www.kamstrup.com/en-en/heat-solutions/heat-meters/multical-303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6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CC154-ACA5-4BD1-AB9E-C41E63EC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Contadores</a:t>
            </a:r>
            <a:r>
              <a:rPr lang="en-GB" dirty="0"/>
              <a:t> de </a:t>
            </a:r>
            <a:r>
              <a:rPr lang="en-GB" dirty="0" err="1"/>
              <a:t>calor</a:t>
            </a:r>
            <a:r>
              <a:rPr lang="en-GB" dirty="0"/>
              <a:t> (Heat Meters)</a:t>
            </a:r>
          </a:p>
        </p:txBody>
      </p:sp>
      <p:pic>
        <p:nvPicPr>
          <p:cNvPr id="9" name="Imagen 8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2525F80E-EF5E-4880-81F8-EE0AE3C05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32" y="1611295"/>
            <a:ext cx="1380231" cy="138023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7FD3F68-CCC3-4EAA-9F37-761BC88D997E}"/>
              </a:ext>
            </a:extLst>
          </p:cNvPr>
          <p:cNvSpPr/>
          <p:nvPr/>
        </p:nvSpPr>
        <p:spPr>
          <a:xfrm>
            <a:off x="561463" y="3146113"/>
            <a:ext cx="20981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hlinkClick r:id="rId3"/>
              </a:rPr>
              <a:t>https://www.kamstrup.com/en-en/heat-solutions/heat-meters/multical-303</a:t>
            </a:r>
            <a:r>
              <a:rPr lang="en-GB" sz="800" dirty="0"/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C0AC35C-280E-4809-8998-9CF1F00D0821}"/>
              </a:ext>
            </a:extLst>
          </p:cNvPr>
          <p:cNvSpPr/>
          <p:nvPr/>
        </p:nvSpPr>
        <p:spPr>
          <a:xfrm>
            <a:off x="3986563" y="2301411"/>
            <a:ext cx="316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https://youtu.be/LR0rQ5vK8do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BA943D-08F0-4B38-8430-1BA4E377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99" y="1514042"/>
            <a:ext cx="4455269" cy="2506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F40DD0-2373-4BFF-BF21-291DCE2B2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802" y="3774503"/>
            <a:ext cx="4832662" cy="271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/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E0B8785-B178-4CE4-9A19-12EAB47C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190328"/>
                <a:ext cx="405874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/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9DC91F0-EC6C-49FD-993D-9D3555ACE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4738701"/>
                <a:ext cx="3558858" cy="616387"/>
              </a:xfrm>
              <a:prstGeom prst="rect">
                <a:avLst/>
              </a:prstGeom>
              <a:blipFill>
                <a:blip r:embed="rId8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/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𝑘𝑊h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𝑘𝑊h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E6C31C3-8685-4267-8CB3-B84E95F9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34" y="5410945"/>
                <a:ext cx="3490443" cy="6163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8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919E1-039A-402A-93BB-1EA31A44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Calidad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13569F-CFD1-4B30-A971-5FFC2ED1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son cada vez más robustos</a:t>
            </a:r>
          </a:p>
          <a:p>
            <a:r>
              <a:rPr lang="es-ES" dirty="0"/>
              <a:t>Pero no son perfectos. Existe pérdida de información por </a:t>
            </a:r>
            <a:r>
              <a:rPr lang="es-ES" dirty="0" err="1"/>
              <a:t>mútliples</a:t>
            </a:r>
            <a:r>
              <a:rPr lang="es-ES" dirty="0"/>
              <a:t> causas</a:t>
            </a:r>
          </a:p>
          <a:p>
            <a:pPr lvl="1"/>
            <a:r>
              <a:rPr lang="es-ES" dirty="0"/>
              <a:t>Pérdida de comunicación</a:t>
            </a:r>
          </a:p>
          <a:p>
            <a:pPr lvl="1"/>
            <a:r>
              <a:rPr lang="es-ES" dirty="0"/>
              <a:t>Falta de alimentación eléctrica</a:t>
            </a:r>
          </a:p>
          <a:p>
            <a:pPr lvl="1"/>
            <a:r>
              <a:rPr lang="es-ES" dirty="0"/>
              <a:t>Error de medida</a:t>
            </a:r>
          </a:p>
          <a:p>
            <a:pPr lvl="1"/>
            <a:r>
              <a:rPr lang="es-ES" dirty="0"/>
              <a:t>…</a:t>
            </a:r>
          </a:p>
          <a:p>
            <a:r>
              <a:rPr lang="es-ES" dirty="0"/>
              <a:t>Algunas referencias:</a:t>
            </a:r>
          </a:p>
          <a:p>
            <a:pPr lvl="1"/>
            <a:r>
              <a:rPr lang="en-GB" sz="1800" u="sng" dirty="0"/>
              <a:t>https://doi.org/10.1016/j.enbuild.2005.05.002</a:t>
            </a:r>
            <a:r>
              <a:rPr lang="en-GB" dirty="0"/>
              <a:t>, </a:t>
            </a:r>
            <a:r>
              <a:rPr lang="en-GB" dirty="0" err="1"/>
              <a:t>falta</a:t>
            </a:r>
            <a:r>
              <a:rPr lang="en-GB" dirty="0"/>
              <a:t> entre el 5 y el 10% de los </a:t>
            </a:r>
            <a:r>
              <a:rPr lang="en-GB" dirty="0" err="1"/>
              <a:t>datos</a:t>
            </a:r>
            <a:endParaRPr lang="es-E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F6551-4AAC-4E55-AF30-2E3E71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Cargas térmicas en los edificios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C27A7-8110-4599-A248-6793A2BF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Calefacción</a:t>
            </a:r>
            <a:endParaRPr lang="en-GB" dirty="0"/>
          </a:p>
          <a:p>
            <a:r>
              <a:rPr lang="en-GB" dirty="0" err="1"/>
              <a:t>Refrigeración</a:t>
            </a:r>
            <a:r>
              <a:rPr lang="en-GB" dirty="0"/>
              <a:t> (</a:t>
            </a:r>
            <a:r>
              <a:rPr lang="en-GB" dirty="0" err="1"/>
              <a:t>fuera</a:t>
            </a:r>
            <a:r>
              <a:rPr lang="en-GB" dirty="0"/>
              <a:t> del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seminario</a:t>
            </a:r>
            <a:r>
              <a:rPr lang="en-GB" dirty="0"/>
              <a:t>)</a:t>
            </a:r>
          </a:p>
          <a:p>
            <a:r>
              <a:rPr lang="en-GB" dirty="0"/>
              <a:t>Agua Caliente Sanitaria</a:t>
            </a:r>
          </a:p>
          <a:p>
            <a:r>
              <a:rPr lang="en-GB" dirty="0" err="1"/>
              <a:t>Ventilación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20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cargas térmicas de calefacción &amp; refrigeración están correlacionadas con las condiciones climáticas exteriores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53BB91-51CD-4604-B7C1-206380D5A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03078"/>
              </p:ext>
            </p:extLst>
          </p:nvPr>
        </p:nvGraphicFramePr>
        <p:xfrm>
          <a:off x="838200" y="2700020"/>
          <a:ext cx="10995837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31356">
                  <a:extLst>
                    <a:ext uri="{9D8B030D-6E8A-4147-A177-3AD203B41FA5}">
                      <a16:colId xmlns:a16="http://schemas.microsoft.com/office/drawing/2014/main" val="1529971533"/>
                    </a:ext>
                  </a:extLst>
                </a:gridCol>
                <a:gridCol w="7764481">
                  <a:extLst>
                    <a:ext uri="{9D8B030D-6E8A-4147-A177-3AD203B41FA5}">
                      <a16:colId xmlns:a16="http://schemas.microsoft.com/office/drawing/2014/main" val="3543539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 err="1"/>
                        <a:t>Clioma</a:t>
                      </a:r>
                      <a:r>
                        <a:rPr lang="es-ES" sz="2400" b="0" dirty="0"/>
                        <a:t> frío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0" dirty="0"/>
                        <a:t>Clima cálido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u="sng" dirty="0"/>
                        <a:t>Pequeña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Gran</a:t>
                      </a:r>
                      <a:r>
                        <a:rPr lang="es-ES" sz="2400" b="0" u="none" dirty="0"/>
                        <a:t> cara de refrigeración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Gran irradia 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Menor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Mayor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/>
                        <a:t>Alta velocidad de viento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Impacto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u="sng" dirty="0"/>
                        <a:t>~Mayor</a:t>
                      </a:r>
                      <a:r>
                        <a:rPr lang="es-ES" sz="2400" b="0" u="none" dirty="0"/>
                        <a:t> Carga de calefacción  &amp; </a:t>
                      </a:r>
                      <a:r>
                        <a:rPr lang="es-ES" sz="2400" b="0" u="sng" dirty="0"/>
                        <a:t>~Menor</a:t>
                      </a:r>
                      <a:r>
                        <a:rPr lang="es-ES" sz="2400" b="0" u="none" dirty="0"/>
                        <a:t> cara de refrigeración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2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876DF-B3E3-43EA-B556-5A0D56EB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General</a:t>
            </a:r>
            <a:endParaRPr lang="en-GB" dirty="0"/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803D551A-E37E-40C9-B653-44E77665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tecnología evoluciona. En 2021…</a:t>
            </a:r>
          </a:p>
          <a:p>
            <a:pPr lvl="1"/>
            <a:r>
              <a:rPr lang="es-ES" dirty="0"/>
              <a:t>Los sistemas de monitorización y control son capaces de entregar grandes volúmenes de información</a:t>
            </a:r>
          </a:p>
          <a:p>
            <a:pPr lvl="1"/>
            <a:r>
              <a:rPr lang="en-GB" dirty="0" err="1"/>
              <a:t>Existen</a:t>
            </a:r>
            <a:r>
              <a:rPr lang="en-GB" dirty="0"/>
              <a:t> </a:t>
            </a:r>
            <a:r>
              <a:rPr lang="en-GB" dirty="0" err="1"/>
              <a:t>herramientas</a:t>
            </a:r>
            <a:r>
              <a:rPr lang="en-GB" dirty="0"/>
              <a:t> de </a:t>
            </a:r>
            <a:r>
              <a:rPr lang="en-GB" dirty="0" err="1"/>
              <a:t>análisis</a:t>
            </a:r>
            <a:r>
              <a:rPr lang="en-GB" dirty="0"/>
              <a:t> </a:t>
            </a:r>
            <a:r>
              <a:rPr lang="en-GB" dirty="0" err="1"/>
              <a:t>avanzadas</a:t>
            </a:r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aplicaciones</a:t>
            </a:r>
            <a:r>
              <a:rPr lang="en-GB" dirty="0"/>
              <a:t> </a:t>
            </a:r>
            <a:r>
              <a:rPr lang="en-GB" dirty="0" err="1"/>
              <a:t>energéticas</a:t>
            </a:r>
            <a:r>
              <a:rPr lang="en-GB" dirty="0"/>
              <a:t> </a:t>
            </a:r>
            <a:r>
              <a:rPr lang="en-GB" dirty="0" err="1"/>
              <a:t>evolucionan</a:t>
            </a:r>
            <a:endParaRPr lang="en-GB" dirty="0"/>
          </a:p>
          <a:p>
            <a:pPr lvl="1"/>
            <a:r>
              <a:rPr lang="es-ES" dirty="0"/>
              <a:t>Relevancia creciente de la variabilidad en el precio de la energía (eléctrica)</a:t>
            </a:r>
          </a:p>
          <a:p>
            <a:pPr lvl="1"/>
            <a:r>
              <a:rPr lang="es-ES" dirty="0"/>
              <a:t>Diseño cada vez más ajustado de los sistemas de producción y distribución de energía al consumo previsto</a:t>
            </a:r>
          </a:p>
          <a:p>
            <a:pPr lvl="1"/>
            <a:r>
              <a:rPr lang="es-ES" dirty="0"/>
              <a:t>Mercado incipiente de los servicios energéticos y/o de flexibilidad.</a:t>
            </a:r>
          </a:p>
          <a:p>
            <a:r>
              <a:rPr lang="es-ES" dirty="0"/>
              <a:t>Es necesario reenfocar los estudios energéticos</a:t>
            </a:r>
          </a:p>
          <a:p>
            <a:pPr lvl="1"/>
            <a:r>
              <a:rPr lang="es-ES" dirty="0"/>
              <a:t>Complementar los procesos de diseño, modelado y dimensionamiento</a:t>
            </a:r>
          </a:p>
          <a:p>
            <a:pPr lvl="1"/>
            <a:r>
              <a:rPr lang="es-ES" dirty="0"/>
              <a:t>Introducir un enfoque basado en datos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 err="1"/>
              <a:t>Empecemos</a:t>
            </a:r>
            <a:r>
              <a:rPr lang="en-GB" i="1" dirty="0"/>
              <a:t> por un </a:t>
            </a:r>
            <a:r>
              <a:rPr lang="en-GB" i="1" dirty="0" err="1"/>
              <a:t>pequeño</a:t>
            </a:r>
            <a:r>
              <a:rPr lang="en-GB" i="1" dirty="0"/>
              <a:t> </a:t>
            </a:r>
            <a:r>
              <a:rPr lang="en-GB" i="1" dirty="0" err="1"/>
              <a:t>seminario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380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AC85315D-E9F8-4E1C-B381-81043CC3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27"/>
          <a:stretch/>
        </p:blipFill>
        <p:spPr>
          <a:xfrm>
            <a:off x="3594100" y="229196"/>
            <a:ext cx="8252586" cy="54762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7FC4DB8-2C65-4AFA-B032-F0C48FB27300}"/>
              </a:ext>
            </a:extLst>
          </p:cNvPr>
          <p:cNvSpPr txBox="1"/>
          <p:nvPr/>
        </p:nvSpPr>
        <p:spPr>
          <a:xfrm>
            <a:off x="3594100" y="5705475"/>
            <a:ext cx="843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Kottek</a:t>
            </a:r>
            <a:r>
              <a:rPr lang="en-US" dirty="0"/>
              <a:t>, M., J. </a:t>
            </a:r>
            <a:r>
              <a:rPr lang="en-US" dirty="0" err="1"/>
              <a:t>Grieser</a:t>
            </a:r>
            <a:r>
              <a:rPr lang="en-US" dirty="0"/>
              <a:t>, C. Beck, B. Rudolf, and F. Rubel, 2006: </a:t>
            </a:r>
            <a:r>
              <a:rPr lang="en-US" dirty="0">
                <a:hlinkClick r:id="rId3"/>
              </a:rPr>
              <a:t>World Map of the </a:t>
            </a:r>
            <a:r>
              <a:rPr lang="en-US" dirty="0" err="1">
                <a:hlinkClick r:id="rId3"/>
              </a:rPr>
              <a:t>Köppen</a:t>
            </a:r>
            <a:r>
              <a:rPr lang="en-US" dirty="0">
                <a:hlinkClick r:id="rId3"/>
              </a:rPr>
              <a:t>-Geiger climate classification updated</a:t>
            </a:r>
            <a:r>
              <a:rPr lang="en-US" dirty="0"/>
              <a:t>. </a:t>
            </a:r>
            <a:r>
              <a:rPr lang="en-US" i="1" dirty="0" err="1"/>
              <a:t>Meteorol</a:t>
            </a:r>
            <a:r>
              <a:rPr lang="en-US" i="1" dirty="0"/>
              <a:t>. Z.</a:t>
            </a:r>
            <a:r>
              <a:rPr lang="en-US" dirty="0"/>
              <a:t>, </a:t>
            </a:r>
            <a:r>
              <a:rPr lang="en-US" b="1" dirty="0"/>
              <a:t>15</a:t>
            </a:r>
            <a:r>
              <a:rPr lang="en-US" dirty="0"/>
              <a:t>, 259-263.</a:t>
            </a:r>
          </a:p>
          <a:p>
            <a:r>
              <a:rPr lang="en-US" dirty="0">
                <a:hlinkClick r:id="rId4"/>
              </a:rPr>
              <a:t>DOI: 10.1127/0941-2948/2006/0130</a:t>
            </a:r>
            <a:r>
              <a:rPr lang="en-US" dirty="0"/>
              <a:t>.</a:t>
            </a:r>
            <a:endParaRPr lang="es-ES" dirty="0"/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D080B75-BEBE-40E6-B33D-293F44597B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52670"/>
            <a:ext cx="8443142" cy="1270001"/>
          </a:xfrm>
          <a:prstGeom prst="rect">
            <a:avLst/>
          </a:prstGeom>
        </p:spPr>
      </p:pic>
      <p:pic>
        <p:nvPicPr>
          <p:cNvPr id="12" name="Imagen 11" descr="Imagen que contiene Mapa&#10;&#10;Descripción generada automáticamente">
            <a:extLst>
              <a:ext uri="{FF2B5EF4-FFF2-40B4-BE49-F238E27FC236}">
                <a16:creationId xmlns:a16="http://schemas.microsoft.com/office/drawing/2014/main" id="{780C6D8F-7176-471B-A706-DFCE2D0158C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1371277"/>
            <a:ext cx="8252586" cy="3351510"/>
          </a:xfrm>
          <a:prstGeom prst="rect">
            <a:avLst/>
          </a:prstGeom>
        </p:spPr>
      </p:pic>
      <p:pic>
        <p:nvPicPr>
          <p:cNvPr id="11" name="Imagen 10" descr="Imagen que contiene Mapa&#10;&#10;Descripción generada automáticamente">
            <a:extLst>
              <a:ext uri="{FF2B5EF4-FFF2-40B4-BE49-F238E27FC236}">
                <a16:creationId xmlns:a16="http://schemas.microsoft.com/office/drawing/2014/main" id="{23BCB730-3E55-4849-B04D-E85CC345CA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4100" y="4418728"/>
            <a:ext cx="8252586" cy="242882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1536F34-D789-431A-ADB4-4434301C5FB9}"/>
              </a:ext>
            </a:extLst>
          </p:cNvPr>
          <p:cNvSpPr/>
          <p:nvPr/>
        </p:nvSpPr>
        <p:spPr>
          <a:xfrm>
            <a:off x="8040913" y="249353"/>
            <a:ext cx="2148115" cy="4908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AE8CF68-BB8D-4182-A7F9-87D22731930F}"/>
              </a:ext>
            </a:extLst>
          </p:cNvPr>
          <p:cNvSpPr/>
          <p:nvPr/>
        </p:nvSpPr>
        <p:spPr>
          <a:xfrm>
            <a:off x="5309197" y="740229"/>
            <a:ext cx="1483489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85ACEE0-A3FD-4360-AC82-428A53889D8A}"/>
              </a:ext>
            </a:extLst>
          </p:cNvPr>
          <p:cNvSpPr/>
          <p:nvPr/>
        </p:nvSpPr>
        <p:spPr>
          <a:xfrm>
            <a:off x="3594100" y="5486723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2C2076-4F67-4C47-BA28-F6FAA5938111}"/>
              </a:ext>
            </a:extLst>
          </p:cNvPr>
          <p:cNvSpPr/>
          <p:nvPr/>
        </p:nvSpPr>
        <p:spPr>
          <a:xfrm>
            <a:off x="5733143" y="5486722"/>
            <a:ext cx="2139043" cy="6310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B61F439-DF3A-4C5E-825C-4A7280E065F0}"/>
              </a:ext>
            </a:extLst>
          </p:cNvPr>
          <p:cNvSpPr/>
          <p:nvPr/>
        </p:nvSpPr>
        <p:spPr>
          <a:xfrm>
            <a:off x="7872186" y="5474694"/>
            <a:ext cx="2139043" cy="9233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437FC68-C6AA-478D-9407-4E9DAD85FFDE}"/>
              </a:ext>
            </a:extLst>
          </p:cNvPr>
          <p:cNvSpPr/>
          <p:nvPr/>
        </p:nvSpPr>
        <p:spPr>
          <a:xfrm>
            <a:off x="4972050" y="1371275"/>
            <a:ext cx="5886449" cy="921471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87E0B7D-2FDE-4C84-963E-A0C7C6226CB6}"/>
              </a:ext>
            </a:extLst>
          </p:cNvPr>
          <p:cNvSpPr/>
          <p:nvPr/>
        </p:nvSpPr>
        <p:spPr>
          <a:xfrm>
            <a:off x="5799819" y="3962400"/>
            <a:ext cx="943881" cy="57311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600F6E8-906C-4584-90A0-B3B463661C11}"/>
              </a:ext>
            </a:extLst>
          </p:cNvPr>
          <p:cNvSpPr/>
          <p:nvPr/>
        </p:nvSpPr>
        <p:spPr>
          <a:xfrm>
            <a:off x="7953375" y="3807350"/>
            <a:ext cx="609600" cy="331123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0AD7141-5434-443C-891F-E2341748C7C7}"/>
              </a:ext>
            </a:extLst>
          </p:cNvPr>
          <p:cNvSpPr/>
          <p:nvPr/>
        </p:nvSpPr>
        <p:spPr>
          <a:xfrm>
            <a:off x="10553698" y="3726181"/>
            <a:ext cx="943881" cy="692546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2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A1794-13FF-4BF2-A740-4FC6E762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métodos de Grados-Día (</a:t>
            </a:r>
            <a:r>
              <a:rPr lang="es-ES" dirty="0" err="1"/>
              <a:t>Degree</a:t>
            </a:r>
            <a:r>
              <a:rPr lang="es-ES" dirty="0"/>
              <a:t>-Day </a:t>
            </a:r>
            <a:r>
              <a:rPr lang="es-ES" dirty="0" err="1"/>
              <a:t>Methods</a:t>
            </a:r>
            <a:r>
              <a:rPr lang="es-ES" dirty="0"/>
              <a:t>, GD o DD) computan las diferencias negativas/positivas de la temperatura diaria promedio frente a una temperatura de referencia</a:t>
            </a:r>
          </a:p>
          <a:p>
            <a:r>
              <a:rPr lang="es-ES" dirty="0"/>
              <a:t>Temperaturas de referencia típicas</a:t>
            </a:r>
          </a:p>
          <a:p>
            <a:pPr lvl="1"/>
            <a:r>
              <a:rPr lang="es-ES" dirty="0"/>
              <a:t>Grados Día de Calefacción: 15ºC</a:t>
            </a:r>
          </a:p>
          <a:p>
            <a:pPr lvl="1"/>
            <a:r>
              <a:rPr lang="es-ES" dirty="0"/>
              <a:t>Grados Día de Refrigeración: 23ºC</a:t>
            </a:r>
          </a:p>
          <a:p>
            <a:r>
              <a:rPr lang="es-ES" dirty="0"/>
              <a:t>Las temperaturas de referencia son dependientes del edificio</a:t>
            </a:r>
          </a:p>
          <a:p>
            <a:pPr lvl="1"/>
            <a:r>
              <a:rPr lang="es-ES" dirty="0"/>
              <a:t>NZEB. GDC ~10-12ºC</a:t>
            </a:r>
          </a:p>
          <a:p>
            <a:pPr lvl="1"/>
            <a:r>
              <a:rPr lang="es-ES" dirty="0" err="1"/>
              <a:t>Glazed</a:t>
            </a:r>
            <a:r>
              <a:rPr lang="es-ES" dirty="0"/>
              <a:t> </a:t>
            </a:r>
            <a:r>
              <a:rPr lang="es-ES" dirty="0" err="1"/>
              <a:t>building</a:t>
            </a:r>
            <a:r>
              <a:rPr lang="es-ES" dirty="0"/>
              <a:t>. GDC ~20ºC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8492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DDF7C85-D95E-49A1-A8EA-C87029E25898}"/>
              </a:ext>
            </a:extLst>
          </p:cNvPr>
          <p:cNvCxnSpPr>
            <a:cxnSpLocks/>
          </p:cNvCxnSpPr>
          <p:nvPr/>
        </p:nvCxnSpPr>
        <p:spPr>
          <a:xfrm>
            <a:off x="4320209" y="4386470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DD837A19-2845-427A-98A1-16E36D5EFB8A}"/>
              </a:ext>
            </a:extLst>
          </p:cNvPr>
          <p:cNvSpPr/>
          <p:nvPr/>
        </p:nvSpPr>
        <p:spPr>
          <a:xfrm>
            <a:off x="4320210" y="4108175"/>
            <a:ext cx="2146852" cy="27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82EAD9-F5BD-4BA3-AC9D-94367DE2B285}"/>
              </a:ext>
            </a:extLst>
          </p:cNvPr>
          <p:cNvSpPr/>
          <p:nvPr/>
        </p:nvSpPr>
        <p:spPr>
          <a:xfrm>
            <a:off x="8295861" y="4088298"/>
            <a:ext cx="1722782" cy="29811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D8B8EE-B635-4AC2-A20B-9C50A1B9CD21}"/>
              </a:ext>
            </a:extLst>
          </p:cNvPr>
          <p:cNvSpPr txBox="1"/>
          <p:nvPr/>
        </p:nvSpPr>
        <p:spPr>
          <a:xfrm>
            <a:off x="6029739" y="4386467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C6BA5B-4690-4FCB-B943-F804400FAC71}"/>
              </a:ext>
            </a:extLst>
          </p:cNvPr>
          <p:cNvSpPr txBox="1"/>
          <p:nvPr/>
        </p:nvSpPr>
        <p:spPr>
          <a:xfrm>
            <a:off x="5750851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2B6BEE-B002-4D09-B24B-76DBEFEE25D7}"/>
              </a:ext>
            </a:extLst>
          </p:cNvPr>
          <p:cNvSpPr txBox="1"/>
          <p:nvPr/>
        </p:nvSpPr>
        <p:spPr>
          <a:xfrm>
            <a:off x="7568177" y="2345002"/>
            <a:ext cx="145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Reference </a:t>
            </a:r>
            <a:r>
              <a:rPr lang="es-ES" dirty="0" err="1"/>
              <a:t>Temperature</a:t>
            </a:r>
            <a:r>
              <a:rPr lang="es-ES" dirty="0"/>
              <a:t>, </a:t>
            </a:r>
            <a:r>
              <a:rPr lang="es-ES" dirty="0" err="1"/>
              <a:t>Heating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775634-0B8B-4A46-AC7D-C274F75E0966}"/>
              </a:ext>
            </a:extLst>
          </p:cNvPr>
          <p:cNvCxnSpPr>
            <a:cxnSpLocks/>
          </p:cNvCxnSpPr>
          <p:nvPr/>
        </p:nvCxnSpPr>
        <p:spPr>
          <a:xfrm>
            <a:off x="6480314" y="3339549"/>
            <a:ext cx="0" cy="76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BABEB48-FFA6-4410-BD33-4C8A92DFDE8C}"/>
              </a:ext>
            </a:extLst>
          </p:cNvPr>
          <p:cNvCxnSpPr>
            <a:cxnSpLocks/>
          </p:cNvCxnSpPr>
          <p:nvPr/>
        </p:nvCxnSpPr>
        <p:spPr>
          <a:xfrm>
            <a:off x="8295861" y="3319672"/>
            <a:ext cx="0" cy="768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C7044C93-C770-4E41-A8D4-E0793C7744AD}"/>
              </a:ext>
            </a:extLst>
          </p:cNvPr>
          <p:cNvSpPr/>
          <p:nvPr/>
        </p:nvSpPr>
        <p:spPr>
          <a:xfrm>
            <a:off x="4651513" y="5074484"/>
            <a:ext cx="1815549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A6589BB1-C44D-4946-87F1-68962B346BE6}"/>
              </a:ext>
            </a:extLst>
          </p:cNvPr>
          <p:cNvSpPr/>
          <p:nvPr/>
        </p:nvSpPr>
        <p:spPr>
          <a:xfrm rot="10800000">
            <a:off x="8295861" y="5074484"/>
            <a:ext cx="1815549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B6E1AD1-417C-4656-B94E-EBFFCC3798F0}"/>
              </a:ext>
            </a:extLst>
          </p:cNvPr>
          <p:cNvSpPr txBox="1"/>
          <p:nvPr/>
        </p:nvSpPr>
        <p:spPr>
          <a:xfrm>
            <a:off x="4227147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cold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heating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84898DB-FD51-49BF-B979-17170BA1EA30}"/>
              </a:ext>
            </a:extLst>
          </p:cNvPr>
          <p:cNvSpPr txBox="1"/>
          <p:nvPr/>
        </p:nvSpPr>
        <p:spPr>
          <a:xfrm>
            <a:off x="7871495" y="5600798"/>
            <a:ext cx="266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hot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confortable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cooling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7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6" grpId="0" animBg="1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/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AE050F8-28D8-40D8-BC22-1A540D1B9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075953"/>
                <a:ext cx="3714350" cy="703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/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𝐻𝐷𝐷</m:t>
                      </m:r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𝑎𝑚𝑏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E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7FBE27F-097C-4D61-A7C4-3A78946F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4" y="2899133"/>
                <a:ext cx="3714350" cy="70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64B8374-915F-4A9D-87A3-70B08106AB58}"/>
              </a:ext>
            </a:extLst>
          </p:cNvPr>
          <p:cNvCxnSpPr>
            <a:cxnSpLocks/>
          </p:cNvCxnSpPr>
          <p:nvPr/>
        </p:nvCxnSpPr>
        <p:spPr>
          <a:xfrm>
            <a:off x="4208244" y="5446643"/>
            <a:ext cx="569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A9069F5-88B0-4336-A30D-B91E909BF805}"/>
              </a:ext>
            </a:extLst>
          </p:cNvPr>
          <p:cNvSpPr txBox="1"/>
          <p:nvPr/>
        </p:nvSpPr>
        <p:spPr>
          <a:xfrm>
            <a:off x="5917774" y="5446640"/>
            <a:ext cx="29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Daily</a:t>
            </a:r>
            <a:r>
              <a:rPr lang="es-ES" dirty="0"/>
              <a:t> Mean </a:t>
            </a:r>
            <a:r>
              <a:rPr lang="es-ES" dirty="0" err="1"/>
              <a:t>Temperature</a:t>
            </a:r>
            <a:r>
              <a:rPr lang="es-ES" dirty="0"/>
              <a:t> [</a:t>
            </a:r>
            <a:r>
              <a:rPr lang="es-ES" dirty="0" err="1"/>
              <a:t>ºC</a:t>
            </a:r>
            <a:r>
              <a:rPr lang="es-ES" dirty="0"/>
              <a:t>]</a:t>
            </a:r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id="{543D4D29-9685-406E-A811-FF45F18C67E0}"/>
              </a:ext>
            </a:extLst>
          </p:cNvPr>
          <p:cNvSpPr/>
          <p:nvPr/>
        </p:nvSpPr>
        <p:spPr>
          <a:xfrm>
            <a:off x="4208242" y="4532214"/>
            <a:ext cx="2146851" cy="9144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427D2E68-972A-4F08-9176-72FC0196F79D}"/>
              </a:ext>
            </a:extLst>
          </p:cNvPr>
          <p:cNvSpPr/>
          <p:nvPr/>
        </p:nvSpPr>
        <p:spPr>
          <a:xfrm flipH="1">
            <a:off x="8183891" y="4532184"/>
            <a:ext cx="1722786" cy="914400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F7CF8F3F-975B-4BEF-BA84-FC4DC5CFE358}"/>
              </a:ext>
            </a:extLst>
          </p:cNvPr>
          <p:cNvGraphicFramePr>
            <a:graphicFrameLocks/>
          </p:cNvGraphicFramePr>
          <p:nvPr/>
        </p:nvGraphicFramePr>
        <p:xfrm>
          <a:off x="3717924" y="1690688"/>
          <a:ext cx="7635875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348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2305-FE3F-4D4F-8116-B349F392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Sensibilidad</a:t>
            </a:r>
            <a:r>
              <a:rPr lang="en-GB" dirty="0"/>
              <a:t> </a:t>
            </a:r>
            <a:r>
              <a:rPr lang="en-GB" dirty="0" err="1"/>
              <a:t>climática</a:t>
            </a:r>
            <a:endParaRPr lang="en-US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786143-309A-438E-9AD9-DCDF1F7F6441}"/>
              </a:ext>
            </a:extLst>
          </p:cNvPr>
          <p:cNvGraphicFramePr>
            <a:graphicFrameLocks/>
          </p:cNvGraphicFramePr>
          <p:nvPr/>
        </p:nvGraphicFramePr>
        <p:xfrm>
          <a:off x="3416299" y="1690688"/>
          <a:ext cx="8250183" cy="461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752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87CBD5-215A-450B-94CC-CE35E1C9B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187" y="120768"/>
            <a:ext cx="1260632" cy="1794259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B90989E-9665-4FC1-BD30-FF4660C2778D}"/>
              </a:ext>
            </a:extLst>
          </p:cNvPr>
          <p:cNvSpPr/>
          <p:nvPr/>
        </p:nvSpPr>
        <p:spPr>
          <a:xfrm>
            <a:off x="5766419" y="117578"/>
            <a:ext cx="6269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/>
              <a:t>IDAE. Guía técnica Condiciones climáticas exteriores de proyecto. 2010</a:t>
            </a:r>
          </a:p>
          <a:p>
            <a:r>
              <a:rPr lang="es-ES" sz="1400" dirty="0">
                <a:hlinkClick r:id="rId3"/>
              </a:rPr>
              <a:t>https://www.idae.es/uploads/documentos/documentos_12_Guia_tecnica_condiciones_climaticas_exteriores_de_proyecto_e4e5b769.pdf</a:t>
            </a:r>
            <a:endParaRPr lang="es-E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E2F1A8-5500-4B32-B7E2-821209B13E2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4" y="117578"/>
            <a:ext cx="3938144" cy="55995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FF8049-8C2E-4644-9048-664E3F5993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2187" y="2519915"/>
            <a:ext cx="7553869" cy="4201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72FD493-9F6C-457B-896A-E9EFD882471F}"/>
              </a:ext>
            </a:extLst>
          </p:cNvPr>
          <p:cNvSpPr txBox="1"/>
          <p:nvPr/>
        </p:nvSpPr>
        <p:spPr>
          <a:xfrm>
            <a:off x="8469899" y="1149425"/>
            <a:ext cx="372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HDD (15ºC)</a:t>
            </a:r>
          </a:p>
          <a:p>
            <a:r>
              <a:rPr lang="es-ES" dirty="0"/>
              <a:t>                         HDD (20ºC)</a:t>
            </a:r>
          </a:p>
          <a:p>
            <a:r>
              <a:rPr lang="es-ES" dirty="0"/>
              <a:t>                                               CDD (20ºC)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61DDEA4-52B8-4747-8DB6-791A98703F49}"/>
              </a:ext>
            </a:extLst>
          </p:cNvPr>
          <p:cNvCxnSpPr>
            <a:cxnSpLocks/>
          </p:cNvCxnSpPr>
          <p:nvPr/>
        </p:nvCxnSpPr>
        <p:spPr>
          <a:xfrm>
            <a:off x="8878186" y="1466699"/>
            <a:ext cx="0" cy="115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1394A9-E0D2-4081-A5CE-C986120583D1}"/>
              </a:ext>
            </a:extLst>
          </p:cNvPr>
          <p:cNvCxnSpPr>
            <a:cxnSpLocks/>
          </p:cNvCxnSpPr>
          <p:nvPr/>
        </p:nvCxnSpPr>
        <p:spPr>
          <a:xfrm>
            <a:off x="10178896" y="1828800"/>
            <a:ext cx="0" cy="75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366F179-586B-48D4-98AE-606F694682D9}"/>
              </a:ext>
            </a:extLst>
          </p:cNvPr>
          <p:cNvCxnSpPr>
            <a:cxnSpLocks/>
          </p:cNvCxnSpPr>
          <p:nvPr/>
        </p:nvCxnSpPr>
        <p:spPr>
          <a:xfrm>
            <a:off x="11316582" y="2072755"/>
            <a:ext cx="0" cy="489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3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E62AD9-EDBD-4656-B955-6C23B3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AD5C90-9AC0-4E63-88FD-4B756E96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Diario</a:t>
            </a:r>
            <a:r>
              <a:rPr lang="en-US" dirty="0"/>
              <a:t> (</a:t>
            </a:r>
            <a:r>
              <a:rPr lang="en-US" dirty="0" err="1"/>
              <a:t>dia-noche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Ciclos</a:t>
            </a:r>
            <a:r>
              <a:rPr lang="en-US" dirty="0"/>
              <a:t> del </a:t>
            </a:r>
            <a:r>
              <a:rPr lang="en-US" dirty="0" err="1"/>
              <a:t>termostato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Ocupación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Semanal</a:t>
            </a:r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lang="en-US" dirty="0" err="1"/>
              <a:t>Estacionario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 </a:t>
            </a:r>
            <a:r>
              <a:rPr lang="en-US" dirty="0" err="1"/>
              <a:t>climáticas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(</a:t>
            </a:r>
            <a:r>
              <a:rPr lang="en-US" dirty="0" err="1"/>
              <a:t>vacaciones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Desactivación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(</a:t>
            </a:r>
            <a:r>
              <a:rPr lang="en-US" dirty="0" err="1"/>
              <a:t>paradas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,…)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Criterios</a:t>
            </a:r>
            <a:r>
              <a:rPr lang="en-US" dirty="0"/>
              <a:t> para </a:t>
            </a:r>
            <a:r>
              <a:rPr lang="en-US" dirty="0" err="1"/>
              <a:t>reactivación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Diarios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EA98B7-41F1-4D8F-A11E-176EED35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1473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uso de los edificios cambia a lo largo del día</a:t>
            </a:r>
          </a:p>
          <a:p>
            <a:pPr lvl="1"/>
            <a:r>
              <a:rPr lang="es-ES" dirty="0"/>
              <a:t>Edificios residenciales. Mayor ocupación durante la noche</a:t>
            </a:r>
          </a:p>
          <a:p>
            <a:pPr lvl="1"/>
            <a:r>
              <a:rPr lang="es-ES" dirty="0"/>
              <a:t>Oficinas y edificios de servicio. ~8-17h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Activación adelantada sobre la ocupación para garantizar el confort</a:t>
            </a:r>
          </a:p>
          <a:p>
            <a:pPr lvl="2"/>
            <a:r>
              <a:rPr lang="es-ES" dirty="0"/>
              <a:t>Desactivación adelantada sobre la ocupación para ahorro de energía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57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Semanales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97B278FB-FB73-4B29-AC1E-D5F3C306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Cambios a lo largo de la semana</a:t>
            </a:r>
          </a:p>
          <a:p>
            <a:pPr lvl="1"/>
            <a:r>
              <a:rPr lang="es-ES" dirty="0"/>
              <a:t>Edificios Residenciales. </a:t>
            </a:r>
            <a:r>
              <a:rPr lang="es-ES" u="sng" dirty="0"/>
              <a:t>Cambio de horarios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Oficinas y edificios de servicio. </a:t>
            </a:r>
            <a:r>
              <a:rPr lang="es-ES" u="sng" dirty="0"/>
              <a:t>Comúnmente cerrados en fines de </a:t>
            </a:r>
            <a:r>
              <a:rPr lang="es-ES" u="sng" dirty="0" err="1"/>
              <a:t>semsna</a:t>
            </a:r>
            <a:r>
              <a:rPr lang="es-ES" u="sng" dirty="0"/>
              <a:t> y festivos</a:t>
            </a:r>
          </a:p>
          <a:p>
            <a:pPr lvl="1"/>
            <a:r>
              <a:rPr lang="es-ES" dirty="0"/>
              <a:t>Excepciones: Hospitales, Centros de datos, Aeropuertos,…</a:t>
            </a:r>
          </a:p>
          <a:p>
            <a:pPr lvl="2"/>
            <a:r>
              <a:rPr lang="es-ES" dirty="0"/>
              <a:t>Incluso en estos casos, hay patrones particulares</a:t>
            </a:r>
          </a:p>
          <a:p>
            <a:r>
              <a:rPr lang="es-ES" dirty="0"/>
              <a:t>Los sistemas de calefacción se activan para mantener el confort de los usuarios</a:t>
            </a:r>
          </a:p>
          <a:p>
            <a:pPr lvl="1"/>
            <a:r>
              <a:rPr lang="es-ES" dirty="0"/>
              <a:t>En línea con los ciclos de uso</a:t>
            </a:r>
          </a:p>
          <a:p>
            <a:pPr lvl="1"/>
            <a:r>
              <a:rPr lang="es-ES" dirty="0"/>
              <a:t>Adaptaciones técnicas</a:t>
            </a:r>
          </a:p>
          <a:p>
            <a:pPr lvl="2"/>
            <a:r>
              <a:rPr lang="es-ES" dirty="0"/>
              <a:t>Sistemas fuera de servicio? </a:t>
            </a:r>
          </a:p>
          <a:p>
            <a:pPr lvl="2"/>
            <a:r>
              <a:rPr lang="es-ES" dirty="0"/>
              <a:t>Adaptación de los períodos de actuación</a:t>
            </a:r>
          </a:p>
          <a:p>
            <a:pPr lvl="3"/>
            <a:r>
              <a:rPr lang="es-ES" u="sng" dirty="0"/>
              <a:t>Modificación de valores de termostato y/o actuación sobre válvulas. Manual/automático. </a:t>
            </a:r>
          </a:p>
          <a:p>
            <a:pPr lvl="2"/>
            <a:r>
              <a:rPr lang="es-ES" dirty="0"/>
              <a:t>Se definen niveles de “</a:t>
            </a:r>
            <a:r>
              <a:rPr lang="es-ES" dirty="0" err="1"/>
              <a:t>setback</a:t>
            </a:r>
            <a:r>
              <a:rPr lang="es-ES" dirty="0"/>
              <a:t>” que eviten condiciones extremas.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78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68E20-C8C2-4949-A774-4E594539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EBB48-7A95-45B0-8B83-C465E7AE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Comprender las cargas térmicas en la edificación y sus dinámicas principales</a:t>
            </a:r>
          </a:p>
          <a:p>
            <a:r>
              <a:rPr lang="es-ES" dirty="0"/>
              <a:t>Introducir el concepto de Medida y Verificación de ahorros energéticos</a:t>
            </a:r>
          </a:p>
          <a:p>
            <a:r>
              <a:rPr lang="es-ES" dirty="0"/>
              <a:t>Disponer de herramientas para la realización de análisis de datos</a:t>
            </a:r>
          </a:p>
          <a:p>
            <a:r>
              <a:rPr lang="es-ES" dirty="0"/>
              <a:t>Identificar las variables relevantes y modelar la dependencia de las cargas térmicas frente a las mismas</a:t>
            </a:r>
          </a:p>
          <a:p>
            <a:r>
              <a:rPr lang="es-ES" dirty="0"/>
              <a:t>Conocer los métodos de análisis estadístico y las métricas de error</a:t>
            </a:r>
          </a:p>
          <a:p>
            <a:r>
              <a:rPr lang="es-ES" dirty="0"/>
              <a:t>Introducir distintos métodos de análisis clásicos y modernos</a:t>
            </a:r>
          </a:p>
          <a:p>
            <a:r>
              <a:rPr lang="es-ES" dirty="0"/>
              <a:t>Introducir métodos de clasificación y segmentación de datos</a:t>
            </a:r>
          </a:p>
          <a:p>
            <a:r>
              <a:rPr lang="es-ES" dirty="0"/>
              <a:t>Introducir métodos de detección de errores y reparación de series temporales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i="1" dirty="0"/>
              <a:t>Enunciar los problemas, posibles vías de solución, proporcionar herramientas y referencias útiles</a:t>
            </a:r>
          </a:p>
        </p:txBody>
      </p:sp>
    </p:spTree>
    <p:extLst>
      <p:ext uri="{BB962C8B-B14F-4D97-AF65-F5344CB8AC3E}">
        <p14:creationId xmlns:p14="http://schemas.microsoft.com/office/powerpoint/2010/main" val="645401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Las cargas de calefacción son mayores en invierno y/o períodos intermedios</a:t>
            </a:r>
          </a:p>
          <a:p>
            <a:r>
              <a:rPr lang="es-ES" dirty="0"/>
              <a:t>Existe un momento de equilibrio/cambio en primavera dónde ya no es necesaria la calefacción</a:t>
            </a:r>
          </a:p>
          <a:p>
            <a:r>
              <a:rPr lang="es-ES" dirty="0"/>
              <a:t>Métodos de Desactivación</a:t>
            </a:r>
          </a:p>
          <a:p>
            <a:pPr lvl="1"/>
            <a:r>
              <a:rPr lang="es-ES" dirty="0"/>
              <a:t>Calendario. El personal de mantenimiento desactiva el sistema de forma manual</a:t>
            </a:r>
          </a:p>
          <a:p>
            <a:pPr lvl="2"/>
            <a:r>
              <a:rPr lang="es-ES" dirty="0"/>
              <a:t>~ 31 de Abril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~15 días consecutivos con HDD=0</a:t>
            </a:r>
          </a:p>
          <a:p>
            <a:pPr lvl="2"/>
            <a:r>
              <a:rPr lang="es-ES" dirty="0"/>
              <a:t>~15 días consecutivos con temperatura media diaria &gt;15ºC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1"/>
            <a:r>
              <a:rPr lang="es-ES" dirty="0"/>
              <a:t>Activo 24/365 para edificios específicos (Hospitales, sistemas técnicos,…)</a:t>
            </a:r>
          </a:p>
        </p:txBody>
      </p:sp>
    </p:spTree>
    <p:extLst>
      <p:ext uri="{BB962C8B-B14F-4D97-AF65-F5344CB8AC3E}">
        <p14:creationId xmlns:p14="http://schemas.microsoft.com/office/powerpoint/2010/main" val="637739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427D60-EEFF-4BD7-BC98-C22AEBDF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Perfiles de uso. Ciclos Estacionales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98F7B333-4B57-4857-84C2-48210C2B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4301"/>
          </a:xfrm>
        </p:spPr>
        <p:txBody>
          <a:bodyPr>
            <a:normAutofit/>
          </a:bodyPr>
          <a:lstStyle/>
          <a:p>
            <a:r>
              <a:rPr lang="es-ES" dirty="0"/>
              <a:t>Existe un momento de equilibrio/cambio en otoño dónde vuelve a ser necesaria la calefacción</a:t>
            </a:r>
          </a:p>
          <a:p>
            <a:r>
              <a:rPr lang="es-ES" dirty="0"/>
              <a:t>Método de activación</a:t>
            </a:r>
          </a:p>
          <a:p>
            <a:pPr lvl="1"/>
            <a:r>
              <a:rPr lang="es-ES" dirty="0"/>
              <a:t>Calendario. El personal de mantenimiento </a:t>
            </a:r>
            <a:r>
              <a:rPr lang="es-ES" dirty="0" err="1"/>
              <a:t>sactiva</a:t>
            </a:r>
            <a:r>
              <a:rPr lang="es-ES" dirty="0"/>
              <a:t> el sistema de forma manual</a:t>
            </a:r>
          </a:p>
          <a:p>
            <a:pPr lvl="2"/>
            <a:r>
              <a:rPr lang="es-ES" dirty="0"/>
              <a:t>~ 31 de Octubre (España). </a:t>
            </a:r>
          </a:p>
          <a:p>
            <a:pPr lvl="1"/>
            <a:r>
              <a:rPr lang="es-ES" dirty="0"/>
              <a:t>Clima. Implementado por el sistema de control.</a:t>
            </a:r>
          </a:p>
          <a:p>
            <a:pPr lvl="2"/>
            <a:r>
              <a:rPr lang="es-ES" dirty="0"/>
              <a:t>~7 días consecutivos con HDD&gt;0</a:t>
            </a:r>
          </a:p>
          <a:p>
            <a:pPr lvl="2"/>
            <a:r>
              <a:rPr lang="es-ES" dirty="0"/>
              <a:t>~7 días consecutivos con temperatura media diaria &lt;12ºC</a:t>
            </a:r>
          </a:p>
          <a:p>
            <a:pPr lvl="2"/>
            <a:r>
              <a:rPr lang="es-ES" dirty="0"/>
              <a:t>…</a:t>
            </a:r>
          </a:p>
          <a:p>
            <a:pPr lvl="2"/>
            <a:r>
              <a:rPr lang="es-ES" dirty="0"/>
              <a:t>(también realizado manualmente por servicios de mantenimiento*)</a:t>
            </a:r>
          </a:p>
          <a:p>
            <a:pPr lvl="2"/>
            <a:r>
              <a:rPr lang="es-ES" dirty="0"/>
              <a:t>(por petición explícita del usuario*)</a:t>
            </a:r>
          </a:p>
        </p:txBody>
      </p:sp>
    </p:spTree>
    <p:extLst>
      <p:ext uri="{BB962C8B-B14F-4D97-AF65-F5344CB8AC3E}">
        <p14:creationId xmlns:p14="http://schemas.microsoft.com/office/powerpoint/2010/main" val="3182225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64A7B-5C55-468E-9D04-0A05131B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70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 err="1"/>
              <a:t>Sicheng</a:t>
            </a:r>
            <a:r>
              <a:rPr lang="en-US" sz="1800" dirty="0"/>
              <a:t> Zhan, </a:t>
            </a:r>
            <a:r>
              <a:rPr lang="en-US" sz="1800" dirty="0" err="1"/>
              <a:t>Zhaoru</a:t>
            </a:r>
            <a:r>
              <a:rPr lang="en-US" sz="1800" dirty="0"/>
              <a:t> Liu, Adrian Chong, Da Yan, Building categorization revisited: A clustering-based approach to using smart meter data for building energy benchmarking, Applied Energy, Volume 269, 2020, </a:t>
            </a:r>
            <a:r>
              <a:rPr lang="en-US" sz="1400" dirty="0">
                <a:hlinkClick r:id="rId2"/>
              </a:rPr>
              <a:t>https://doi.org/10.1016/j.apenergy.2020.114920</a:t>
            </a:r>
            <a:endParaRPr lang="en-US" sz="1400" dirty="0"/>
          </a:p>
          <a:p>
            <a:r>
              <a:rPr lang="en-US" sz="1800" dirty="0"/>
              <a:t>Disponible de forma </a:t>
            </a:r>
            <a:r>
              <a:rPr lang="en-US" sz="1800" dirty="0" err="1"/>
              <a:t>gratuita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s-ES" sz="14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https://ideaslab.io/publication/zhan-2020-building/</a:t>
            </a:r>
          </a:p>
          <a:p>
            <a:endParaRPr lang="es-ES" sz="1800" b="1" dirty="0">
              <a:hlinkClick r:id="rId3" tooltip="https://ideaslab.io/publication/zhan-2020-building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800" b="1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WARNING</a:t>
            </a:r>
            <a:r>
              <a:rPr lang="es-ES" sz="1800" dirty="0">
                <a:hlinkClick r:id="rId3" tooltip="https://ideaslab.io/publication/zhan-2020-build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﻿</a:t>
            </a:r>
            <a:r>
              <a:rPr lang="es-ES" sz="1800" dirty="0"/>
              <a:t>: Las magnitudes están normalizadas al máximo diario.</a:t>
            </a:r>
          </a:p>
          <a:p>
            <a:pPr lvl="1"/>
            <a:r>
              <a:rPr lang="es-ES" sz="1800" dirty="0" err="1"/>
              <a:t>Daily</a:t>
            </a:r>
            <a:r>
              <a:rPr lang="es-ES" sz="1800" dirty="0"/>
              <a:t> MAX = 1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C3769D-A5CF-4AE7-BBD8-9C289A827F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1502" y="693347"/>
            <a:ext cx="5426797" cy="5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8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10" name="Imagen 9" descr="Gráfico&#10;&#10;Descripción generada automáticamente">
            <a:extLst>
              <a:ext uri="{FF2B5EF4-FFF2-40B4-BE49-F238E27FC236}">
                <a16:creationId xmlns:a16="http://schemas.microsoft.com/office/drawing/2014/main" id="{45FEB290-59CB-4872-873B-DEB7763F36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540783"/>
            <a:ext cx="5857359" cy="4916166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EE2BEB0-EFA9-4B4A-BD9D-8C22694B01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880"/>
          <a:stretch/>
        </p:blipFill>
        <p:spPr>
          <a:xfrm>
            <a:off x="6271141" y="1615736"/>
            <a:ext cx="5857359" cy="49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87426"/>
            <a:ext cx="9784885" cy="46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3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09"/>
          <a:stretch/>
        </p:blipFill>
        <p:spPr>
          <a:xfrm>
            <a:off x="838200" y="1480287"/>
            <a:ext cx="7378700" cy="50337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E9C16D8-732E-4FBA-9C2B-5C5D9C098ED7}"/>
              </a:ext>
            </a:extLst>
          </p:cNvPr>
          <p:cNvSpPr txBox="1"/>
          <p:nvPr/>
        </p:nvSpPr>
        <p:spPr>
          <a:xfrm>
            <a:off x="8393444" y="2815322"/>
            <a:ext cx="3227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Día laborable corto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Día laborable largo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F0"/>
                </a:solidFill>
              </a:rPr>
              <a:t>Uso extendido por la tarde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6127750" y="4522382"/>
            <a:ext cx="2514932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6521926" y="4845787"/>
            <a:ext cx="212075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17AB64D-64D1-4E55-8C04-8153B4085D01}"/>
              </a:ext>
            </a:extLst>
          </p:cNvPr>
          <p:cNvCxnSpPr>
            <a:cxnSpLocks/>
          </p:cNvCxnSpPr>
          <p:nvPr/>
        </p:nvCxnSpPr>
        <p:spPr>
          <a:xfrm flipH="1">
            <a:off x="7791118" y="5156493"/>
            <a:ext cx="851564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Perfiles eléctricos diarios</a:t>
            </a: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0EDCBC64-26A8-4D10-A3E7-0DE5DB35C8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1480824"/>
            <a:ext cx="7378700" cy="503377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FAC0465-F941-4073-9676-12643AC7BC59}"/>
              </a:ext>
            </a:extLst>
          </p:cNvPr>
          <p:cNvCxnSpPr>
            <a:cxnSpLocks/>
          </p:cNvCxnSpPr>
          <p:nvPr/>
        </p:nvCxnSpPr>
        <p:spPr>
          <a:xfrm flipH="1">
            <a:off x="7384555" y="3997712"/>
            <a:ext cx="2265694" cy="0"/>
          </a:xfrm>
          <a:prstGeom prst="straightConnector1">
            <a:avLst/>
          </a:prstGeom>
          <a:ln w="76200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218F9A9-F088-47A6-AAE4-9BAD7EEABB1A}"/>
              </a:ext>
            </a:extLst>
          </p:cNvPr>
          <p:cNvCxnSpPr>
            <a:cxnSpLocks/>
          </p:cNvCxnSpPr>
          <p:nvPr/>
        </p:nvCxnSpPr>
        <p:spPr>
          <a:xfrm flipH="1">
            <a:off x="7778730" y="3429000"/>
            <a:ext cx="187151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0F5A56-CBE9-4D19-B266-10C99740BD49}"/>
              </a:ext>
            </a:extLst>
          </p:cNvPr>
          <p:cNvSpPr txBox="1"/>
          <p:nvPr/>
        </p:nvSpPr>
        <p:spPr>
          <a:xfrm>
            <a:off x="8126250" y="1971106"/>
            <a:ext cx="3227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Períodos con ocupación distinta: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FF0000"/>
                </a:solidFill>
              </a:rPr>
              <a:t>Poca actividad por la tarde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accent6"/>
                </a:solidFill>
              </a:rPr>
              <a:t>Mucha actividad por la tarde</a:t>
            </a:r>
          </a:p>
        </p:txBody>
      </p:sp>
    </p:spTree>
    <p:extLst>
      <p:ext uri="{BB962C8B-B14F-4D97-AF65-F5344CB8AC3E}">
        <p14:creationId xmlns:p14="http://schemas.microsoft.com/office/powerpoint/2010/main" val="263319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Calendario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E7ADF16D-951D-4A9C-9A14-9D2EEA0874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6003" y="2383946"/>
            <a:ext cx="7567120" cy="37823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3C453DD-C894-45C8-9BB5-40E6BE531993}"/>
              </a:ext>
            </a:extLst>
          </p:cNvPr>
          <p:cNvSpPr txBox="1"/>
          <p:nvPr/>
        </p:nvSpPr>
        <p:spPr>
          <a:xfrm>
            <a:off x="803853" y="2416224"/>
            <a:ext cx="17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Fines de semana</a:t>
            </a:r>
          </a:p>
          <a:p>
            <a:r>
              <a:rPr lang="es-ES" dirty="0">
                <a:solidFill>
                  <a:schemeClr val="accent1"/>
                </a:solidFill>
              </a:rPr>
              <a:t>Vacaciones</a:t>
            </a:r>
          </a:p>
          <a:p>
            <a:r>
              <a:rPr lang="es-ES" dirty="0">
                <a:solidFill>
                  <a:srgbClr val="FF0000"/>
                </a:solidFill>
              </a:rPr>
              <a:t>Festivos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21CE77-2AF9-4223-8BD3-BEE46B204F59}"/>
              </a:ext>
            </a:extLst>
          </p:cNvPr>
          <p:cNvSpPr/>
          <p:nvPr/>
        </p:nvSpPr>
        <p:spPr>
          <a:xfrm>
            <a:off x="3501358" y="3221665"/>
            <a:ext cx="7852441" cy="36150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FE3F4DB-5C4B-4A4B-BD85-3EAA5722ED28}"/>
              </a:ext>
            </a:extLst>
          </p:cNvPr>
          <p:cNvSpPr/>
          <p:nvPr/>
        </p:nvSpPr>
        <p:spPr>
          <a:xfrm>
            <a:off x="3501358" y="4587673"/>
            <a:ext cx="7852441" cy="31897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EB87D9-CC6C-4B60-98E2-2B13E30B4730}"/>
              </a:ext>
            </a:extLst>
          </p:cNvPr>
          <p:cNvSpPr/>
          <p:nvPr/>
        </p:nvSpPr>
        <p:spPr>
          <a:xfrm>
            <a:off x="3501357" y="4988421"/>
            <a:ext cx="655973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FD9606D-0083-41DF-94E7-A8DD96588DC2}"/>
              </a:ext>
            </a:extLst>
          </p:cNvPr>
          <p:cNvSpPr/>
          <p:nvPr/>
        </p:nvSpPr>
        <p:spPr>
          <a:xfrm>
            <a:off x="6396957" y="4988421"/>
            <a:ext cx="1779480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778922-6CC2-4E25-888C-88D10EF17F41}"/>
              </a:ext>
            </a:extLst>
          </p:cNvPr>
          <p:cNvSpPr/>
          <p:nvPr/>
        </p:nvSpPr>
        <p:spPr>
          <a:xfrm>
            <a:off x="10416063" y="4988421"/>
            <a:ext cx="937735" cy="1314747"/>
          </a:xfrm>
          <a:prstGeom prst="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665391-135A-465D-B335-DDA34F2157BD}"/>
              </a:ext>
            </a:extLst>
          </p:cNvPr>
          <p:cNvSpPr/>
          <p:nvPr/>
        </p:nvSpPr>
        <p:spPr>
          <a:xfrm>
            <a:off x="6056366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1C2336E-6482-4AD4-8504-0C9AD6A5F598}"/>
              </a:ext>
            </a:extLst>
          </p:cNvPr>
          <p:cNvSpPr/>
          <p:nvPr/>
        </p:nvSpPr>
        <p:spPr>
          <a:xfrm>
            <a:off x="3774558" y="2431618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C5B6B85-94D3-4FBF-A7D0-43086007889A}"/>
              </a:ext>
            </a:extLst>
          </p:cNvPr>
          <p:cNvSpPr/>
          <p:nvPr/>
        </p:nvSpPr>
        <p:spPr>
          <a:xfrm>
            <a:off x="6581602" y="2575131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BAA619-05DB-424B-AF1D-97F93CE2C58C}"/>
              </a:ext>
            </a:extLst>
          </p:cNvPr>
          <p:cNvSpPr/>
          <p:nvPr/>
        </p:nvSpPr>
        <p:spPr>
          <a:xfrm>
            <a:off x="7921256" y="281360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38D956-2F76-4045-86AF-01ECB837D97E}"/>
              </a:ext>
            </a:extLst>
          </p:cNvPr>
          <p:cNvSpPr/>
          <p:nvPr/>
        </p:nvSpPr>
        <p:spPr>
          <a:xfrm>
            <a:off x="6910838" y="297676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B2FB00F-452A-4637-A6BC-23894585D51E}"/>
              </a:ext>
            </a:extLst>
          </p:cNvPr>
          <p:cNvSpPr/>
          <p:nvPr/>
        </p:nvSpPr>
        <p:spPr>
          <a:xfrm>
            <a:off x="5356887" y="2968885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4B4AF1-3DEC-4FB8-B8D9-151823971B2C}"/>
              </a:ext>
            </a:extLst>
          </p:cNvPr>
          <p:cNvSpPr/>
          <p:nvPr/>
        </p:nvSpPr>
        <p:spPr>
          <a:xfrm>
            <a:off x="4516764" y="2813605"/>
            <a:ext cx="340591" cy="54462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0615BC-9D9C-4D8F-BC35-476A954FCBF4}"/>
              </a:ext>
            </a:extLst>
          </p:cNvPr>
          <p:cNvSpPr/>
          <p:nvPr/>
        </p:nvSpPr>
        <p:spPr>
          <a:xfrm>
            <a:off x="8247535" y="2656346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2E48204-171A-437C-835C-790890F1EC07}"/>
              </a:ext>
            </a:extLst>
          </p:cNvPr>
          <p:cNvSpPr/>
          <p:nvPr/>
        </p:nvSpPr>
        <p:spPr>
          <a:xfrm>
            <a:off x="9743172" y="2506749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B1523DA-2E37-46C6-A414-8144CAE9761F}"/>
              </a:ext>
            </a:extLst>
          </p:cNvPr>
          <p:cNvSpPr/>
          <p:nvPr/>
        </p:nvSpPr>
        <p:spPr>
          <a:xfrm>
            <a:off x="10690694" y="2575130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E53B8C7-CF10-42E2-9189-FD8D1F11969B}"/>
              </a:ext>
            </a:extLst>
          </p:cNvPr>
          <p:cNvSpPr/>
          <p:nvPr/>
        </p:nvSpPr>
        <p:spPr>
          <a:xfrm>
            <a:off x="10834559" y="2404834"/>
            <a:ext cx="340591" cy="3405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3D3E502-3873-4AE1-85F0-07E57089372F}"/>
              </a:ext>
            </a:extLst>
          </p:cNvPr>
          <p:cNvCxnSpPr>
            <a:cxnSpLocks/>
          </p:cNvCxnSpPr>
          <p:nvPr/>
        </p:nvCxnSpPr>
        <p:spPr>
          <a:xfrm>
            <a:off x="3944853" y="28228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9DBAFF0-12BF-4E57-9254-E285026CD8CF}"/>
              </a:ext>
            </a:extLst>
          </p:cNvPr>
          <p:cNvCxnSpPr>
            <a:cxnSpLocks/>
          </p:cNvCxnSpPr>
          <p:nvPr/>
        </p:nvCxnSpPr>
        <p:spPr>
          <a:xfrm>
            <a:off x="4687059" y="330198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B6AEBD7-D8B0-451A-B93A-A9E5AF96C9B8}"/>
              </a:ext>
            </a:extLst>
          </p:cNvPr>
          <p:cNvCxnSpPr>
            <a:cxnSpLocks/>
          </p:cNvCxnSpPr>
          <p:nvPr/>
        </p:nvCxnSpPr>
        <p:spPr>
          <a:xfrm>
            <a:off x="5527182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92719-FDFB-4953-95DC-4625FF93EB50}"/>
              </a:ext>
            </a:extLst>
          </p:cNvPr>
          <p:cNvCxnSpPr>
            <a:cxnSpLocks/>
          </p:cNvCxnSpPr>
          <p:nvPr/>
        </p:nvCxnSpPr>
        <p:spPr>
          <a:xfrm>
            <a:off x="6226661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C7ABDA9-9384-401C-BCA4-EDE61B2D0348}"/>
              </a:ext>
            </a:extLst>
          </p:cNvPr>
          <p:cNvCxnSpPr>
            <a:cxnSpLocks/>
          </p:cNvCxnSpPr>
          <p:nvPr/>
        </p:nvCxnSpPr>
        <p:spPr>
          <a:xfrm>
            <a:off x="6751897" y="294242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DCE5D5B-FE13-4F5D-967B-C355EB514D6E}"/>
              </a:ext>
            </a:extLst>
          </p:cNvPr>
          <p:cNvCxnSpPr>
            <a:cxnSpLocks/>
          </p:cNvCxnSpPr>
          <p:nvPr/>
        </p:nvCxnSpPr>
        <p:spPr>
          <a:xfrm>
            <a:off x="7074219" y="335822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0F944C8-D7AA-49DE-B6E9-7E6DF4543124}"/>
              </a:ext>
            </a:extLst>
          </p:cNvPr>
          <p:cNvCxnSpPr>
            <a:cxnSpLocks/>
          </p:cNvCxnSpPr>
          <p:nvPr/>
        </p:nvCxnSpPr>
        <p:spPr>
          <a:xfrm>
            <a:off x="8091551" y="320548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64A064C-7B3B-4615-9530-1C29651982DF}"/>
              </a:ext>
            </a:extLst>
          </p:cNvPr>
          <p:cNvCxnSpPr>
            <a:cxnSpLocks/>
          </p:cNvCxnSpPr>
          <p:nvPr/>
        </p:nvCxnSpPr>
        <p:spPr>
          <a:xfrm>
            <a:off x="8417830" y="3049956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359B154-009D-4C53-A387-D9189E1A3096}"/>
              </a:ext>
            </a:extLst>
          </p:cNvPr>
          <p:cNvCxnSpPr>
            <a:cxnSpLocks/>
          </p:cNvCxnSpPr>
          <p:nvPr/>
        </p:nvCxnSpPr>
        <p:spPr>
          <a:xfrm>
            <a:off x="9913467" y="2903435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725852C-FC69-4E8C-8458-6BCA011D1F7C}"/>
              </a:ext>
            </a:extLst>
          </p:cNvPr>
          <p:cNvCxnSpPr>
            <a:cxnSpLocks/>
          </p:cNvCxnSpPr>
          <p:nvPr/>
        </p:nvCxnSpPr>
        <p:spPr>
          <a:xfrm>
            <a:off x="10884930" y="2956598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983BC04-C8D5-42B4-9506-214A2FE72DFE}"/>
              </a:ext>
            </a:extLst>
          </p:cNvPr>
          <p:cNvCxnSpPr>
            <a:cxnSpLocks/>
          </p:cNvCxnSpPr>
          <p:nvPr/>
        </p:nvCxnSpPr>
        <p:spPr>
          <a:xfrm>
            <a:off x="11029837" y="2835412"/>
            <a:ext cx="0" cy="9731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7D41CE-7C90-4314-B07C-3297112608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991" y="1319826"/>
            <a:ext cx="5687316" cy="53629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D8ED8F-954F-4EDF-9317-4EC8FFEF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Ejemplo. Tipos de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E3513E-A633-46B3-A70D-3ED89567C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accent1"/>
                </a:solidFill>
              </a:rPr>
              <a:t>(mayormente) Residencial</a:t>
            </a:r>
          </a:p>
          <a:p>
            <a:pPr marL="0" indent="0">
              <a:buNone/>
            </a:pPr>
            <a:r>
              <a:rPr lang="es-ES" dirty="0"/>
              <a:t>(mayormente) Oficinas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>
                <a:solidFill>
                  <a:schemeClr val="accent6"/>
                </a:solidFill>
              </a:rPr>
              <a:t>Mañana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>
                <a:solidFill>
                  <a:schemeClr val="accent2"/>
                </a:solidFill>
              </a:rPr>
              <a:t>Mañana+tarde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Sin predominancia</a:t>
            </a:r>
          </a:p>
        </p:txBody>
      </p:sp>
    </p:spTree>
    <p:extLst>
      <p:ext uri="{BB962C8B-B14F-4D97-AF65-F5344CB8AC3E}">
        <p14:creationId xmlns:p14="http://schemas.microsoft.com/office/powerpoint/2010/main" val="500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38CFD4A-1C33-451F-AE61-1173C083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Medida y Verificación de Ahorros Energéticos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32CFE0-A242-4625-A324-513926A5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20E8-22F2-4E66-9200-1EA2D697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seminario</a:t>
            </a:r>
            <a:endParaRPr lang="en-GB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A62E472-57DE-45F4-89B6-E389A35DC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921799"/>
              </p:ext>
            </p:extLst>
          </p:nvPr>
        </p:nvGraphicFramePr>
        <p:xfrm>
          <a:off x="965790" y="1260825"/>
          <a:ext cx="10857615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428">
                  <a:extLst>
                    <a:ext uri="{9D8B030D-6E8A-4147-A177-3AD203B41FA5}">
                      <a16:colId xmlns:a16="http://schemas.microsoft.com/office/drawing/2014/main" val="783413096"/>
                    </a:ext>
                  </a:extLst>
                </a:gridCol>
                <a:gridCol w="4561368">
                  <a:extLst>
                    <a:ext uri="{9D8B030D-6E8A-4147-A177-3AD203B41FA5}">
                      <a16:colId xmlns:a16="http://schemas.microsoft.com/office/drawing/2014/main" val="719105427"/>
                    </a:ext>
                  </a:extLst>
                </a:gridCol>
                <a:gridCol w="4316819">
                  <a:extLst>
                    <a:ext uri="{9D8B030D-6E8A-4147-A177-3AD203B41FA5}">
                      <a16:colId xmlns:a16="http://schemas.microsoft.com/office/drawing/2014/main" val="43669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Módulo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Teoría (2h)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Práctica (4h)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5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</a:t>
                      </a:r>
                    </a:p>
                    <a:p>
                      <a:r>
                        <a:rPr lang="es-ES" sz="1600" dirty="0"/>
                        <a:t>2021/11/09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Introducción.</a:t>
                      </a: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Cargas térmicas en la edificación.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 de Medida y Verificación.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Introducción a la Herramienta R/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RStudio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Carga y estructuración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 básicas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Visualización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</a:t>
                      </a:r>
                    </a:p>
                    <a:p>
                      <a:r>
                        <a:rPr lang="es-ES" sz="1600" dirty="0"/>
                        <a:t>2021/11/16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Estadístico y Correlaciones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Métricas de error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de cargas térmicas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variables relevantes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6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III</a:t>
                      </a:r>
                    </a:p>
                    <a:p>
                      <a:r>
                        <a:rPr lang="es-ES" sz="1600" dirty="0"/>
                        <a:t>2021/11/23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tradicionales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modernos.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segmentación avanzada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Calificación de métodos s/ objetivos de análisis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Análisis de cargas térmicas de un edificio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IV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2021/11/30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Métodos de clasificación no supervisada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Detección de errores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Reparación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Caso práctico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Limpieza de series temporales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 de variaciones estacionales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Segmentación de datos</a:t>
                      </a:r>
                      <a:endParaRPr lang="en-GB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Construcción de un modelo completo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2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32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827B1-CD92-4A00-BF55-D74E7EC4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 es M&amp;V?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B5F5B-6F0D-4528-B8AD-FABC31D7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1277" cy="4351338"/>
          </a:xfrm>
        </p:spPr>
        <p:txBody>
          <a:bodyPr>
            <a:normAutofit/>
          </a:bodyPr>
          <a:lstStyle/>
          <a:p>
            <a:r>
              <a:rPr lang="es-ES" dirty="0"/>
              <a:t>Definir el rendimiento de un sistema</a:t>
            </a:r>
          </a:p>
          <a:p>
            <a:pPr lvl="1"/>
            <a:r>
              <a:rPr lang="es-ES" dirty="0"/>
              <a:t>Con un enfoque macro/global (</a:t>
            </a:r>
            <a:r>
              <a:rPr lang="es-ES" dirty="0" err="1"/>
              <a:t>e.g</a:t>
            </a:r>
            <a:r>
              <a:rPr lang="es-ES" dirty="0"/>
              <a:t>. un edificio/una planta/…)</a:t>
            </a:r>
          </a:p>
          <a:p>
            <a:pPr lvl="1"/>
            <a:r>
              <a:rPr lang="es-ES" u="sng" dirty="0"/>
              <a:t>Relativo a un estado </a:t>
            </a:r>
            <a:r>
              <a:rPr lang="es-ES" u="sng" dirty="0" err="1"/>
              <a:t>pre-existente</a:t>
            </a:r>
            <a:r>
              <a:rPr lang="es-ES" u="sng" dirty="0"/>
              <a:t> (</a:t>
            </a:r>
            <a:r>
              <a:rPr lang="es-ES" u="sng" dirty="0" err="1"/>
              <a:t>baseline</a:t>
            </a:r>
            <a:r>
              <a:rPr lang="es-ES" u="sng" dirty="0"/>
              <a:t>)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 reforma de un edificio)</a:t>
            </a:r>
          </a:p>
          <a:p>
            <a:r>
              <a:rPr lang="es-ES" dirty="0"/>
              <a:t>Mediante métodos de medida</a:t>
            </a:r>
          </a:p>
          <a:p>
            <a:r>
              <a:rPr lang="es-ES" dirty="0"/>
              <a:t>Permite correcciones</a:t>
            </a:r>
          </a:p>
          <a:p>
            <a:pPr lvl="1"/>
            <a:r>
              <a:rPr lang="es-ES" dirty="0"/>
              <a:t>Variaciones climáticas	</a:t>
            </a:r>
            <a:r>
              <a:rPr lang="es-ES" sz="1800" dirty="0"/>
              <a:t>			</a:t>
            </a:r>
            <a:r>
              <a:rPr lang="es-ES" sz="1600" dirty="0"/>
              <a:t>+-10-15% anual</a:t>
            </a:r>
            <a:endParaRPr lang="es-ES" dirty="0"/>
          </a:p>
          <a:p>
            <a:pPr lvl="1"/>
            <a:r>
              <a:rPr lang="es-ES" dirty="0"/>
              <a:t>Variaciones en el uso	</a:t>
            </a:r>
            <a:r>
              <a:rPr lang="es-ES" sz="1800" dirty="0"/>
              <a:t>			calendario, intensidad laboral, horarios, </a:t>
            </a:r>
            <a:r>
              <a:rPr lang="es-ES" sz="1600" dirty="0"/>
              <a:t>COVID-19</a:t>
            </a:r>
            <a:endParaRPr lang="es-ES" dirty="0"/>
          </a:p>
          <a:p>
            <a:pPr lvl="1"/>
            <a:r>
              <a:rPr lang="es-ES" dirty="0"/>
              <a:t>Variaciones en la configuración del sistema</a:t>
            </a:r>
            <a:r>
              <a:rPr lang="es-ES" sz="2800" dirty="0"/>
              <a:t>	</a:t>
            </a:r>
            <a:r>
              <a:rPr lang="es-ES" sz="1600" dirty="0"/>
              <a:t>reformas, disfunciones,…</a:t>
            </a:r>
          </a:p>
          <a:p>
            <a:pPr lvl="1"/>
            <a:r>
              <a:rPr lang="es-ES" dirty="0"/>
              <a:t>Variaciones en el coste de la Energía		</a:t>
            </a:r>
            <a:r>
              <a:rPr lang="es-ES" sz="1600" dirty="0"/>
              <a:t>+-5-30% dependiendo del mercado energético mundial</a:t>
            </a:r>
            <a:endParaRPr lang="es-ES" sz="28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553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s-ES" dirty="0"/>
              <a:t>Ciclo de un sistema energético</a:t>
            </a:r>
          </a:p>
          <a:p>
            <a:pPr lvl="1"/>
            <a:r>
              <a:rPr lang="es-ES" sz="1800" dirty="0"/>
              <a:t>Auditoría			Identificación de oportunidad</a:t>
            </a:r>
          </a:p>
          <a:p>
            <a:pPr lvl="1"/>
            <a:r>
              <a:rPr lang="es-ES" sz="1800" dirty="0"/>
              <a:t>Ingeniería básica		Se estiman inversiones y niveles de rendimiento</a:t>
            </a:r>
          </a:p>
          <a:p>
            <a:pPr lvl="1"/>
            <a:r>
              <a:rPr lang="es-ES" sz="1800" dirty="0"/>
              <a:t>Ingeniería de detalle	 	Se determinan inversiones y niveles de rendimiento 	</a:t>
            </a:r>
          </a:p>
          <a:p>
            <a:pPr lvl="1"/>
            <a:endParaRPr lang="es-ES" sz="100" dirty="0"/>
          </a:p>
          <a:p>
            <a:pPr lvl="1"/>
            <a:r>
              <a:rPr lang="es-ES" sz="1800" dirty="0"/>
              <a:t>Construcción		Se ejecuta el coste</a:t>
            </a:r>
          </a:p>
          <a:p>
            <a:pPr lvl="1"/>
            <a:r>
              <a:rPr lang="es-ES" sz="1800" dirty="0"/>
              <a:t>Puesta en marcha		Se fija el rendimiento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Operación			Se entrega la energía</a:t>
            </a:r>
            <a:endParaRPr lang="es-ES" sz="800" dirty="0"/>
          </a:p>
          <a:p>
            <a:pPr lvl="1"/>
            <a:endParaRPr lang="es-ES" sz="100" dirty="0"/>
          </a:p>
          <a:p>
            <a:pPr lvl="1"/>
            <a:r>
              <a:rPr lang="es-ES" sz="1800" dirty="0"/>
              <a:t>Mantenimiento		El rendimiento se </a:t>
            </a:r>
            <a:r>
              <a:rPr lang="es-ES" sz="1800" dirty="0" err="1"/>
              <a:t>mantiente</a:t>
            </a:r>
            <a:r>
              <a:rPr lang="es-ES" sz="1800" dirty="0"/>
              <a:t> ~constante</a:t>
            </a:r>
          </a:p>
          <a:p>
            <a:r>
              <a:rPr lang="es-ES" sz="2200" dirty="0"/>
              <a:t>Típicamente, hay un actor responsable de dada uno de estos </a:t>
            </a:r>
            <a:r>
              <a:rPr lang="es-ES" sz="2200" dirty="0" err="1"/>
              <a:t>items</a:t>
            </a:r>
            <a:endParaRPr lang="es-ES" sz="2200" dirty="0"/>
          </a:p>
          <a:p>
            <a:pPr lvl="1"/>
            <a:r>
              <a:rPr lang="es-ES" sz="1800" dirty="0">
                <a:solidFill>
                  <a:srgbClr val="FF0000"/>
                </a:solidFill>
              </a:rPr>
              <a:t>Propietario</a:t>
            </a:r>
          </a:p>
          <a:p>
            <a:pPr lvl="1"/>
            <a:r>
              <a:rPr lang="es-ES" sz="1800" dirty="0">
                <a:solidFill>
                  <a:srgbClr val="00B050"/>
                </a:solidFill>
              </a:rPr>
              <a:t>Usuario</a:t>
            </a:r>
          </a:p>
          <a:p>
            <a:pPr lvl="1"/>
            <a:r>
              <a:rPr lang="es-ES" sz="1800" dirty="0">
                <a:solidFill>
                  <a:srgbClr val="002060"/>
                </a:solidFill>
              </a:rPr>
              <a:t>Ingeniería</a:t>
            </a:r>
          </a:p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Instalador</a:t>
            </a:r>
            <a:r>
              <a:rPr lang="es-ES" sz="1800" dirty="0"/>
              <a:t>	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74AE51-15AC-45CB-B0EA-E1C9084DCAF0}"/>
              </a:ext>
            </a:extLst>
          </p:cNvPr>
          <p:cNvSpPr txBox="1"/>
          <p:nvPr/>
        </p:nvSpPr>
        <p:spPr>
          <a:xfrm>
            <a:off x="4048761" y="4630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dirty="0">
                <a:solidFill>
                  <a:srgbClr val="FF0000"/>
                </a:solidFill>
              </a:rPr>
              <a:t>-	Financiador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9EF2AD-3123-4404-94FC-CC4C8C81CDAE}"/>
              </a:ext>
            </a:extLst>
          </p:cNvPr>
          <p:cNvSpPr/>
          <p:nvPr/>
        </p:nvSpPr>
        <p:spPr>
          <a:xfrm>
            <a:off x="1193248" y="2175826"/>
            <a:ext cx="10160547" cy="8389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5362C-C8AF-46EA-AFA7-C75E15EDED0D}"/>
              </a:ext>
            </a:extLst>
          </p:cNvPr>
          <p:cNvSpPr txBox="1"/>
          <p:nvPr/>
        </p:nvSpPr>
        <p:spPr>
          <a:xfrm>
            <a:off x="4048761" y="5439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solidFill>
                  <a:schemeClr val="accent4">
                    <a:lumMod val="75000"/>
                  </a:schemeClr>
                </a:solidFill>
              </a:rPr>
              <a:t>-	Mantenedor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CE3359-00E1-40C3-B65B-7DFA827324CC}"/>
              </a:ext>
            </a:extLst>
          </p:cNvPr>
          <p:cNvSpPr/>
          <p:nvPr/>
        </p:nvSpPr>
        <p:spPr>
          <a:xfrm>
            <a:off x="1193248" y="3086536"/>
            <a:ext cx="10160546" cy="54672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B4C13-E35E-44B0-B676-CB8E4E227772}"/>
              </a:ext>
            </a:extLst>
          </p:cNvPr>
          <p:cNvSpPr/>
          <p:nvPr/>
        </p:nvSpPr>
        <p:spPr>
          <a:xfrm>
            <a:off x="1193248" y="4061349"/>
            <a:ext cx="10160546" cy="28861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233A4C0-0F78-42A8-91FE-F8624DE3DE78}"/>
              </a:ext>
            </a:extLst>
          </p:cNvPr>
          <p:cNvSpPr/>
          <p:nvPr/>
        </p:nvSpPr>
        <p:spPr>
          <a:xfrm>
            <a:off x="4456222" y="3115563"/>
            <a:ext cx="1902048" cy="249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5AA732D-A352-498D-93A2-871CAEBD847B}"/>
              </a:ext>
            </a:extLst>
          </p:cNvPr>
          <p:cNvSpPr/>
          <p:nvPr/>
        </p:nvSpPr>
        <p:spPr>
          <a:xfrm>
            <a:off x="9210261" y="3645507"/>
            <a:ext cx="2082579" cy="4003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FAB483C-D891-423D-B349-0CFBF7038B89}"/>
              </a:ext>
            </a:extLst>
          </p:cNvPr>
          <p:cNvSpPr/>
          <p:nvPr/>
        </p:nvSpPr>
        <p:spPr>
          <a:xfrm>
            <a:off x="1193248" y="3690241"/>
            <a:ext cx="10160546" cy="3061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2DF595-D9C0-4992-A660-0DED2AA26266}"/>
              </a:ext>
            </a:extLst>
          </p:cNvPr>
          <p:cNvSpPr txBox="1"/>
          <p:nvPr/>
        </p:nvSpPr>
        <p:spPr>
          <a:xfrm>
            <a:off x="8729868" y="3660040"/>
            <a:ext cx="28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/>
              <a:t>(con coste asociado)</a:t>
            </a:r>
          </a:p>
        </p:txBody>
      </p:sp>
    </p:spTree>
    <p:extLst>
      <p:ext uri="{BB962C8B-B14F-4D97-AF65-F5344CB8AC3E}">
        <p14:creationId xmlns:p14="http://schemas.microsoft.com/office/powerpoint/2010/main" val="29439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39E20-9537-450D-8987-3740EA55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 (II)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773E0-BCFD-4F2C-BBBE-A6D3DCF21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76070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coste y le rendimiento de los edificios debería ser trazable</a:t>
            </a:r>
          </a:p>
          <a:p>
            <a:r>
              <a:rPr lang="es-ES" dirty="0"/>
              <a:t>Contratos de Prestaciones Energéticas</a:t>
            </a:r>
          </a:p>
          <a:p>
            <a:pPr lvl="1"/>
            <a:r>
              <a:rPr lang="es-ES" dirty="0"/>
              <a:t>Cada vez más habituales</a:t>
            </a:r>
          </a:p>
          <a:p>
            <a:pPr lvl="2"/>
            <a:r>
              <a:rPr lang="es-ES" dirty="0"/>
              <a:t>Obtención de financiación externa</a:t>
            </a:r>
          </a:p>
          <a:p>
            <a:pPr lvl="2"/>
            <a:r>
              <a:rPr lang="es-ES" dirty="0"/>
              <a:t>Garantiza el rendimiento del sistema</a:t>
            </a:r>
          </a:p>
          <a:p>
            <a:pPr lvl="1"/>
            <a:r>
              <a:rPr lang="es-ES" dirty="0"/>
              <a:t>Se definen los pagos en base al rendimiento </a:t>
            </a:r>
            <a:r>
              <a:rPr lang="es-ES" b="1" u="sng" dirty="0"/>
              <a:t>real</a:t>
            </a:r>
            <a:r>
              <a:rPr lang="es-ES" dirty="0"/>
              <a:t> de la instalación</a:t>
            </a:r>
          </a:p>
          <a:p>
            <a:r>
              <a:rPr lang="es-ES" dirty="0"/>
              <a:t>Rendimiento</a:t>
            </a:r>
          </a:p>
          <a:p>
            <a:pPr lvl="3"/>
            <a:r>
              <a:rPr lang="es-ES" sz="2200" dirty="0"/>
              <a:t>Garantía	</a:t>
            </a:r>
            <a:r>
              <a:rPr lang="es-ES" dirty="0"/>
              <a:t> 	≠Diseño</a:t>
            </a:r>
          </a:p>
          <a:p>
            <a:pPr marL="1828800" lvl="4" indent="0">
              <a:buNone/>
            </a:pPr>
            <a:r>
              <a:rPr lang="es-ES" dirty="0"/>
              <a:t>		≠Nominal/Catálogo</a:t>
            </a:r>
          </a:p>
          <a:p>
            <a:pPr marL="1828800" lvl="4" indent="0">
              <a:buNone/>
            </a:pPr>
            <a:r>
              <a:rPr lang="es-ES" dirty="0"/>
              <a:t>		≠Estimado</a:t>
            </a:r>
          </a:p>
          <a:p>
            <a:pPr marL="1828800" lvl="4" indent="0">
              <a:buNone/>
            </a:pPr>
            <a:r>
              <a:rPr lang="es-ES" dirty="0"/>
              <a:t>		≠Max</a:t>
            </a:r>
          </a:p>
          <a:p>
            <a:pPr marL="1828800" lvl="4" indent="0">
              <a:buNone/>
            </a:pPr>
            <a:r>
              <a:rPr lang="es-ES" dirty="0"/>
              <a:t>		≠Min</a:t>
            </a:r>
          </a:p>
          <a:p>
            <a:pPr lvl="3"/>
            <a:r>
              <a:rPr lang="es-ES" sz="2200" dirty="0"/>
              <a:t>Definición</a:t>
            </a:r>
          </a:p>
          <a:p>
            <a:pPr lvl="4"/>
            <a:r>
              <a:rPr lang="es-ES" dirty="0"/>
              <a:t>Energía		[</a:t>
            </a:r>
            <a:r>
              <a:rPr lang="es-ES" dirty="0" err="1"/>
              <a:t>MWh</a:t>
            </a:r>
            <a:r>
              <a:rPr lang="es-ES" dirty="0"/>
              <a:t>],  [%],…</a:t>
            </a:r>
          </a:p>
          <a:p>
            <a:pPr lvl="4"/>
            <a:r>
              <a:rPr lang="es-ES" dirty="0"/>
              <a:t>Coste		[€/</a:t>
            </a:r>
            <a:r>
              <a:rPr lang="es-ES" dirty="0" err="1"/>
              <a:t>MWh</a:t>
            </a:r>
            <a:r>
              <a:rPr lang="es-ES" dirty="0"/>
              <a:t>], [</a:t>
            </a:r>
            <a:r>
              <a:rPr lang="es-ES" dirty="0" err="1"/>
              <a:t>max</a:t>
            </a:r>
            <a:r>
              <a:rPr lang="es-ES" dirty="0"/>
              <a:t>€],…</a:t>
            </a:r>
          </a:p>
        </p:txBody>
      </p:sp>
    </p:spTree>
    <p:extLst>
      <p:ext uri="{BB962C8B-B14F-4D97-AF65-F5344CB8AC3E}">
        <p14:creationId xmlns:p14="http://schemas.microsoft.com/office/powerpoint/2010/main" val="3205188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Referencias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ASHRAE 14, “</a:t>
            </a:r>
            <a:r>
              <a:rPr lang="es-ES" dirty="0" err="1"/>
              <a:t>Measurement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Energy, </a:t>
            </a:r>
            <a:r>
              <a:rPr lang="es-ES" dirty="0" err="1"/>
              <a:t>Demand</a:t>
            </a:r>
            <a:r>
              <a:rPr lang="es-ES" dirty="0"/>
              <a:t> and </a:t>
            </a:r>
            <a:r>
              <a:rPr lang="es-ES" dirty="0" err="1"/>
              <a:t>Water</a:t>
            </a:r>
            <a:r>
              <a:rPr lang="es-ES" dirty="0"/>
              <a:t> </a:t>
            </a:r>
            <a:r>
              <a:rPr lang="es-ES" dirty="0" err="1"/>
              <a:t>Savings</a:t>
            </a:r>
            <a:r>
              <a:rPr lang="es-ES" dirty="0"/>
              <a:t>”</a:t>
            </a:r>
          </a:p>
          <a:p>
            <a:r>
              <a:rPr lang="en-GB" dirty="0"/>
              <a:t>CIBSE TM22: 2006, “Energy assessment and reporting method”</a:t>
            </a:r>
          </a:p>
          <a:p>
            <a:r>
              <a:rPr lang="en-GB" dirty="0"/>
              <a:t>Efficiency Valuation Organization (EVO), International Performance Measurement and Verification Protocol (IPMVP) </a:t>
            </a:r>
          </a:p>
          <a:p>
            <a:r>
              <a:rPr lang="en-GB" dirty="0"/>
              <a:t>ISO 50001:2018, Energy management systems — Requirements with guidance for use</a:t>
            </a:r>
          </a:p>
          <a:p>
            <a:pPr lvl="1"/>
            <a:r>
              <a:rPr lang="en-GB" dirty="0"/>
              <a:t>ISO 50002, Energy audits — Requirements with guidance for use</a:t>
            </a:r>
          </a:p>
          <a:p>
            <a:pPr lvl="1"/>
            <a:r>
              <a:rPr lang="en-GB" dirty="0"/>
              <a:t>ISO 50006, Energy management systems — Measuring energy performance using energy baselines (</a:t>
            </a:r>
            <a:r>
              <a:rPr lang="en-GB" dirty="0" err="1"/>
              <a:t>EnB</a:t>
            </a:r>
            <a:r>
              <a:rPr lang="en-GB" dirty="0"/>
              <a:t>) and energy performance indicators (</a:t>
            </a:r>
            <a:r>
              <a:rPr lang="en-GB" dirty="0" err="1"/>
              <a:t>EnPI</a:t>
            </a:r>
            <a:r>
              <a:rPr lang="en-GB" dirty="0"/>
              <a:t>) — General principles and guidance</a:t>
            </a:r>
          </a:p>
          <a:p>
            <a:pPr lvl="1"/>
            <a:r>
              <a:rPr lang="en-GB" dirty="0"/>
              <a:t>ISO 50047, Energy savings — Determination of energy savings in organizations</a:t>
            </a:r>
          </a:p>
          <a:p>
            <a:pPr lvl="1"/>
            <a:r>
              <a:rPr lang="en-GB" sz="2500" dirty="0"/>
              <a:t>Etc.</a:t>
            </a:r>
          </a:p>
          <a:p>
            <a:r>
              <a:rPr lang="en-GB" sz="2900" dirty="0"/>
              <a:t>US DOE, “M&amp;V Guidelines: Measurement and Verification for Federal Energy Projects”</a:t>
            </a:r>
          </a:p>
        </p:txBody>
      </p:sp>
    </p:spTree>
    <p:extLst>
      <p:ext uri="{BB962C8B-B14F-4D97-AF65-F5344CB8AC3E}">
        <p14:creationId xmlns:p14="http://schemas.microsoft.com/office/powerpoint/2010/main" val="4176782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Estimando</a:t>
            </a:r>
            <a:r>
              <a:rPr lang="en-US" dirty="0"/>
              <a:t>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energéticos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son </a:t>
            </a:r>
            <a:r>
              <a:rPr lang="en-GB" dirty="0" err="1"/>
              <a:t>flujos</a:t>
            </a:r>
            <a:r>
              <a:rPr lang="en-GB" dirty="0"/>
              <a:t> de Energía </a:t>
            </a:r>
            <a:r>
              <a:rPr lang="en-GB" b="1" u="sng" dirty="0" err="1"/>
              <a:t>evitados</a:t>
            </a:r>
            <a:endParaRPr lang="en-GB" b="1" u="sng" dirty="0"/>
          </a:p>
          <a:p>
            <a:pPr lvl="1"/>
            <a:r>
              <a:rPr lang="en-GB" dirty="0"/>
              <a:t>No son </a:t>
            </a:r>
            <a:r>
              <a:rPr lang="en-GB" dirty="0" err="1"/>
              <a:t>flujos</a:t>
            </a:r>
            <a:r>
              <a:rPr lang="en-GB" dirty="0"/>
              <a:t> </a:t>
            </a:r>
            <a:r>
              <a:rPr lang="en-GB" dirty="0" err="1"/>
              <a:t>energéticos</a:t>
            </a:r>
            <a:r>
              <a:rPr lang="en-GB" dirty="0"/>
              <a:t> </a:t>
            </a:r>
            <a:r>
              <a:rPr lang="en-GB" dirty="0" err="1"/>
              <a:t>reales</a:t>
            </a:r>
            <a:endParaRPr lang="en-GB" dirty="0"/>
          </a:p>
          <a:p>
            <a:pPr lvl="1"/>
            <a:r>
              <a:rPr lang="en-GB" dirty="0"/>
              <a:t>NO PUEDEN SER MEDIDOS DIRECTAMENTE</a:t>
            </a:r>
          </a:p>
          <a:p>
            <a:r>
              <a:rPr lang="en-GB" dirty="0"/>
              <a:t>Los </a:t>
            </a:r>
            <a:r>
              <a:rPr lang="en-GB" dirty="0" err="1"/>
              <a:t>ahorros</a:t>
            </a:r>
            <a:r>
              <a:rPr lang="en-GB" dirty="0"/>
              <a:t> se </a:t>
            </a:r>
            <a:r>
              <a:rPr lang="en-GB" dirty="0" err="1"/>
              <a:t>determinana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diferencia</a:t>
            </a:r>
            <a:r>
              <a:rPr lang="en-GB" dirty="0"/>
              <a:t> entre dos magnitudes</a:t>
            </a:r>
          </a:p>
          <a:p>
            <a:pPr lvl="1"/>
            <a:r>
              <a:rPr lang="en-GB" dirty="0"/>
              <a:t>Energía que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consumido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no se </a:t>
            </a:r>
            <a:r>
              <a:rPr lang="en-GB" dirty="0" err="1"/>
              <a:t>hubiese</a:t>
            </a:r>
            <a:r>
              <a:rPr lang="en-GB" dirty="0"/>
              <a:t> </a:t>
            </a:r>
            <a:r>
              <a:rPr lang="en-GB" dirty="0" err="1"/>
              <a:t>intervenido</a:t>
            </a:r>
            <a:r>
              <a:rPr lang="en-GB" dirty="0"/>
              <a:t> (Baseline)</a:t>
            </a:r>
          </a:p>
          <a:p>
            <a:pPr lvl="1"/>
            <a:r>
              <a:rPr lang="en-GB" dirty="0" err="1"/>
              <a:t>Consumo</a:t>
            </a:r>
            <a:r>
              <a:rPr lang="en-GB" dirty="0"/>
              <a:t> real</a:t>
            </a:r>
          </a:p>
          <a:p>
            <a:r>
              <a:rPr lang="en-GB" dirty="0" err="1"/>
              <a:t>Estas</a:t>
            </a:r>
            <a:r>
              <a:rPr lang="en-GB" dirty="0"/>
              <a:t> magnitudes se </a:t>
            </a:r>
            <a:r>
              <a:rPr lang="en-GB" dirty="0" err="1"/>
              <a:t>miden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momentos</a:t>
            </a:r>
            <a:r>
              <a:rPr lang="en-GB" dirty="0"/>
              <a:t> </a:t>
            </a:r>
            <a:r>
              <a:rPr lang="en-GB" dirty="0" err="1"/>
              <a:t>distintos</a:t>
            </a:r>
            <a:endParaRPr lang="en-GB" dirty="0"/>
          </a:p>
          <a:p>
            <a:pPr lvl="1"/>
            <a:r>
              <a:rPr lang="en-GB" dirty="0"/>
              <a:t>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corregir</a:t>
            </a:r>
            <a:r>
              <a:rPr lang="en-GB" dirty="0"/>
              <a:t> las </a:t>
            </a:r>
            <a:r>
              <a:rPr lang="en-GB" dirty="0" err="1"/>
              <a:t>medidas</a:t>
            </a:r>
            <a:r>
              <a:rPr lang="en-GB" dirty="0"/>
              <a:t> para considerer </a:t>
            </a:r>
            <a:r>
              <a:rPr lang="en-GB" dirty="0" err="1"/>
              <a:t>variaciones</a:t>
            </a:r>
            <a:r>
              <a:rPr lang="en-GB" dirty="0"/>
              <a:t> por </a:t>
            </a:r>
            <a:r>
              <a:rPr lang="en-GB" dirty="0" err="1"/>
              <a:t>clima</a:t>
            </a:r>
            <a:r>
              <a:rPr lang="en-GB" dirty="0"/>
              <a:t> y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factores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235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Gráfico&#10;&#10;Descripción generada automáticamente">
            <a:extLst>
              <a:ext uri="{FF2B5EF4-FFF2-40B4-BE49-F238E27FC236}">
                <a16:creationId xmlns:a16="http://schemas.microsoft.com/office/drawing/2014/main" id="{D8F675FB-F6B9-49E4-B836-0C129AFF8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8893" y="1108657"/>
            <a:ext cx="8877850" cy="552892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B4F9894-0BA6-4543-9F39-826AF773756A}"/>
              </a:ext>
            </a:extLst>
          </p:cNvPr>
          <p:cNvSpPr/>
          <p:nvPr/>
        </p:nvSpPr>
        <p:spPr>
          <a:xfrm>
            <a:off x="2467766" y="577027"/>
            <a:ext cx="3062177" cy="3678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pre-intervención</a:t>
            </a:r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Se utilizan para construir un modelo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1769AE-42F0-4BFA-B410-84AD10C97426}"/>
              </a:ext>
            </a:extLst>
          </p:cNvPr>
          <p:cNvSpPr/>
          <p:nvPr/>
        </p:nvSpPr>
        <p:spPr>
          <a:xfrm>
            <a:off x="5820229" y="3851852"/>
            <a:ext cx="3356681" cy="2785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ES" dirty="0">
                <a:solidFill>
                  <a:srgbClr val="FF0000"/>
                </a:solidFill>
              </a:rPr>
              <a:t>Datos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s-ES" dirty="0">
              <a:solidFill>
                <a:srgbClr val="FF0000"/>
              </a:solidFill>
            </a:endParaRPr>
          </a:p>
          <a:p>
            <a:pPr algn="r"/>
            <a:r>
              <a:rPr lang="es-ES" dirty="0">
                <a:solidFill>
                  <a:srgbClr val="FF0000"/>
                </a:solidFill>
              </a:rPr>
              <a:t>CONSUMO DE ENERGÍA REAL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B0DDB9-9398-4868-8E39-BC9A49BFEF1F}"/>
              </a:ext>
            </a:extLst>
          </p:cNvPr>
          <p:cNvSpPr/>
          <p:nvPr/>
        </p:nvSpPr>
        <p:spPr>
          <a:xfrm>
            <a:off x="5820229" y="577027"/>
            <a:ext cx="3356681" cy="327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rgbClr val="FF0000"/>
                </a:solidFill>
              </a:rPr>
              <a:t>BASELINE</a:t>
            </a:r>
          </a:p>
          <a:p>
            <a:r>
              <a:rPr lang="es-ES" dirty="0">
                <a:solidFill>
                  <a:srgbClr val="FF0000"/>
                </a:solidFill>
              </a:rPr>
              <a:t>El modelo se alimenta con datos del período </a:t>
            </a:r>
            <a:r>
              <a:rPr lang="es-ES" dirty="0" err="1">
                <a:solidFill>
                  <a:srgbClr val="FF0000"/>
                </a:solidFill>
              </a:rPr>
              <a:t>post-intervención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547DDD0-1707-4EB8-9D14-0909DAA71E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0"/>
            <a:ext cx="5030286" cy="4933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24C99-A7A4-4F04-8738-4EC3640AF7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084" y="4933210"/>
            <a:ext cx="8716916" cy="95350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9BECB7-928E-4138-9144-5B298903F464}"/>
              </a:ext>
            </a:extLst>
          </p:cNvPr>
          <p:cNvSpPr/>
          <p:nvPr/>
        </p:nvSpPr>
        <p:spPr>
          <a:xfrm>
            <a:off x="3077029" y="5856540"/>
            <a:ext cx="9114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Mikel Lumbreras, Roberto Garay, Antonio Garrido Marijuan, Energy meters in District-Heating Substations for Heat Consumption Characterization and Prediction Using Machine-Learning </a:t>
            </a:r>
            <a:r>
              <a:rPr lang="en-GB" dirty="0" err="1"/>
              <a:t>Techniques,</a:t>
            </a:r>
            <a:r>
              <a:rPr lang="en-GB" dirty="0" err="1">
                <a:hlinkClick r:id="rId4"/>
              </a:rPr>
              <a:t>http</a:t>
            </a:r>
            <a:r>
              <a:rPr lang="en-GB" dirty="0">
                <a:hlinkClick r:id="rId4"/>
              </a:rPr>
              <a:t>://doi.org/10.1088/1755-1315/588/3/032007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316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Significant energy use, SEU: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[Process/Areas within a Building/Factory with…]</a:t>
            </a:r>
            <a:r>
              <a:rPr lang="en-GB" dirty="0"/>
              <a:t> substantial energy consumption and/or offering considerable potential for energy performance improvement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Planta de calderas, </a:t>
            </a:r>
            <a:r>
              <a:rPr lang="en-GB" dirty="0" err="1">
                <a:solidFill>
                  <a:srgbClr val="FF0000"/>
                </a:solidFill>
              </a:rPr>
              <a:t>enfriadoras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tanques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almacenamiento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térmico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sistemas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distribución</a:t>
            </a:r>
            <a:r>
              <a:rPr lang="en-GB" dirty="0">
                <a:solidFill>
                  <a:srgbClr val="FF0000"/>
                </a:solidFill>
              </a:rPr>
              <a:t> y diffusion,…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industriales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Flotas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vehículos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strike="sngStrike" dirty="0" err="1">
                <a:solidFill>
                  <a:srgbClr val="FF0000"/>
                </a:solidFill>
              </a:rPr>
              <a:t>Pequeña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oficina</a:t>
            </a:r>
            <a:r>
              <a:rPr lang="en-GB" strike="sngStrike" dirty="0">
                <a:solidFill>
                  <a:srgbClr val="FF0000"/>
                </a:solidFill>
              </a:rPr>
              <a:t> </a:t>
            </a:r>
            <a:r>
              <a:rPr lang="en-GB" strike="sngStrike" dirty="0" err="1">
                <a:solidFill>
                  <a:srgbClr val="FF0000"/>
                </a:solidFill>
              </a:rPr>
              <a:t>en</a:t>
            </a:r>
            <a:r>
              <a:rPr lang="en-GB" strike="sngStrike" dirty="0">
                <a:solidFill>
                  <a:srgbClr val="FF0000"/>
                </a:solidFill>
              </a:rPr>
              <a:t> una gran </a:t>
            </a:r>
            <a:r>
              <a:rPr lang="en-GB" strike="sngStrike" dirty="0" err="1">
                <a:solidFill>
                  <a:srgbClr val="FF0000"/>
                </a:solidFill>
              </a:rPr>
              <a:t>instalación</a:t>
            </a:r>
            <a:r>
              <a:rPr lang="en-GB" strike="sngStrike" dirty="0">
                <a:solidFill>
                  <a:srgbClr val="FF0000"/>
                </a:solidFill>
              </a:rPr>
              <a:t> industrial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72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Measurement: process to determine a value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Sensores</a:t>
            </a:r>
            <a:r>
              <a:rPr lang="en-GB" dirty="0">
                <a:solidFill>
                  <a:srgbClr val="FF0000"/>
                </a:solidFill>
              </a:rPr>
              <a:t> y </a:t>
            </a:r>
            <a:r>
              <a:rPr lang="en-GB" dirty="0" err="1">
                <a:solidFill>
                  <a:srgbClr val="FF0000"/>
                </a:solidFill>
              </a:rPr>
              <a:t>Contadores</a:t>
            </a:r>
            <a:r>
              <a:rPr lang="en-GB" dirty="0">
                <a:solidFill>
                  <a:srgbClr val="FF0000"/>
                </a:solidFill>
              </a:rPr>
              <a:t> de Energía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Procesos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validación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señales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datos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Métodos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acordados</a:t>
            </a:r>
            <a:r>
              <a:rPr lang="en-GB" dirty="0">
                <a:solidFill>
                  <a:srgbClr val="FF0000"/>
                </a:solidFill>
              </a:rPr>
              <a:t> para la </a:t>
            </a:r>
            <a:r>
              <a:rPr lang="en-GB" dirty="0" err="1">
                <a:solidFill>
                  <a:srgbClr val="FF0000"/>
                </a:solidFill>
              </a:rPr>
              <a:t>determinación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ahorros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energéticos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Energy performance: Measurable result(s) related to:</a:t>
            </a:r>
          </a:p>
          <a:p>
            <a:pPr lvl="1"/>
            <a:r>
              <a:rPr lang="en-GB" dirty="0"/>
              <a:t>Energy efficiency		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l-GR" dirty="0">
                <a:solidFill>
                  <a:srgbClr val="FF0000"/>
                </a:solidFill>
              </a:rPr>
              <a:t>η</a:t>
            </a:r>
            <a:r>
              <a:rPr lang="es-ES" dirty="0">
                <a:solidFill>
                  <a:srgbClr val="FF0000"/>
                </a:solidFill>
              </a:rPr>
              <a:t>, COP, W/lumen…)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Energy use			</a:t>
            </a:r>
            <a:r>
              <a:rPr lang="en-GB" dirty="0">
                <a:solidFill>
                  <a:srgbClr val="FF0000"/>
                </a:solidFill>
              </a:rPr>
              <a:t>(kWh/m2.y, kWh/unit,…)</a:t>
            </a:r>
          </a:p>
          <a:p>
            <a:pPr lvl="1"/>
            <a:r>
              <a:rPr lang="en-GB" dirty="0"/>
              <a:t>Energy consumption	</a:t>
            </a:r>
            <a:r>
              <a:rPr lang="en-GB" dirty="0">
                <a:solidFill>
                  <a:srgbClr val="FF0000"/>
                </a:solidFill>
              </a:rPr>
              <a:t>(kWh,…)</a:t>
            </a:r>
          </a:p>
          <a:p>
            <a:r>
              <a:rPr lang="en-GB" dirty="0"/>
              <a:t>Energy performance indicator</a:t>
            </a:r>
          </a:p>
          <a:p>
            <a:pPr lvl="1"/>
            <a:r>
              <a:rPr lang="en-GB" dirty="0"/>
              <a:t>Energy efficiency: … relationship between an output of performance, … and an input of energy			</a:t>
            </a:r>
            <a:r>
              <a:rPr lang="en-GB" dirty="0">
                <a:solidFill>
                  <a:srgbClr val="FF0000"/>
                </a:solidFill>
              </a:rPr>
              <a:t>(e.g. kWh/m2.y, kWh/unit)</a:t>
            </a:r>
          </a:p>
        </p:txBody>
      </p:sp>
    </p:spTree>
    <p:extLst>
      <p:ext uri="{BB962C8B-B14F-4D97-AF65-F5344CB8AC3E}">
        <p14:creationId xmlns:p14="http://schemas.microsoft.com/office/powerpoint/2010/main" val="3084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Clave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(Excerpt from ISO 50001)</a:t>
            </a:r>
          </a:p>
          <a:p>
            <a:r>
              <a:rPr lang="en-GB" dirty="0"/>
              <a:t>Energy baseline: Reference(s) providing a basis for comparison of energy performance</a:t>
            </a:r>
          </a:p>
          <a:p>
            <a:pPr lvl="1"/>
            <a:r>
              <a:rPr lang="en-GB" dirty="0"/>
              <a:t>based on data from a specified period of time and/or conditions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Typicamente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ecuaciones</a:t>
            </a:r>
            <a:r>
              <a:rPr lang="en-GB" dirty="0">
                <a:solidFill>
                  <a:srgbClr val="FF0000"/>
                </a:solidFill>
              </a:rPr>
              <a:t> que </a:t>
            </a:r>
            <a:r>
              <a:rPr lang="en-GB" dirty="0" err="1">
                <a:solidFill>
                  <a:srgbClr val="FF0000"/>
                </a:solidFill>
              </a:rPr>
              <a:t>referencian</a:t>
            </a:r>
            <a:r>
              <a:rPr lang="en-GB" dirty="0">
                <a:solidFill>
                  <a:srgbClr val="FF0000"/>
                </a:solidFill>
              </a:rPr>
              <a:t> el </a:t>
            </a:r>
            <a:r>
              <a:rPr lang="en-GB" dirty="0" err="1">
                <a:solidFill>
                  <a:srgbClr val="FF0000"/>
                </a:solidFill>
              </a:rPr>
              <a:t>consumo</a:t>
            </a:r>
            <a:r>
              <a:rPr lang="en-GB" dirty="0">
                <a:solidFill>
                  <a:srgbClr val="FF0000"/>
                </a:solidFill>
              </a:rPr>
              <a:t> (e.g. kWh)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variables 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 (e.g. HDD), </a:t>
            </a:r>
            <a:r>
              <a:rPr lang="en-GB" dirty="0" err="1">
                <a:solidFill>
                  <a:srgbClr val="FF0000"/>
                </a:solidFill>
              </a:rPr>
              <a:t>calibradas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frente</a:t>
            </a:r>
            <a:r>
              <a:rPr lang="en-GB" dirty="0">
                <a:solidFill>
                  <a:srgbClr val="FF0000"/>
                </a:solidFill>
              </a:rPr>
              <a:t> a un </a:t>
            </a:r>
            <a:r>
              <a:rPr lang="en-GB" dirty="0" err="1">
                <a:solidFill>
                  <a:srgbClr val="FF0000"/>
                </a:solidFill>
              </a:rPr>
              <a:t>período</a:t>
            </a:r>
            <a:r>
              <a:rPr lang="en-GB" dirty="0">
                <a:solidFill>
                  <a:srgbClr val="FF0000"/>
                </a:solidFill>
              </a:rPr>
              <a:t> (e.g. September 2017-August 2019)</a:t>
            </a:r>
          </a:p>
          <a:p>
            <a:r>
              <a:rPr lang="en-GB" dirty="0"/>
              <a:t>Static factor: Factor that significantly impacts energy performance and does not routinely change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e.g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espacio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alqulado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</a:t>
            </a:r>
            <a:r>
              <a:rPr lang="en-GB" dirty="0" err="1">
                <a:solidFill>
                  <a:srgbClr val="FF0000"/>
                </a:solidFill>
              </a:rPr>
              <a:t>edificio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oficinas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>
                <a:solidFill>
                  <a:srgbClr val="FF0000"/>
                </a:solidFill>
              </a:rPr>
              <a:t>Si hay </a:t>
            </a:r>
            <a:r>
              <a:rPr lang="en-GB" dirty="0" err="1">
                <a:solidFill>
                  <a:srgbClr val="FF0000"/>
                </a:solidFill>
              </a:rPr>
              <a:t>cambios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relevantes</a:t>
            </a:r>
            <a:r>
              <a:rPr lang="en-GB" dirty="0">
                <a:solidFill>
                  <a:srgbClr val="FF0000"/>
                </a:solidFill>
              </a:rPr>
              <a:t>), 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ajustan</a:t>
            </a:r>
            <a:r>
              <a:rPr lang="en-GB" dirty="0">
                <a:solidFill>
                  <a:srgbClr val="FF0000"/>
                </a:solidFill>
              </a:rPr>
              <a:t>. </a:t>
            </a:r>
            <a:r>
              <a:rPr lang="en-GB" dirty="0" err="1">
                <a:solidFill>
                  <a:srgbClr val="FF0000"/>
                </a:solidFill>
              </a:rPr>
              <a:t>Probabilidad</a:t>
            </a:r>
            <a:r>
              <a:rPr lang="en-GB" dirty="0">
                <a:solidFill>
                  <a:srgbClr val="FF0000"/>
                </a:solidFill>
              </a:rPr>
              <a:t> ~10-20% </a:t>
            </a:r>
            <a:r>
              <a:rPr lang="en-GB" dirty="0" err="1">
                <a:solidFill>
                  <a:srgbClr val="FF0000"/>
                </a:solidFill>
              </a:rPr>
              <a:t>anual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Relevant variable: Factor that significantly impacts energy performance and routinely changes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 </a:t>
            </a:r>
            <a:r>
              <a:rPr lang="en-GB" dirty="0" err="1">
                <a:solidFill>
                  <a:srgbClr val="FF0000"/>
                </a:solidFill>
              </a:rPr>
              <a:t>clima</a:t>
            </a:r>
            <a:r>
              <a:rPr lang="en-GB" dirty="0">
                <a:solidFill>
                  <a:srgbClr val="FF0000"/>
                </a:solidFill>
              </a:rPr>
              <a:t>, nº de </a:t>
            </a:r>
            <a:r>
              <a:rPr lang="en-GB" dirty="0" err="1">
                <a:solidFill>
                  <a:srgbClr val="FF0000"/>
                </a:solidFill>
              </a:rPr>
              <a:t>habitaciones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ocupadas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 hotel, </a:t>
            </a:r>
            <a:r>
              <a:rPr lang="en-GB" dirty="0" err="1">
                <a:solidFill>
                  <a:srgbClr val="FF0000"/>
                </a:solidFill>
              </a:rPr>
              <a:t>agua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consumida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tratada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planta, </a:t>
            </a:r>
            <a:r>
              <a:rPr lang="en-GB" dirty="0" err="1">
                <a:solidFill>
                  <a:srgbClr val="FF0000"/>
                </a:solidFill>
              </a:rPr>
              <a:t>nivel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producción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una planta industrial,…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Los </a:t>
            </a:r>
            <a:r>
              <a:rPr lang="en-GB" dirty="0" err="1">
                <a:solidFill>
                  <a:srgbClr val="FF0000"/>
                </a:solidFill>
              </a:rPr>
              <a:t>modelos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integran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variables, de forma que el </a:t>
            </a:r>
            <a:r>
              <a:rPr lang="en-GB" dirty="0" err="1">
                <a:solidFill>
                  <a:srgbClr val="FF0000"/>
                </a:solidFill>
              </a:rPr>
              <a:t>resultado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adapta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estas</a:t>
            </a:r>
            <a:r>
              <a:rPr lang="en-GB" dirty="0">
                <a:solidFill>
                  <a:srgbClr val="FF0000"/>
                </a:solidFill>
              </a:rPr>
              <a:t> variables </a:t>
            </a:r>
            <a:r>
              <a:rPr lang="en-GB" dirty="0" err="1">
                <a:solidFill>
                  <a:srgbClr val="FF0000"/>
                </a:solidFill>
              </a:rPr>
              <a:t>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cada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ciclo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análisis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  <a:p>
            <a:r>
              <a:rPr lang="en-GB" dirty="0"/>
              <a:t>Risk/ uncertainty</a:t>
            </a:r>
          </a:p>
        </p:txBody>
      </p:sp>
    </p:spTree>
    <p:extLst>
      <p:ext uri="{BB962C8B-B14F-4D97-AF65-F5344CB8AC3E}">
        <p14:creationId xmlns:p14="http://schemas.microsoft.com/office/powerpoint/2010/main" val="42329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67827-884B-4A8B-99F4-3D1F923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41FE-BB2A-460D-B321-4B31D71E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Herramientas</a:t>
            </a:r>
            <a:endParaRPr lang="en-GB" dirty="0"/>
          </a:p>
          <a:p>
            <a:pPr lvl="1"/>
            <a:r>
              <a:rPr lang="en-GB" dirty="0" err="1"/>
              <a:t>Análisis</a:t>
            </a:r>
            <a:r>
              <a:rPr lang="en-GB" dirty="0"/>
              <a:t>: R &amp; RStudio</a:t>
            </a:r>
          </a:p>
          <a:p>
            <a:pPr lvl="1"/>
            <a:r>
              <a:rPr lang="en-GB" dirty="0" err="1"/>
              <a:t>Repositorio</a:t>
            </a:r>
            <a:r>
              <a:rPr lang="en-GB" dirty="0"/>
              <a:t>: GITHUB</a:t>
            </a:r>
          </a:p>
          <a:p>
            <a:r>
              <a:rPr lang="en-GB" dirty="0" err="1"/>
              <a:t>Datos</a:t>
            </a:r>
            <a:endParaRPr lang="en-GB" dirty="0"/>
          </a:p>
          <a:p>
            <a:pPr lvl="1"/>
            <a:r>
              <a:rPr lang="en-GB" dirty="0" err="1"/>
              <a:t>Cargas</a:t>
            </a:r>
            <a:r>
              <a:rPr lang="en-GB" dirty="0"/>
              <a:t> </a:t>
            </a:r>
            <a:r>
              <a:rPr lang="en-GB" dirty="0" err="1"/>
              <a:t>térmicas</a:t>
            </a:r>
            <a:r>
              <a:rPr lang="en-GB" dirty="0"/>
              <a:t> de </a:t>
            </a:r>
            <a:r>
              <a:rPr lang="en-GB" dirty="0" err="1"/>
              <a:t>edificios</a:t>
            </a:r>
            <a:endParaRPr lang="en-GB" dirty="0"/>
          </a:p>
          <a:p>
            <a:pPr lvl="2"/>
            <a:r>
              <a:rPr lang="en-GB" dirty="0"/>
              <a:t>Red de District Heating de Tartu, Estonia (FORTUM TARTU)</a:t>
            </a:r>
          </a:p>
          <a:p>
            <a:pPr lvl="2"/>
            <a:r>
              <a:rPr lang="en-GB" dirty="0" err="1"/>
              <a:t>Resolución</a:t>
            </a:r>
            <a:r>
              <a:rPr lang="en-GB" dirty="0"/>
              <a:t> </a:t>
            </a:r>
            <a:r>
              <a:rPr lang="en-GB" dirty="0" err="1"/>
              <a:t>horaria</a:t>
            </a:r>
            <a:endParaRPr lang="en-GB" dirty="0"/>
          </a:p>
          <a:p>
            <a:pPr lvl="1"/>
            <a:r>
              <a:rPr lang="en-GB" dirty="0" err="1"/>
              <a:t>Datos</a:t>
            </a:r>
            <a:r>
              <a:rPr lang="en-GB" dirty="0"/>
              <a:t> </a:t>
            </a:r>
            <a:r>
              <a:rPr lang="en-GB" dirty="0" err="1"/>
              <a:t>climáticos</a:t>
            </a:r>
            <a:endParaRPr lang="en-GB" dirty="0"/>
          </a:p>
          <a:p>
            <a:pPr lvl="2"/>
            <a:r>
              <a:rPr lang="en-GB" dirty="0" err="1"/>
              <a:t>Estación</a:t>
            </a:r>
            <a:r>
              <a:rPr lang="en-GB" dirty="0"/>
              <a:t> </a:t>
            </a:r>
            <a:r>
              <a:rPr lang="en-GB" dirty="0" err="1"/>
              <a:t>meteorológica</a:t>
            </a:r>
            <a:r>
              <a:rPr lang="en-GB" dirty="0"/>
              <a:t> de la UNIVERSIDAD de TARTU</a:t>
            </a:r>
          </a:p>
        </p:txBody>
      </p:sp>
    </p:spTree>
    <p:extLst>
      <p:ext uri="{BB962C8B-B14F-4D97-AF65-F5344CB8AC3E}">
        <p14:creationId xmlns:p14="http://schemas.microsoft.com/office/powerpoint/2010/main" val="273081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EA01-6C75-4B68-86B9-776419D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Alcance</a:t>
            </a:r>
            <a:r>
              <a:rPr lang="en-US" dirty="0"/>
              <a:t>/</a:t>
            </a:r>
            <a:r>
              <a:rPr lang="en-US" dirty="0" err="1"/>
              <a:t>Aproximación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5BEB5-34E7-43E8-B00A-37076F64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(IPMVP)</a:t>
            </a:r>
          </a:p>
          <a:p>
            <a:r>
              <a:rPr lang="en-GB" dirty="0" err="1"/>
              <a:t>Típicamente</a:t>
            </a:r>
            <a:r>
              <a:rPr lang="en-GB" dirty="0"/>
              <a:t> 4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alcance</a:t>
            </a:r>
            <a:r>
              <a:rPr lang="en-GB" dirty="0"/>
              <a:t>/</a:t>
            </a:r>
            <a:r>
              <a:rPr lang="en-GB" dirty="0" err="1"/>
              <a:t>aproximación</a:t>
            </a:r>
            <a:endParaRPr lang="en-GB" dirty="0"/>
          </a:p>
          <a:p>
            <a:pPr lvl="1"/>
            <a:r>
              <a:rPr lang="en-GB" dirty="0"/>
              <a:t>Option A: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endParaRPr lang="en-GB" dirty="0"/>
          </a:p>
          <a:p>
            <a:pPr lvl="1"/>
            <a:r>
              <a:rPr lang="en-GB" dirty="0"/>
              <a:t>Option B: MAE </a:t>
            </a:r>
            <a:r>
              <a:rPr lang="en-GB" dirty="0" err="1"/>
              <a:t>medida</a:t>
            </a:r>
            <a:r>
              <a:rPr lang="en-GB" dirty="0"/>
              <a:t> de forma </a:t>
            </a:r>
            <a:r>
              <a:rPr lang="en-GB" dirty="0" err="1"/>
              <a:t>aislada</a:t>
            </a:r>
            <a:r>
              <a:rPr lang="en-GB" dirty="0"/>
              <a:t> y </a:t>
            </a:r>
            <a:r>
              <a:rPr lang="en-GB" dirty="0" err="1"/>
              <a:t>parcial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Option C: </a:t>
            </a:r>
            <a:r>
              <a:rPr lang="en-GB" dirty="0" err="1"/>
              <a:t>Instalación</a:t>
            </a:r>
            <a:r>
              <a:rPr lang="en-GB" dirty="0"/>
              <a:t> </a:t>
            </a:r>
            <a:r>
              <a:rPr lang="en-GB" dirty="0" err="1"/>
              <a:t>completa</a:t>
            </a:r>
            <a:endParaRPr lang="en-GB" dirty="0"/>
          </a:p>
          <a:p>
            <a:pPr lvl="1"/>
            <a:r>
              <a:rPr lang="en-GB" dirty="0"/>
              <a:t>Option D: </a:t>
            </a:r>
            <a:r>
              <a:rPr lang="en-GB" dirty="0" err="1"/>
              <a:t>Simulación</a:t>
            </a:r>
            <a:r>
              <a:rPr lang="en-GB" dirty="0"/>
              <a:t> </a:t>
            </a:r>
            <a:r>
              <a:rPr lang="en-GB" dirty="0" err="1"/>
              <a:t>calibrada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MAE=</a:t>
            </a:r>
            <a:r>
              <a:rPr lang="en-GB" dirty="0" err="1"/>
              <a:t>Medida</a:t>
            </a:r>
            <a:r>
              <a:rPr lang="en-GB" dirty="0"/>
              <a:t> de </a:t>
            </a:r>
            <a:r>
              <a:rPr lang="en-GB" dirty="0" err="1"/>
              <a:t>ahorro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87884B-2272-46B2-9015-15DDA0573875}"/>
              </a:ext>
            </a:extLst>
          </p:cNvPr>
          <p:cNvSpPr/>
          <p:nvPr/>
        </p:nvSpPr>
        <p:spPr>
          <a:xfrm>
            <a:off x="1238249" y="3162300"/>
            <a:ext cx="6896101" cy="847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F7E4C-E5B1-405E-B6A4-88DCBF7B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datos e instalación de software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37D1B-A8A5-4B34-8B78-12114EEC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3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16FEA9B-524F-4963-8203-F2772890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0" y="1244600"/>
            <a:ext cx="7547049" cy="56134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2655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https://cran.r-project.org/</a:t>
            </a:r>
          </a:p>
          <a:p>
            <a:r>
              <a:rPr lang="en-GB" dirty="0">
                <a:hlinkClick r:id="rId3"/>
              </a:rPr>
              <a:t>https://www.rstudio.com/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3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B19E96-0E82-46DA-99E7-88F6B89B78B5}"/>
              </a:ext>
            </a:extLst>
          </p:cNvPr>
          <p:cNvSpPr/>
          <p:nvPr/>
        </p:nvSpPr>
        <p:spPr>
          <a:xfrm>
            <a:off x="838200" y="136752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6659F77-7586-48CF-A8C3-494210256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2" y="1438275"/>
            <a:ext cx="673946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581CE-37DA-4F81-8D9C-8A59D554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y Datos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EBF99F-0250-437B-BD59-C9B8FB79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4152" y="1967140"/>
            <a:ext cx="10785703" cy="286004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984CBF3-D8F9-4A68-BABD-4A4B71759DF6}"/>
              </a:ext>
            </a:extLst>
          </p:cNvPr>
          <p:cNvSpPr/>
          <p:nvPr/>
        </p:nvSpPr>
        <p:spPr>
          <a:xfrm>
            <a:off x="999460" y="1345018"/>
            <a:ext cx="594360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Calendario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94CDE20-3DC4-45EE-8E95-638BDF87A75D}"/>
              </a:ext>
            </a:extLst>
          </p:cNvPr>
          <p:cNvSpPr/>
          <p:nvPr/>
        </p:nvSpPr>
        <p:spPr>
          <a:xfrm>
            <a:off x="6943060" y="1345018"/>
            <a:ext cx="3253561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Clima</a:t>
            </a: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9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 err="1">
                <a:solidFill>
                  <a:srgbClr val="FF0000"/>
                </a:solidFill>
              </a:rPr>
              <a:t>ºC</a:t>
            </a:r>
            <a:r>
              <a:rPr lang="es-ES" dirty="0">
                <a:solidFill>
                  <a:srgbClr val="FF0000"/>
                </a:solidFill>
              </a:rPr>
              <a:t>                         W/m2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0CD9EE-4E28-4ADE-B776-6B76B617ED50}"/>
              </a:ext>
            </a:extLst>
          </p:cNvPr>
          <p:cNvSpPr/>
          <p:nvPr/>
        </p:nvSpPr>
        <p:spPr>
          <a:xfrm>
            <a:off x="10196621" y="1345018"/>
            <a:ext cx="1294940" cy="36203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Carga Térmica</a:t>
            </a:r>
          </a:p>
          <a:p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KW</a:t>
            </a:r>
          </a:p>
          <a:p>
            <a:r>
              <a:rPr lang="es-ES" dirty="0">
                <a:solidFill>
                  <a:srgbClr val="FF0000"/>
                </a:solidFill>
              </a:rPr>
              <a:t>o</a:t>
            </a:r>
          </a:p>
          <a:p>
            <a:r>
              <a:rPr lang="es-ES" dirty="0">
                <a:solidFill>
                  <a:srgbClr val="FF0000"/>
                </a:solidFill>
              </a:rPr>
              <a:t>KWh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2674E41-51F7-4F56-AF68-2DD4FF6D5C0C}"/>
              </a:ext>
            </a:extLst>
          </p:cNvPr>
          <p:cNvCxnSpPr>
            <a:cxnSpLocks/>
          </p:cNvCxnSpPr>
          <p:nvPr/>
        </p:nvCxnSpPr>
        <p:spPr>
          <a:xfrm>
            <a:off x="1163324" y="2670582"/>
            <a:ext cx="0" cy="10355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A84EABC-B17B-44FB-B05B-620CDD25D288}"/>
              </a:ext>
            </a:extLst>
          </p:cNvPr>
          <p:cNvSpPr txBox="1"/>
          <p:nvPr/>
        </p:nvSpPr>
        <p:spPr>
          <a:xfrm>
            <a:off x="1323776" y="2670582"/>
            <a:ext cx="1549335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Datos horarios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01AD6E-A466-47BB-B552-FBEFD23A1FF6}"/>
              </a:ext>
            </a:extLst>
          </p:cNvPr>
          <p:cNvSpPr txBox="1"/>
          <p:nvPr/>
        </p:nvSpPr>
        <p:spPr>
          <a:xfrm>
            <a:off x="1323776" y="3039914"/>
            <a:ext cx="2026517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s-ES" u="sng" dirty="0">
                <a:solidFill>
                  <a:srgbClr val="FF0000"/>
                </a:solidFill>
              </a:rPr>
              <a:t>Deberían ser 8760h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71F87-F755-486E-925E-F5610DD44F4A}"/>
              </a:ext>
            </a:extLst>
          </p:cNvPr>
          <p:cNvSpPr txBox="1"/>
          <p:nvPr/>
        </p:nvSpPr>
        <p:spPr>
          <a:xfrm>
            <a:off x="1323776" y="3409246"/>
            <a:ext cx="6097836" cy="369332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Pero siempre hay pérdidas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5732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12C0-AC1C-4730-AC04-A68DDA05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Ponentes</a:t>
            </a:r>
            <a:endParaRPr lang="en-GB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BBE8A-E929-4EB4-AA1D-22CBEB99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MIKEL LUMBRERAS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3706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440</TotalTime>
  <Words>3002</Words>
  <Application>Microsoft Office PowerPoint</Application>
  <PresentationFormat>Panorámica</PresentationFormat>
  <Paragraphs>399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Times New Roman</vt:lpstr>
      <vt:lpstr>Tema de Office</vt:lpstr>
      <vt:lpstr>Estudio de consumo de energía mediante métodos de análisis de datos Contexto, métodos de análisis, herramientas y aplicaciones</vt:lpstr>
      <vt:lpstr>Introducción General</vt:lpstr>
      <vt:lpstr>Objetivos</vt:lpstr>
      <vt:lpstr>Estructura del seminario</vt:lpstr>
      <vt:lpstr>Herramientas y Datos</vt:lpstr>
      <vt:lpstr>Herramientas y Datos</vt:lpstr>
      <vt:lpstr>Herramientas y Datos</vt:lpstr>
      <vt:lpstr>Herramientas y Datos</vt:lpstr>
      <vt:lpstr>Ponentes</vt:lpstr>
      <vt:lpstr>Ponentes</vt:lpstr>
      <vt:lpstr>Introducción</vt:lpstr>
      <vt:lpstr>Introducción</vt:lpstr>
      <vt:lpstr>Evolución hacia el dato</vt:lpstr>
      <vt:lpstr>Evolución hacia el dato</vt:lpstr>
      <vt:lpstr>Contadores de calor (Heat Meters)</vt:lpstr>
      <vt:lpstr>Contadores de calor (Heat Meters)</vt:lpstr>
      <vt:lpstr>Calidad de datos</vt:lpstr>
      <vt:lpstr>Cargas térmicas en los edificios</vt:lpstr>
      <vt:lpstr>Sensibilidad climática</vt:lpstr>
      <vt:lpstr>Presentación de PowerPoint</vt:lpstr>
      <vt:lpstr>Sensibilidad climática</vt:lpstr>
      <vt:lpstr>Sensibilidad climática</vt:lpstr>
      <vt:lpstr>Sensibilidad climática</vt:lpstr>
      <vt:lpstr>Sensibilidad climática</vt:lpstr>
      <vt:lpstr>Sensibilidad climática</vt:lpstr>
      <vt:lpstr>Presentación de PowerPoint</vt:lpstr>
      <vt:lpstr>Perfiles de uso</vt:lpstr>
      <vt:lpstr>Perfiles de uso. Ciclos Diarios</vt:lpstr>
      <vt:lpstr>Perfiles de uso. Ciclos Semanales</vt:lpstr>
      <vt:lpstr>Perfiles de uso. Ciclos Estacionales</vt:lpstr>
      <vt:lpstr>Perfiles de uso. Ciclos Estacionales</vt:lpstr>
      <vt:lpstr>ejemplo</vt:lpstr>
      <vt:lpstr>Ejemplo. Perfiles eléctricos diarios</vt:lpstr>
      <vt:lpstr>Ejemplo. Perfiles eléctricos diarios</vt:lpstr>
      <vt:lpstr>Ejemplo. Perfiles eléctricos diarios</vt:lpstr>
      <vt:lpstr>Ejemplo. Perfiles eléctricos diarios</vt:lpstr>
      <vt:lpstr>Ejemplo. Calendario</vt:lpstr>
      <vt:lpstr>Ejemplo. Tipos de perfil</vt:lpstr>
      <vt:lpstr>Medida y Verificación de Ahorros Energéticos</vt:lpstr>
      <vt:lpstr>Que es M&amp;V?</vt:lpstr>
      <vt:lpstr>Por qué es importante? (I)</vt:lpstr>
      <vt:lpstr>Por qué es importante? (II)</vt:lpstr>
      <vt:lpstr>Referencias Básicas</vt:lpstr>
      <vt:lpstr>Estimando ahorros energéticos</vt:lpstr>
      <vt:lpstr>Presentación de PowerPoint</vt:lpstr>
      <vt:lpstr>Presentación de PowerPoint</vt:lpstr>
      <vt:lpstr>Conceptos Clave</vt:lpstr>
      <vt:lpstr>Conceptos Clave</vt:lpstr>
      <vt:lpstr>Conceptos Clave</vt:lpstr>
      <vt:lpstr>Alcance/Aproximación</vt:lpstr>
      <vt:lpstr>Acceso a datos e instalación de software</vt:lpstr>
    </vt:vector>
  </TitlesOfParts>
  <Company>UPV/EHU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Mikel LUMBRERAS</dc:creator>
  <cp:lastModifiedBy>Garay Martinez, Roberto</cp:lastModifiedBy>
  <cp:revision>32</cp:revision>
  <dcterms:created xsi:type="dcterms:W3CDTF">2021-06-07T09:10:22Z</dcterms:created>
  <dcterms:modified xsi:type="dcterms:W3CDTF">2021-10-28T20:36:58Z</dcterms:modified>
</cp:coreProperties>
</file>