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99" r:id="rId5"/>
    <p:sldId id="301" r:id="rId6"/>
    <p:sldId id="271" r:id="rId7"/>
    <p:sldId id="285" r:id="rId8"/>
    <p:sldId id="286" r:id="rId9"/>
    <p:sldId id="283" r:id="rId10"/>
    <p:sldId id="288" r:id="rId11"/>
    <p:sldId id="284" r:id="rId12"/>
    <p:sldId id="287" r:id="rId13"/>
    <p:sldId id="289" r:id="rId14"/>
    <p:sldId id="307" r:id="rId15"/>
    <p:sldId id="275" r:id="rId16"/>
    <p:sldId id="302" r:id="rId17"/>
    <p:sldId id="308" r:id="rId18"/>
    <p:sldId id="309" r:id="rId19"/>
    <p:sldId id="310" r:id="rId20"/>
    <p:sldId id="311" r:id="rId21"/>
    <p:sldId id="303" r:id="rId22"/>
    <p:sldId id="312" r:id="rId23"/>
    <p:sldId id="313" r:id="rId24"/>
    <p:sldId id="314" r:id="rId25"/>
    <p:sldId id="315" r:id="rId26"/>
    <p:sldId id="317" r:id="rId27"/>
    <p:sldId id="316" r:id="rId28"/>
    <p:sldId id="296" r:id="rId29"/>
    <p:sldId id="305" r:id="rId30"/>
    <p:sldId id="306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/>
              <a:t>4_Scripts</a:t>
            </a:r>
          </a:p>
          <a:p>
            <a:r>
              <a:rPr lang="es-ES" dirty="0"/>
              <a:t>Elegir Pr01_scrp01.R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Heating Degree days </a:t>
            </a:r>
            <a:r>
              <a:rPr lang="es-ES" dirty="0"/>
              <a:t>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342900" indent="-342900">
              <a:buAutoNum type="arabicPeriod"/>
            </a:pPr>
            <a:r>
              <a:rPr lang="es-ES" sz="1600" dirty="0"/>
              <a:t>Apertura de 1 archivo climático</a:t>
            </a:r>
          </a:p>
          <a:p>
            <a:pPr marL="342900" indent="-342900">
              <a:buAutoNum type="arabicPeriod"/>
            </a:pPr>
            <a:r>
              <a:rPr lang="es-ES" sz="1600" dirty="0"/>
              <a:t>Cálculo de Grados-día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Agreación</a:t>
            </a:r>
            <a:r>
              <a:rPr lang="es-ES" sz="1600" dirty="0"/>
              <a:t> mensual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Graficación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highlight>
                  <a:srgbClr val="FFFF00"/>
                </a:highlight>
              </a:rPr>
              <a:t>Aggregate</a:t>
            </a:r>
            <a:r>
              <a:rPr lang="es-ES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6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PRISM </a:t>
            </a:r>
            <a:r>
              <a:rPr lang="es-ES" dirty="0"/>
              <a:t>[Script 2]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[SCRIPT2]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608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lm()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23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Grafica Q-Q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98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C74DB-4F8A-4CFB-BDF7-DDAB57C0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Grafica Q-t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71C68-6BA6-4627-BF93-1934F26C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42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climático</a:t>
            </a:r>
          </a:p>
          <a:p>
            <a:pPr lvl="1"/>
            <a:r>
              <a:rPr lang="es-ES" dirty="0"/>
              <a:t>Método de Grados-Día</a:t>
            </a:r>
          </a:p>
          <a:p>
            <a:r>
              <a:rPr lang="es-ES" dirty="0"/>
              <a:t>Análisis energético de edificios</a:t>
            </a:r>
          </a:p>
          <a:p>
            <a:pPr lvl="1"/>
            <a:r>
              <a:rPr lang="es-ES" dirty="0"/>
              <a:t>PRISM</a:t>
            </a:r>
          </a:p>
          <a:p>
            <a:pPr lvl="1"/>
            <a:r>
              <a:rPr lang="es-ES" dirty="0"/>
              <a:t>ASHRAE </a:t>
            </a:r>
            <a:r>
              <a:rPr lang="es-ES" dirty="0" err="1"/>
              <a:t>Changepoint</a:t>
            </a:r>
            <a:endParaRPr lang="es-ES" dirty="0"/>
          </a:p>
          <a:p>
            <a:r>
              <a:rPr lang="es-ES" dirty="0"/>
              <a:t>Variables Relevantes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highlight>
                  <a:srgbClr val="FFFF00"/>
                </a:highlight>
              </a:rPr>
              <a:t>Predict</a:t>
            </a:r>
            <a:r>
              <a:rPr lang="es-ES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46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ASHRAE Changepoint </a:t>
            </a:r>
            <a:r>
              <a:rPr lang="es-ES" dirty="0"/>
              <a:t>[Script 3]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[SCRIPT3]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2853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highlight>
                  <a:srgbClr val="FFFF00"/>
                </a:highlight>
              </a:rPr>
              <a:t>function</a:t>
            </a:r>
            <a:r>
              <a:rPr lang="es-ES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03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R2 &amp; MAE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96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highlight>
                  <a:srgbClr val="FFFF00"/>
                </a:highlight>
              </a:rPr>
              <a:t>quantile</a:t>
            </a:r>
            <a:r>
              <a:rPr lang="es-ES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11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56BC-4C58-4985-B4CF-5BD4638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highlight>
                  <a:srgbClr val="FFFF00"/>
                </a:highlight>
              </a:rPr>
              <a:t>Changepoint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FB6C1-8FA6-4675-A384-3B599AC3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83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DD4B-587B-4451-B139-20B48681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highlight>
                  <a:srgbClr val="FFFF00"/>
                </a:highlight>
              </a:rPr>
              <a:t>max</a:t>
            </a:r>
            <a:r>
              <a:rPr lang="es-ES_tradnl" dirty="0">
                <a:highlight>
                  <a:srgbClr val="FFFF00"/>
                </a:highlight>
              </a:rPr>
              <a:t>() vs </a:t>
            </a:r>
            <a:r>
              <a:rPr lang="es-ES_tradnl" dirty="0" err="1">
                <a:highlight>
                  <a:srgbClr val="FFFF00"/>
                </a:highlight>
              </a:rPr>
              <a:t>pmax</a:t>
            </a:r>
            <a:r>
              <a:rPr lang="es-ES_tradnl" dirty="0">
                <a:highlight>
                  <a:srgbClr val="FFFF00"/>
                </a:highlight>
              </a:rPr>
              <a:t>()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E7D79-925A-4B92-9D3C-6DB10108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996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56BC-4C58-4985-B4CF-5BD4638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highlight>
                  <a:srgbClr val="FFFF00"/>
                </a:highlight>
              </a:rPr>
              <a:t>Formulación alternativa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FB6C1-8FA6-4675-A384-3B599AC3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054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>
                <a:highlight>
                  <a:srgbClr val="FFFF00"/>
                </a:highlight>
              </a:rPr>
              <a:t>TEORIA</a:t>
            </a:r>
          </a:p>
        </p:txBody>
      </p:sp>
    </p:spTree>
    <p:extLst>
      <p:ext uri="{BB962C8B-B14F-4D97-AF65-F5344CB8AC3E}">
        <p14:creationId xmlns:p14="http://schemas.microsoft.com/office/powerpoint/2010/main" val="421025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27987"/>
              </p:ext>
            </p:extLst>
          </p:nvPr>
        </p:nvGraphicFramePr>
        <p:xfrm>
          <a:off x="3771900" y="1151731"/>
          <a:ext cx="65627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Datos a utilizar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Conocimientos prácticos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Puesta</a:t>
                      </a:r>
                      <a:r>
                        <a:rPr lang="en-GB" dirty="0"/>
                        <a:t>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Heating Degree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ASHRAE </a:t>
                      </a:r>
                      <a:r>
                        <a:rPr lang="es-ES" dirty="0" err="1">
                          <a:effectLst/>
                        </a:rPr>
                        <a:t>Changepoint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Variables Relevantes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r>
              <a:rPr lang="en-GB" dirty="0"/>
              <a:t> </a:t>
            </a:r>
            <a:r>
              <a:rPr lang="es-ES" dirty="0"/>
              <a:t>[Script 4]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[SCRIPT4]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860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Datos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14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Conocimientos prácticos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	URL</a:t>
            </a: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  <p:pic>
        <p:nvPicPr>
          <p:cNvPr id="1025" name="Imagen 1">
            <a:extLst>
              <a:ext uri="{FF2B5EF4-FFF2-40B4-BE49-F238E27FC236}">
                <a16:creationId xmlns:a16="http://schemas.microsoft.com/office/drawing/2014/main" id="{5DF226D1-E39F-4C3F-8770-65E5BEE2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80882"/>
          <a:stretch>
            <a:fillRect/>
          </a:stretch>
        </p:blipFill>
        <p:spPr bwMode="auto">
          <a:xfrm>
            <a:off x="0" y="0"/>
            <a:ext cx="34861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C:/Proyecto_R/Practica_3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651</TotalTime>
  <Words>402</Words>
  <Application>Microsoft Office PowerPoint</Application>
  <PresentationFormat>Panorámica</PresentationFormat>
  <Paragraphs>112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Datos a utilizar</vt:lpstr>
      <vt:lpstr>Conocimientos prácticos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Heating Degree days [Script 1]</vt:lpstr>
      <vt:lpstr>Aggregate()</vt:lpstr>
      <vt:lpstr>Descanso</vt:lpstr>
      <vt:lpstr>PRISM [Script 2]</vt:lpstr>
      <vt:lpstr>lm()</vt:lpstr>
      <vt:lpstr>Grafica Q-Q</vt:lpstr>
      <vt:lpstr>Grafica Q-t</vt:lpstr>
      <vt:lpstr>Predict()</vt:lpstr>
      <vt:lpstr>ASHRAE Changepoint [Script 3]</vt:lpstr>
      <vt:lpstr>function()</vt:lpstr>
      <vt:lpstr>R2 &amp; MAE</vt:lpstr>
      <vt:lpstr>quantile()</vt:lpstr>
      <vt:lpstr>Changepoint</vt:lpstr>
      <vt:lpstr>max() vs pmax()</vt:lpstr>
      <vt:lpstr>Formulación alternativa</vt:lpstr>
      <vt:lpstr>Descanso</vt:lpstr>
      <vt:lpstr>Variables Relevantes</vt:lpstr>
      <vt:lpstr>Variables Relevantes [Script 4]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45</cp:revision>
  <dcterms:created xsi:type="dcterms:W3CDTF">2021-06-07T09:10:22Z</dcterms:created>
  <dcterms:modified xsi:type="dcterms:W3CDTF">2021-10-27T07:43:54Z</dcterms:modified>
</cp:coreProperties>
</file>