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4" r:id="rId7"/>
    <p:sldId id="275" r:id="rId8"/>
    <p:sldId id="259" r:id="rId9"/>
    <p:sldId id="260" r:id="rId10"/>
  </p:sldIdLst>
  <p:sldSz cx="10688638" cy="7562850"/>
  <p:notesSz cx="6858000" cy="9144000"/>
  <p:defaultTextStyle>
    <a:defPPr>
      <a:defRPr lang="en-US"/>
    </a:defPPr>
    <a:lvl1pPr marL="0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76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753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131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507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6883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260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637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014" algn="l" defTabSz="5213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A71"/>
    <a:srgbClr val="005699"/>
    <a:srgbClr val="0C4E91"/>
    <a:srgbClr val="0A44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586" y="-92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BDCD4-CD16-49BB-8D78-B356057E0A0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A7543D2-BBBC-4C9B-BA1A-6F2FD55D2EB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793D1731-DEBC-43FF-91D5-4AB6E439A7EA}" type="parTrans" cxnId="{EBB80C2E-5148-42B2-BEF7-AD415DB38E33}">
      <dgm:prSet/>
      <dgm:spPr/>
      <dgm:t>
        <a:bodyPr/>
        <a:lstStyle/>
        <a:p>
          <a:endParaRPr lang="en-US"/>
        </a:p>
      </dgm:t>
    </dgm:pt>
    <dgm:pt modelId="{7091D9E2-63CD-4BD1-A54F-AA26A6024DB6}" type="sibTrans" cxnId="{EBB80C2E-5148-42B2-BEF7-AD415DB38E33}">
      <dgm:prSet/>
      <dgm:spPr/>
      <dgm:t>
        <a:bodyPr/>
        <a:lstStyle/>
        <a:p>
          <a:endParaRPr lang="en-US"/>
        </a:p>
      </dgm:t>
    </dgm:pt>
    <dgm:pt modelId="{6C118F46-C3CB-4340-8513-47A1F333C8AB}">
      <dgm:prSet phldrT="[Text]"/>
      <dgm:spPr/>
      <dgm:t>
        <a:bodyPr/>
        <a:lstStyle/>
        <a:p>
          <a:r>
            <a:rPr lang="en-US" dirty="0" smtClean="0"/>
            <a:t>Virtual Currency Revenue</a:t>
          </a:r>
          <a:endParaRPr lang="en-US" dirty="0"/>
        </a:p>
      </dgm:t>
    </dgm:pt>
    <dgm:pt modelId="{D6A48EB3-F8E9-4AE2-8010-97F522BC773C}" type="parTrans" cxnId="{B78B50D2-BFA8-49FB-AA7D-997F56F52C0A}">
      <dgm:prSet/>
      <dgm:spPr/>
      <dgm:t>
        <a:bodyPr/>
        <a:lstStyle/>
        <a:p>
          <a:endParaRPr lang="en-US"/>
        </a:p>
      </dgm:t>
    </dgm:pt>
    <dgm:pt modelId="{3371DD48-4DCE-4AA1-B39E-27ED401AED5B}" type="sibTrans" cxnId="{B78B50D2-BFA8-49FB-AA7D-997F56F52C0A}">
      <dgm:prSet/>
      <dgm:spPr/>
      <dgm:t>
        <a:bodyPr/>
        <a:lstStyle/>
        <a:p>
          <a:endParaRPr lang="en-US"/>
        </a:p>
      </dgm:t>
    </dgm:pt>
    <dgm:pt modelId="{E123517C-E6D6-48C8-B3F1-78DCC6F9DB5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Hybrid Model</a:t>
          </a:r>
          <a:endParaRPr lang="en-US" dirty="0"/>
        </a:p>
      </dgm:t>
    </dgm:pt>
    <dgm:pt modelId="{586346FE-4EF1-4D8A-8C22-FADA29C6DAFC}" type="parTrans" cxnId="{A0FF1D5A-7E3B-4DBF-8AF0-4F1BF2886F28}">
      <dgm:prSet/>
      <dgm:spPr/>
      <dgm:t>
        <a:bodyPr/>
        <a:lstStyle/>
        <a:p>
          <a:endParaRPr lang="en-US"/>
        </a:p>
      </dgm:t>
    </dgm:pt>
    <dgm:pt modelId="{E725E32B-E9C6-4341-BAFE-F3DC5D9F0D1A}" type="sibTrans" cxnId="{A0FF1D5A-7E3B-4DBF-8AF0-4F1BF2886F28}">
      <dgm:prSet/>
      <dgm:spPr/>
      <dgm:t>
        <a:bodyPr/>
        <a:lstStyle/>
        <a:p>
          <a:endParaRPr lang="en-US"/>
        </a:p>
      </dgm:t>
    </dgm:pt>
    <dgm:pt modelId="{87037384-F5B4-48F4-ABC0-39AAA563FAFD}" type="pres">
      <dgm:prSet presAssocID="{608BDCD4-CD16-49BB-8D78-B356057E0A0D}" presName="Name0" presStyleCnt="0">
        <dgm:presLayoutVars>
          <dgm:dir/>
          <dgm:resizeHandles val="exact"/>
        </dgm:presLayoutVars>
      </dgm:prSet>
      <dgm:spPr/>
    </dgm:pt>
    <dgm:pt modelId="{A258038A-052C-46C2-ABD2-E32428107D81}" type="pres">
      <dgm:prSet presAssocID="{608BDCD4-CD16-49BB-8D78-B356057E0A0D}" presName="vNodes" presStyleCnt="0"/>
      <dgm:spPr/>
    </dgm:pt>
    <dgm:pt modelId="{36713F55-5730-4B36-821F-4C28A46D29A2}" type="pres">
      <dgm:prSet presAssocID="{DA7543D2-BBBC-4C9B-BA1A-6F2FD55D2EBC}" presName="node" presStyleLbl="node1" presStyleIdx="0" presStyleCnt="3">
        <dgm:presLayoutVars>
          <dgm:bulletEnabled val="1"/>
        </dgm:presLayoutVars>
      </dgm:prSet>
      <dgm:spPr/>
    </dgm:pt>
    <dgm:pt modelId="{AD48990D-4228-4600-91BE-8BBE94A16712}" type="pres">
      <dgm:prSet presAssocID="{7091D9E2-63CD-4BD1-A54F-AA26A6024DB6}" presName="spacerT" presStyleCnt="0"/>
      <dgm:spPr/>
    </dgm:pt>
    <dgm:pt modelId="{149FEC2A-DB20-42E9-858D-BDFA5C45C37F}" type="pres">
      <dgm:prSet presAssocID="{7091D9E2-63CD-4BD1-A54F-AA26A6024DB6}" presName="sibTrans" presStyleLbl="sibTrans2D1" presStyleIdx="0" presStyleCnt="2"/>
      <dgm:spPr/>
    </dgm:pt>
    <dgm:pt modelId="{ACF0700C-8160-4904-8A80-8EB7FF62DE67}" type="pres">
      <dgm:prSet presAssocID="{7091D9E2-63CD-4BD1-A54F-AA26A6024DB6}" presName="spacerB" presStyleCnt="0"/>
      <dgm:spPr/>
    </dgm:pt>
    <dgm:pt modelId="{09EA41B5-4563-4005-AAFE-6362A346390F}" type="pres">
      <dgm:prSet presAssocID="{6C118F46-C3CB-4340-8513-47A1F333C8AB}" presName="node" presStyleLbl="node1" presStyleIdx="1" presStyleCnt="3">
        <dgm:presLayoutVars>
          <dgm:bulletEnabled val="1"/>
        </dgm:presLayoutVars>
      </dgm:prSet>
      <dgm:spPr/>
    </dgm:pt>
    <dgm:pt modelId="{860F467E-A8E1-4801-83ED-F5FC2A5A2EDD}" type="pres">
      <dgm:prSet presAssocID="{608BDCD4-CD16-49BB-8D78-B356057E0A0D}" presName="sibTransLast" presStyleLbl="sibTrans2D1" presStyleIdx="1" presStyleCnt="2"/>
      <dgm:spPr/>
    </dgm:pt>
    <dgm:pt modelId="{D07EAE67-5114-4F14-A6E7-94EBC82B06EC}" type="pres">
      <dgm:prSet presAssocID="{608BDCD4-CD16-49BB-8D78-B356057E0A0D}" presName="connectorText" presStyleLbl="sibTrans2D1" presStyleIdx="1" presStyleCnt="2"/>
      <dgm:spPr/>
    </dgm:pt>
    <dgm:pt modelId="{049501C5-8E8F-40D0-A716-DAF5E52EE94F}" type="pres">
      <dgm:prSet presAssocID="{608BDCD4-CD16-49BB-8D78-B356057E0A0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B78B50D2-BFA8-49FB-AA7D-997F56F52C0A}" srcId="{608BDCD4-CD16-49BB-8D78-B356057E0A0D}" destId="{6C118F46-C3CB-4340-8513-47A1F333C8AB}" srcOrd="1" destOrd="0" parTransId="{D6A48EB3-F8E9-4AE2-8010-97F522BC773C}" sibTransId="{3371DD48-4DCE-4AA1-B39E-27ED401AED5B}"/>
    <dgm:cxn modelId="{54FB68E9-9236-4B01-80EE-64D1460B4B27}" type="presOf" srcId="{3371DD48-4DCE-4AA1-B39E-27ED401AED5B}" destId="{D07EAE67-5114-4F14-A6E7-94EBC82B06EC}" srcOrd="1" destOrd="0" presId="urn:microsoft.com/office/officeart/2005/8/layout/equation2"/>
    <dgm:cxn modelId="{8D8A09B4-D3BB-4825-967C-E9628207CCAC}" type="presOf" srcId="{E123517C-E6D6-48C8-B3F1-78DCC6F9DB50}" destId="{049501C5-8E8F-40D0-A716-DAF5E52EE94F}" srcOrd="0" destOrd="0" presId="urn:microsoft.com/office/officeart/2005/8/layout/equation2"/>
    <dgm:cxn modelId="{DA23AB9D-971F-4A0F-AC2E-4A54F882FFB9}" type="presOf" srcId="{7091D9E2-63CD-4BD1-A54F-AA26A6024DB6}" destId="{149FEC2A-DB20-42E9-858D-BDFA5C45C37F}" srcOrd="0" destOrd="0" presId="urn:microsoft.com/office/officeart/2005/8/layout/equation2"/>
    <dgm:cxn modelId="{BEDA2307-4ED7-4B2B-B712-38E730FDAAC3}" type="presOf" srcId="{6C118F46-C3CB-4340-8513-47A1F333C8AB}" destId="{09EA41B5-4563-4005-AAFE-6362A346390F}" srcOrd="0" destOrd="0" presId="urn:microsoft.com/office/officeart/2005/8/layout/equation2"/>
    <dgm:cxn modelId="{A0FF1D5A-7E3B-4DBF-8AF0-4F1BF2886F28}" srcId="{608BDCD4-CD16-49BB-8D78-B356057E0A0D}" destId="{E123517C-E6D6-48C8-B3F1-78DCC6F9DB50}" srcOrd="2" destOrd="0" parTransId="{586346FE-4EF1-4D8A-8C22-FADA29C6DAFC}" sibTransId="{E725E32B-E9C6-4341-BAFE-F3DC5D9F0D1A}"/>
    <dgm:cxn modelId="{EDFF12A8-3125-4101-A23B-B283E0BE54D5}" type="presOf" srcId="{3371DD48-4DCE-4AA1-B39E-27ED401AED5B}" destId="{860F467E-A8E1-4801-83ED-F5FC2A5A2EDD}" srcOrd="0" destOrd="0" presId="urn:microsoft.com/office/officeart/2005/8/layout/equation2"/>
    <dgm:cxn modelId="{5B136A52-58F6-4F8E-94D7-424B1120E349}" type="presOf" srcId="{DA7543D2-BBBC-4C9B-BA1A-6F2FD55D2EBC}" destId="{36713F55-5730-4B36-821F-4C28A46D29A2}" srcOrd="0" destOrd="0" presId="urn:microsoft.com/office/officeart/2005/8/layout/equation2"/>
    <dgm:cxn modelId="{3293E5DE-A3B0-4FE2-A22F-06138436833A}" type="presOf" srcId="{608BDCD4-CD16-49BB-8D78-B356057E0A0D}" destId="{87037384-F5B4-48F4-ABC0-39AAA563FAFD}" srcOrd="0" destOrd="0" presId="urn:microsoft.com/office/officeart/2005/8/layout/equation2"/>
    <dgm:cxn modelId="{EBB80C2E-5148-42B2-BEF7-AD415DB38E33}" srcId="{608BDCD4-CD16-49BB-8D78-B356057E0A0D}" destId="{DA7543D2-BBBC-4C9B-BA1A-6F2FD55D2EBC}" srcOrd="0" destOrd="0" parTransId="{793D1731-DEBC-43FF-91D5-4AB6E439A7EA}" sibTransId="{7091D9E2-63CD-4BD1-A54F-AA26A6024DB6}"/>
    <dgm:cxn modelId="{ED0B410B-BEAB-47BC-A08B-F13CBF997908}" type="presParOf" srcId="{87037384-F5B4-48F4-ABC0-39AAA563FAFD}" destId="{A258038A-052C-46C2-ABD2-E32428107D81}" srcOrd="0" destOrd="0" presId="urn:microsoft.com/office/officeart/2005/8/layout/equation2"/>
    <dgm:cxn modelId="{EDBE6921-E3C9-4648-A87A-B5D6A55D29E6}" type="presParOf" srcId="{A258038A-052C-46C2-ABD2-E32428107D81}" destId="{36713F55-5730-4B36-821F-4C28A46D29A2}" srcOrd="0" destOrd="0" presId="urn:microsoft.com/office/officeart/2005/8/layout/equation2"/>
    <dgm:cxn modelId="{9DEAB221-FF0F-45D2-A770-500FB7892A80}" type="presParOf" srcId="{A258038A-052C-46C2-ABD2-E32428107D81}" destId="{AD48990D-4228-4600-91BE-8BBE94A16712}" srcOrd="1" destOrd="0" presId="urn:microsoft.com/office/officeart/2005/8/layout/equation2"/>
    <dgm:cxn modelId="{7BA6BA50-82A0-4E9C-A906-EBE81FFFA143}" type="presParOf" srcId="{A258038A-052C-46C2-ABD2-E32428107D81}" destId="{149FEC2A-DB20-42E9-858D-BDFA5C45C37F}" srcOrd="2" destOrd="0" presId="urn:microsoft.com/office/officeart/2005/8/layout/equation2"/>
    <dgm:cxn modelId="{64426267-540D-457B-B3CC-F7671AD38BDC}" type="presParOf" srcId="{A258038A-052C-46C2-ABD2-E32428107D81}" destId="{ACF0700C-8160-4904-8A80-8EB7FF62DE67}" srcOrd="3" destOrd="0" presId="urn:microsoft.com/office/officeart/2005/8/layout/equation2"/>
    <dgm:cxn modelId="{BD712EC9-6467-47A4-8CEF-F95CF2B45460}" type="presParOf" srcId="{A258038A-052C-46C2-ABD2-E32428107D81}" destId="{09EA41B5-4563-4005-AAFE-6362A346390F}" srcOrd="4" destOrd="0" presId="urn:microsoft.com/office/officeart/2005/8/layout/equation2"/>
    <dgm:cxn modelId="{3DDB3AF1-4327-46AC-8787-13A44CB25440}" type="presParOf" srcId="{87037384-F5B4-48F4-ABC0-39AAA563FAFD}" destId="{860F467E-A8E1-4801-83ED-F5FC2A5A2EDD}" srcOrd="1" destOrd="0" presId="urn:microsoft.com/office/officeart/2005/8/layout/equation2"/>
    <dgm:cxn modelId="{1AE613BC-299F-4C6B-838B-992C3F80526A}" type="presParOf" srcId="{860F467E-A8E1-4801-83ED-F5FC2A5A2EDD}" destId="{D07EAE67-5114-4F14-A6E7-94EBC82B06EC}" srcOrd="0" destOrd="0" presId="urn:microsoft.com/office/officeart/2005/8/layout/equation2"/>
    <dgm:cxn modelId="{1877F566-788E-4C2F-8411-4C33EB279EA2}" type="presParOf" srcId="{87037384-F5B4-48F4-ABC0-39AAA563FAFD}" destId="{049501C5-8E8F-40D0-A716-DAF5E52EE94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485DC-5F55-4175-9B91-5CAF8F7E55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B0647-4162-404A-A972-3B59CE513367}">
      <dgm:prSet phldrT="[Text]"/>
      <dgm:spPr/>
      <dgm:t>
        <a:bodyPr/>
        <a:lstStyle/>
        <a:p>
          <a:r>
            <a:rPr lang="en-US" dirty="0" smtClean="0"/>
            <a:t>Goal</a:t>
          </a:r>
          <a:endParaRPr lang="en-US" dirty="0"/>
        </a:p>
      </dgm:t>
    </dgm:pt>
    <dgm:pt modelId="{BF5D142B-1CCD-460F-B408-DFC32074A4C5}" type="parTrans" cxnId="{ED611D7C-979A-4AED-8A63-2434F8B425D0}">
      <dgm:prSet/>
      <dgm:spPr/>
      <dgm:t>
        <a:bodyPr/>
        <a:lstStyle/>
        <a:p>
          <a:endParaRPr lang="en-US"/>
        </a:p>
      </dgm:t>
    </dgm:pt>
    <dgm:pt modelId="{8429E138-4C24-4731-8E34-C78AE8E2A9D5}" type="sibTrans" cxnId="{ED611D7C-979A-4AED-8A63-2434F8B425D0}">
      <dgm:prSet/>
      <dgm:spPr/>
      <dgm:t>
        <a:bodyPr/>
        <a:lstStyle/>
        <a:p>
          <a:endParaRPr lang="en-US"/>
        </a:p>
      </dgm:t>
    </dgm:pt>
    <dgm:pt modelId="{890D8326-4475-41AD-B7CA-E77466473BB3}">
      <dgm:prSet phldrT="[Text]"/>
      <dgm:spPr/>
      <dgm:t>
        <a:bodyPr/>
        <a:lstStyle/>
        <a:p>
          <a:r>
            <a:rPr lang="en-US" dirty="0" smtClean="0"/>
            <a:t>Investment vs. Operator Benchmark</a:t>
          </a:r>
          <a:endParaRPr lang="en-US" dirty="0"/>
        </a:p>
      </dgm:t>
    </dgm:pt>
    <dgm:pt modelId="{2EDFD6D1-E523-457F-BF78-7E6102E6D6E9}" type="parTrans" cxnId="{C139F3BC-1493-4318-AC06-60B7F4582C06}">
      <dgm:prSet/>
      <dgm:spPr/>
      <dgm:t>
        <a:bodyPr/>
        <a:lstStyle/>
        <a:p>
          <a:endParaRPr lang="en-US"/>
        </a:p>
      </dgm:t>
    </dgm:pt>
    <dgm:pt modelId="{B3C854AF-17B3-4915-8BDB-C57D053ABE25}" type="sibTrans" cxnId="{C139F3BC-1493-4318-AC06-60B7F4582C06}">
      <dgm:prSet/>
      <dgm:spPr/>
      <dgm:t>
        <a:bodyPr/>
        <a:lstStyle/>
        <a:p>
          <a:endParaRPr lang="en-US"/>
        </a:p>
      </dgm:t>
    </dgm:pt>
    <dgm:pt modelId="{C8E317B0-7B7D-4AF7-B450-F56859D90C95}">
      <dgm:prSet phldrT="[Text]"/>
      <dgm:spPr/>
      <dgm:t>
        <a:bodyPr/>
        <a:lstStyle/>
        <a:p>
          <a:r>
            <a:rPr lang="en-US" dirty="0" smtClean="0"/>
            <a:t>Brand</a:t>
          </a:r>
          <a:endParaRPr lang="en-US" dirty="0"/>
        </a:p>
      </dgm:t>
    </dgm:pt>
    <dgm:pt modelId="{1F808EF7-4470-4E34-9D5B-58F77B57E876}" type="parTrans" cxnId="{B61757F6-CF4F-4C86-B907-AFE65BBB8E3F}">
      <dgm:prSet/>
      <dgm:spPr/>
      <dgm:t>
        <a:bodyPr/>
        <a:lstStyle/>
        <a:p>
          <a:endParaRPr lang="en-US"/>
        </a:p>
      </dgm:t>
    </dgm:pt>
    <dgm:pt modelId="{4D248315-E5D1-495F-99BB-C393C6D47AC8}" type="sibTrans" cxnId="{B61757F6-CF4F-4C86-B907-AFE65BBB8E3F}">
      <dgm:prSet/>
      <dgm:spPr/>
      <dgm:t>
        <a:bodyPr/>
        <a:lstStyle/>
        <a:p>
          <a:endParaRPr lang="en-US"/>
        </a:p>
      </dgm:t>
    </dgm:pt>
    <dgm:pt modelId="{8AF4F0A9-2619-4ACA-A810-E92A5AC931BE}">
      <dgm:prSet phldrT="[Text]"/>
      <dgm:spPr/>
      <dgm:t>
        <a:bodyPr/>
        <a:lstStyle/>
        <a:p>
          <a:r>
            <a:rPr lang="en-US" dirty="0" smtClean="0"/>
            <a:t>Casino Brand vs. New Brand</a:t>
          </a:r>
          <a:endParaRPr lang="en-US" dirty="0"/>
        </a:p>
      </dgm:t>
    </dgm:pt>
    <dgm:pt modelId="{831B4606-1ADB-477E-99BB-FBC257354BE2}" type="parTrans" cxnId="{AE238910-1A27-42CD-8AA1-B82C27FD253A}">
      <dgm:prSet/>
      <dgm:spPr/>
      <dgm:t>
        <a:bodyPr/>
        <a:lstStyle/>
        <a:p>
          <a:endParaRPr lang="en-US"/>
        </a:p>
      </dgm:t>
    </dgm:pt>
    <dgm:pt modelId="{42B2D61B-71DB-453E-ABDF-25A479F2DEDC}" type="sibTrans" cxnId="{AE238910-1A27-42CD-8AA1-B82C27FD253A}">
      <dgm:prSet/>
      <dgm:spPr/>
      <dgm:t>
        <a:bodyPr/>
        <a:lstStyle/>
        <a:p>
          <a:endParaRPr lang="en-US"/>
        </a:p>
      </dgm:t>
    </dgm:pt>
    <dgm:pt modelId="{F092129D-65DA-446F-836E-4FA7DA302FC8}">
      <dgm:prSet phldrT="[Text]"/>
      <dgm:spPr/>
      <dgm:t>
        <a:bodyPr/>
        <a:lstStyle/>
        <a:p>
          <a:r>
            <a:rPr lang="en-US" dirty="0" smtClean="0"/>
            <a:t>Reach of Brand</a:t>
          </a:r>
          <a:endParaRPr lang="en-US" dirty="0"/>
        </a:p>
      </dgm:t>
    </dgm:pt>
    <dgm:pt modelId="{C5328628-508D-417F-9307-31E7B9706FD7}" type="parTrans" cxnId="{5893971C-8F90-4211-837E-CED955AFAA08}">
      <dgm:prSet/>
      <dgm:spPr/>
      <dgm:t>
        <a:bodyPr/>
        <a:lstStyle/>
        <a:p>
          <a:endParaRPr lang="en-US"/>
        </a:p>
      </dgm:t>
    </dgm:pt>
    <dgm:pt modelId="{5A5DF7DA-EAD6-48C5-BC9A-94CA2DD2A991}" type="sibTrans" cxnId="{5893971C-8F90-4211-837E-CED955AFAA08}">
      <dgm:prSet/>
      <dgm:spPr/>
      <dgm:t>
        <a:bodyPr/>
        <a:lstStyle/>
        <a:p>
          <a:endParaRPr lang="en-US"/>
        </a:p>
      </dgm:t>
    </dgm:pt>
    <dgm:pt modelId="{06BB014B-6B57-421E-983B-AE84C9DA4DA8}">
      <dgm:prSet phldrT="[Text]"/>
      <dgm:spPr/>
      <dgm:t>
        <a:bodyPr/>
        <a:lstStyle/>
        <a:p>
          <a:r>
            <a:rPr lang="en-US" dirty="0" smtClean="0"/>
            <a:t>Roadmap</a:t>
          </a:r>
          <a:endParaRPr lang="en-US" dirty="0"/>
        </a:p>
      </dgm:t>
    </dgm:pt>
    <dgm:pt modelId="{045CE434-C196-4B9A-BA5B-7B545F7DDD6A}" type="parTrans" cxnId="{169AB001-1BD2-4941-8632-FAD634C9E706}">
      <dgm:prSet/>
      <dgm:spPr/>
      <dgm:t>
        <a:bodyPr/>
        <a:lstStyle/>
        <a:p>
          <a:endParaRPr lang="en-US"/>
        </a:p>
      </dgm:t>
    </dgm:pt>
    <dgm:pt modelId="{F386F946-1490-4FCF-90AD-5780D4B4971A}" type="sibTrans" cxnId="{169AB001-1BD2-4941-8632-FAD634C9E706}">
      <dgm:prSet/>
      <dgm:spPr/>
      <dgm:t>
        <a:bodyPr/>
        <a:lstStyle/>
        <a:p>
          <a:endParaRPr lang="en-US"/>
        </a:p>
      </dgm:t>
    </dgm:pt>
    <dgm:pt modelId="{A159F00A-46F6-4F5B-BC82-4B008D8CDD61}">
      <dgm:prSet phldrT="[Text]"/>
      <dgm:spPr/>
      <dgm:t>
        <a:bodyPr/>
        <a:lstStyle/>
        <a:p>
          <a:r>
            <a:rPr lang="en-US" dirty="0" smtClean="0"/>
            <a:t>Service Provider Roadmap</a:t>
          </a:r>
          <a:endParaRPr lang="en-US" dirty="0"/>
        </a:p>
      </dgm:t>
    </dgm:pt>
    <dgm:pt modelId="{52F77DBE-B119-47BD-A4FA-257FB31A0195}" type="parTrans" cxnId="{916BEAC2-AA44-433D-B8C7-E88789201772}">
      <dgm:prSet/>
      <dgm:spPr/>
      <dgm:t>
        <a:bodyPr/>
        <a:lstStyle/>
        <a:p>
          <a:endParaRPr lang="en-US"/>
        </a:p>
      </dgm:t>
    </dgm:pt>
    <dgm:pt modelId="{C6EE020E-60BB-411F-AF26-7CB66209FA82}" type="sibTrans" cxnId="{916BEAC2-AA44-433D-B8C7-E88789201772}">
      <dgm:prSet/>
      <dgm:spPr/>
      <dgm:t>
        <a:bodyPr/>
        <a:lstStyle/>
        <a:p>
          <a:endParaRPr lang="en-US"/>
        </a:p>
      </dgm:t>
    </dgm:pt>
    <dgm:pt modelId="{36C467DC-9AFF-482C-A9B6-C62BCDDF2CE8}">
      <dgm:prSet phldrT="[Text]"/>
      <dgm:spPr/>
      <dgm:t>
        <a:bodyPr/>
        <a:lstStyle/>
        <a:p>
          <a:r>
            <a:rPr lang="en-US" dirty="0" smtClean="0"/>
            <a:t>Investment into Platform</a:t>
          </a:r>
          <a:endParaRPr lang="en-US" dirty="0"/>
        </a:p>
      </dgm:t>
    </dgm:pt>
    <dgm:pt modelId="{D76711DC-9715-45B1-9C9C-6247F3331FCA}" type="parTrans" cxnId="{9600E114-DF35-4AF1-A37C-1224006C80E4}">
      <dgm:prSet/>
      <dgm:spPr/>
      <dgm:t>
        <a:bodyPr/>
        <a:lstStyle/>
        <a:p>
          <a:endParaRPr lang="en-US"/>
        </a:p>
      </dgm:t>
    </dgm:pt>
    <dgm:pt modelId="{DA133C9F-64EF-4822-B010-50B2ADA91301}" type="sibTrans" cxnId="{9600E114-DF35-4AF1-A37C-1224006C80E4}">
      <dgm:prSet/>
      <dgm:spPr/>
      <dgm:t>
        <a:bodyPr/>
        <a:lstStyle/>
        <a:p>
          <a:endParaRPr lang="en-US"/>
        </a:p>
      </dgm:t>
    </dgm:pt>
    <dgm:pt modelId="{C8DF2C12-7BE6-40E6-9431-B4C2328C9CB8}" type="pres">
      <dgm:prSet presAssocID="{338485DC-5F55-4175-9B91-5CAF8F7E55DF}" presName="linearFlow" presStyleCnt="0">
        <dgm:presLayoutVars>
          <dgm:dir/>
          <dgm:animLvl val="lvl"/>
          <dgm:resizeHandles val="exact"/>
        </dgm:presLayoutVars>
      </dgm:prSet>
      <dgm:spPr/>
    </dgm:pt>
    <dgm:pt modelId="{F90BB6B0-BF7D-472C-89CF-BE1518134F85}" type="pres">
      <dgm:prSet presAssocID="{184B0647-4162-404A-A972-3B59CE513367}" presName="composite" presStyleCnt="0"/>
      <dgm:spPr/>
    </dgm:pt>
    <dgm:pt modelId="{97D1F7FC-75C1-4B06-B038-AF7F2AF22CC3}" type="pres">
      <dgm:prSet presAssocID="{184B0647-4162-404A-A972-3B59CE51336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6F12B04-6C7B-40E0-A214-8EBF5EA1F415}" type="pres">
      <dgm:prSet presAssocID="{184B0647-4162-404A-A972-3B59CE5133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4A03-B46C-4549-9DAB-F079C354D647}" type="pres">
      <dgm:prSet presAssocID="{8429E138-4C24-4731-8E34-C78AE8E2A9D5}" presName="sp" presStyleCnt="0"/>
      <dgm:spPr/>
    </dgm:pt>
    <dgm:pt modelId="{C3489826-B7B5-46EA-9939-AA96C7420BF7}" type="pres">
      <dgm:prSet presAssocID="{C8E317B0-7B7D-4AF7-B450-F56859D90C95}" presName="composite" presStyleCnt="0"/>
      <dgm:spPr/>
    </dgm:pt>
    <dgm:pt modelId="{B1BC6728-EEC4-4659-9FD6-93FCA79E62A4}" type="pres">
      <dgm:prSet presAssocID="{C8E317B0-7B7D-4AF7-B450-F56859D90C9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1425F0-2A8E-46EE-8BBC-36CF6BFDE147}" type="pres">
      <dgm:prSet presAssocID="{C8E317B0-7B7D-4AF7-B450-F56859D90C9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9C2C3-BEB6-4EB3-969F-95DD568014BE}" type="pres">
      <dgm:prSet presAssocID="{4D248315-E5D1-495F-99BB-C393C6D47AC8}" presName="sp" presStyleCnt="0"/>
      <dgm:spPr/>
    </dgm:pt>
    <dgm:pt modelId="{94504457-EDDA-4F89-A89F-37833E498F4B}" type="pres">
      <dgm:prSet presAssocID="{06BB014B-6B57-421E-983B-AE84C9DA4DA8}" presName="composite" presStyleCnt="0"/>
      <dgm:spPr/>
    </dgm:pt>
    <dgm:pt modelId="{A796C11D-9CB1-4254-9F0C-E7EA1AE19C7A}" type="pres">
      <dgm:prSet presAssocID="{06BB014B-6B57-421E-983B-AE84C9DA4D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1371A-7BF3-4F2F-9C69-7989A368241F}" type="pres">
      <dgm:prSet presAssocID="{06BB014B-6B57-421E-983B-AE84C9DA4D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BEAC2-AA44-433D-B8C7-E88789201772}" srcId="{06BB014B-6B57-421E-983B-AE84C9DA4DA8}" destId="{A159F00A-46F6-4F5B-BC82-4B008D8CDD61}" srcOrd="0" destOrd="0" parTransId="{52F77DBE-B119-47BD-A4FA-257FB31A0195}" sibTransId="{C6EE020E-60BB-411F-AF26-7CB66209FA82}"/>
    <dgm:cxn modelId="{0C04CF3E-FE09-4ED1-98EF-D0BE9EF1175B}" type="presOf" srcId="{890D8326-4475-41AD-B7CA-E77466473BB3}" destId="{36F12B04-6C7B-40E0-A214-8EBF5EA1F415}" srcOrd="0" destOrd="0" presId="urn:microsoft.com/office/officeart/2005/8/layout/chevron2"/>
    <dgm:cxn modelId="{5893971C-8F90-4211-837E-CED955AFAA08}" srcId="{C8E317B0-7B7D-4AF7-B450-F56859D90C95}" destId="{F092129D-65DA-446F-836E-4FA7DA302FC8}" srcOrd="1" destOrd="0" parTransId="{C5328628-508D-417F-9307-31E7B9706FD7}" sibTransId="{5A5DF7DA-EAD6-48C5-BC9A-94CA2DD2A991}"/>
    <dgm:cxn modelId="{3AB80E70-9859-4A39-AD5D-F511CAB46730}" type="presOf" srcId="{C8E317B0-7B7D-4AF7-B450-F56859D90C95}" destId="{B1BC6728-EEC4-4659-9FD6-93FCA79E62A4}" srcOrd="0" destOrd="0" presId="urn:microsoft.com/office/officeart/2005/8/layout/chevron2"/>
    <dgm:cxn modelId="{AE238910-1A27-42CD-8AA1-B82C27FD253A}" srcId="{C8E317B0-7B7D-4AF7-B450-F56859D90C95}" destId="{8AF4F0A9-2619-4ACA-A810-E92A5AC931BE}" srcOrd="0" destOrd="0" parTransId="{831B4606-1ADB-477E-99BB-FBC257354BE2}" sibTransId="{42B2D61B-71DB-453E-ABDF-25A479F2DEDC}"/>
    <dgm:cxn modelId="{385174E8-7C5C-44EE-B461-EB7F8EF16307}" type="presOf" srcId="{338485DC-5F55-4175-9B91-5CAF8F7E55DF}" destId="{C8DF2C12-7BE6-40E6-9431-B4C2328C9CB8}" srcOrd="0" destOrd="0" presId="urn:microsoft.com/office/officeart/2005/8/layout/chevron2"/>
    <dgm:cxn modelId="{2A918B9A-5A8E-443D-A93A-5BA44A4EB002}" type="presOf" srcId="{184B0647-4162-404A-A972-3B59CE513367}" destId="{97D1F7FC-75C1-4B06-B038-AF7F2AF22CC3}" srcOrd="0" destOrd="0" presId="urn:microsoft.com/office/officeart/2005/8/layout/chevron2"/>
    <dgm:cxn modelId="{EEE5A743-242C-497D-A40A-D5DDB8B665B8}" type="presOf" srcId="{8AF4F0A9-2619-4ACA-A810-E92A5AC931BE}" destId="{6B1425F0-2A8E-46EE-8BBC-36CF6BFDE147}" srcOrd="0" destOrd="0" presId="urn:microsoft.com/office/officeart/2005/8/layout/chevron2"/>
    <dgm:cxn modelId="{8D7DA279-AF1D-4D7E-BAD4-F4B39DFD6847}" type="presOf" srcId="{F092129D-65DA-446F-836E-4FA7DA302FC8}" destId="{6B1425F0-2A8E-46EE-8BBC-36CF6BFDE147}" srcOrd="0" destOrd="1" presId="urn:microsoft.com/office/officeart/2005/8/layout/chevron2"/>
    <dgm:cxn modelId="{4215BA5B-701C-4840-8B80-642D88E809B9}" type="presOf" srcId="{36C467DC-9AFF-482C-A9B6-C62BCDDF2CE8}" destId="{8491371A-7BF3-4F2F-9C69-7989A368241F}" srcOrd="0" destOrd="1" presId="urn:microsoft.com/office/officeart/2005/8/layout/chevron2"/>
    <dgm:cxn modelId="{2F061A41-27DD-4FB9-AA5D-8F92026A3880}" type="presOf" srcId="{A159F00A-46F6-4F5B-BC82-4B008D8CDD61}" destId="{8491371A-7BF3-4F2F-9C69-7989A368241F}" srcOrd="0" destOrd="0" presId="urn:microsoft.com/office/officeart/2005/8/layout/chevron2"/>
    <dgm:cxn modelId="{5E9BE130-7484-4C95-8BE7-5970C4887E8F}" type="presOf" srcId="{06BB014B-6B57-421E-983B-AE84C9DA4DA8}" destId="{A796C11D-9CB1-4254-9F0C-E7EA1AE19C7A}" srcOrd="0" destOrd="0" presId="urn:microsoft.com/office/officeart/2005/8/layout/chevron2"/>
    <dgm:cxn modelId="{B61757F6-CF4F-4C86-B907-AFE65BBB8E3F}" srcId="{338485DC-5F55-4175-9B91-5CAF8F7E55DF}" destId="{C8E317B0-7B7D-4AF7-B450-F56859D90C95}" srcOrd="1" destOrd="0" parTransId="{1F808EF7-4470-4E34-9D5B-58F77B57E876}" sibTransId="{4D248315-E5D1-495F-99BB-C393C6D47AC8}"/>
    <dgm:cxn modelId="{C139F3BC-1493-4318-AC06-60B7F4582C06}" srcId="{184B0647-4162-404A-A972-3B59CE513367}" destId="{890D8326-4475-41AD-B7CA-E77466473BB3}" srcOrd="0" destOrd="0" parTransId="{2EDFD6D1-E523-457F-BF78-7E6102E6D6E9}" sibTransId="{B3C854AF-17B3-4915-8BDB-C57D053ABE25}"/>
    <dgm:cxn modelId="{ED611D7C-979A-4AED-8A63-2434F8B425D0}" srcId="{338485DC-5F55-4175-9B91-5CAF8F7E55DF}" destId="{184B0647-4162-404A-A972-3B59CE513367}" srcOrd="0" destOrd="0" parTransId="{BF5D142B-1CCD-460F-B408-DFC32074A4C5}" sibTransId="{8429E138-4C24-4731-8E34-C78AE8E2A9D5}"/>
    <dgm:cxn modelId="{169AB001-1BD2-4941-8632-FAD634C9E706}" srcId="{338485DC-5F55-4175-9B91-5CAF8F7E55DF}" destId="{06BB014B-6B57-421E-983B-AE84C9DA4DA8}" srcOrd="2" destOrd="0" parTransId="{045CE434-C196-4B9A-BA5B-7B545F7DDD6A}" sibTransId="{F386F946-1490-4FCF-90AD-5780D4B4971A}"/>
    <dgm:cxn modelId="{9600E114-DF35-4AF1-A37C-1224006C80E4}" srcId="{06BB014B-6B57-421E-983B-AE84C9DA4DA8}" destId="{36C467DC-9AFF-482C-A9B6-C62BCDDF2CE8}" srcOrd="1" destOrd="0" parTransId="{D76711DC-9715-45B1-9C9C-6247F3331FCA}" sibTransId="{DA133C9F-64EF-4822-B010-50B2ADA91301}"/>
    <dgm:cxn modelId="{0AC27A93-0AB6-4659-91F9-499F0E846BE4}" type="presParOf" srcId="{C8DF2C12-7BE6-40E6-9431-B4C2328C9CB8}" destId="{F90BB6B0-BF7D-472C-89CF-BE1518134F85}" srcOrd="0" destOrd="0" presId="urn:microsoft.com/office/officeart/2005/8/layout/chevron2"/>
    <dgm:cxn modelId="{3F0864EE-C02B-407D-8F04-E184B0D5245E}" type="presParOf" srcId="{F90BB6B0-BF7D-472C-89CF-BE1518134F85}" destId="{97D1F7FC-75C1-4B06-B038-AF7F2AF22CC3}" srcOrd="0" destOrd="0" presId="urn:microsoft.com/office/officeart/2005/8/layout/chevron2"/>
    <dgm:cxn modelId="{156CD3F5-6467-4FC1-8B0C-326AD0519DFE}" type="presParOf" srcId="{F90BB6B0-BF7D-472C-89CF-BE1518134F85}" destId="{36F12B04-6C7B-40E0-A214-8EBF5EA1F415}" srcOrd="1" destOrd="0" presId="urn:microsoft.com/office/officeart/2005/8/layout/chevron2"/>
    <dgm:cxn modelId="{7E556876-6593-4182-ADAB-C79F4F177831}" type="presParOf" srcId="{C8DF2C12-7BE6-40E6-9431-B4C2328C9CB8}" destId="{B25D4A03-B46C-4549-9DAB-F079C354D647}" srcOrd="1" destOrd="0" presId="urn:microsoft.com/office/officeart/2005/8/layout/chevron2"/>
    <dgm:cxn modelId="{B22395BA-D267-403E-99C1-E55BDFB347A0}" type="presParOf" srcId="{C8DF2C12-7BE6-40E6-9431-B4C2328C9CB8}" destId="{C3489826-B7B5-46EA-9939-AA96C7420BF7}" srcOrd="2" destOrd="0" presId="urn:microsoft.com/office/officeart/2005/8/layout/chevron2"/>
    <dgm:cxn modelId="{7029DF01-241F-4EB2-AB91-356372A2FE8D}" type="presParOf" srcId="{C3489826-B7B5-46EA-9939-AA96C7420BF7}" destId="{B1BC6728-EEC4-4659-9FD6-93FCA79E62A4}" srcOrd="0" destOrd="0" presId="urn:microsoft.com/office/officeart/2005/8/layout/chevron2"/>
    <dgm:cxn modelId="{B239B928-9F19-43CA-9C5B-76F30F57B064}" type="presParOf" srcId="{C3489826-B7B5-46EA-9939-AA96C7420BF7}" destId="{6B1425F0-2A8E-46EE-8BBC-36CF6BFDE147}" srcOrd="1" destOrd="0" presId="urn:microsoft.com/office/officeart/2005/8/layout/chevron2"/>
    <dgm:cxn modelId="{D1696398-12F9-4AB5-913E-FA7A2BA508A6}" type="presParOf" srcId="{C8DF2C12-7BE6-40E6-9431-B4C2328C9CB8}" destId="{1AC9C2C3-BEB6-4EB3-969F-95DD568014BE}" srcOrd="3" destOrd="0" presId="urn:microsoft.com/office/officeart/2005/8/layout/chevron2"/>
    <dgm:cxn modelId="{659EC3C0-121E-4079-9B7E-17CBE5981A9F}" type="presParOf" srcId="{C8DF2C12-7BE6-40E6-9431-B4C2328C9CB8}" destId="{94504457-EDDA-4F89-A89F-37833E498F4B}" srcOrd="4" destOrd="0" presId="urn:microsoft.com/office/officeart/2005/8/layout/chevron2"/>
    <dgm:cxn modelId="{7ADD24D8-8066-442C-911B-70E8C1D0DD25}" type="presParOf" srcId="{94504457-EDDA-4F89-A89F-37833E498F4B}" destId="{A796C11D-9CB1-4254-9F0C-E7EA1AE19C7A}" srcOrd="0" destOrd="0" presId="urn:microsoft.com/office/officeart/2005/8/layout/chevron2"/>
    <dgm:cxn modelId="{85568432-0139-497C-B29F-4196C1A1F9A7}" type="presParOf" srcId="{94504457-EDDA-4F89-A89F-37833E498F4B}" destId="{8491371A-7BF3-4F2F-9C69-7989A36824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485DC-5F55-4175-9B91-5CAF8F7E55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B0647-4162-404A-A972-3B59CE513367}">
      <dgm:prSet phldrT="[Text]"/>
      <dgm:spPr/>
      <dgm:t>
        <a:bodyPr/>
        <a:lstStyle/>
        <a:p>
          <a:r>
            <a:rPr lang="en-US" dirty="0" smtClean="0"/>
            <a:t>360 View</a:t>
          </a:r>
          <a:endParaRPr lang="en-US" dirty="0"/>
        </a:p>
      </dgm:t>
    </dgm:pt>
    <dgm:pt modelId="{BF5D142B-1CCD-460F-B408-DFC32074A4C5}" type="parTrans" cxnId="{ED611D7C-979A-4AED-8A63-2434F8B425D0}">
      <dgm:prSet/>
      <dgm:spPr/>
      <dgm:t>
        <a:bodyPr/>
        <a:lstStyle/>
        <a:p>
          <a:endParaRPr lang="en-US"/>
        </a:p>
      </dgm:t>
    </dgm:pt>
    <dgm:pt modelId="{8429E138-4C24-4731-8E34-C78AE8E2A9D5}" type="sibTrans" cxnId="{ED611D7C-979A-4AED-8A63-2434F8B425D0}">
      <dgm:prSet/>
      <dgm:spPr/>
      <dgm:t>
        <a:bodyPr/>
        <a:lstStyle/>
        <a:p>
          <a:endParaRPr lang="en-US"/>
        </a:p>
      </dgm:t>
    </dgm:pt>
    <dgm:pt modelId="{890D8326-4475-41AD-B7CA-E77466473BB3}">
      <dgm:prSet phldrT="[Text]"/>
      <dgm:spPr/>
      <dgm:t>
        <a:bodyPr/>
        <a:lstStyle/>
        <a:p>
          <a:r>
            <a:rPr lang="en-US" dirty="0" smtClean="0"/>
            <a:t>CMS Integration</a:t>
          </a:r>
          <a:endParaRPr lang="en-US" dirty="0"/>
        </a:p>
      </dgm:t>
    </dgm:pt>
    <dgm:pt modelId="{2EDFD6D1-E523-457F-BF78-7E6102E6D6E9}" type="parTrans" cxnId="{C139F3BC-1493-4318-AC06-60B7F4582C06}">
      <dgm:prSet/>
      <dgm:spPr/>
      <dgm:t>
        <a:bodyPr/>
        <a:lstStyle/>
        <a:p>
          <a:endParaRPr lang="en-US"/>
        </a:p>
      </dgm:t>
    </dgm:pt>
    <dgm:pt modelId="{B3C854AF-17B3-4915-8BDB-C57D053ABE25}" type="sibTrans" cxnId="{C139F3BC-1493-4318-AC06-60B7F4582C06}">
      <dgm:prSet/>
      <dgm:spPr/>
      <dgm:t>
        <a:bodyPr/>
        <a:lstStyle/>
        <a:p>
          <a:endParaRPr lang="en-US"/>
        </a:p>
      </dgm:t>
    </dgm:pt>
    <dgm:pt modelId="{B58E3684-A7DC-4454-8EBE-50AA5BEAA301}">
      <dgm:prSet phldrT="[Text]"/>
      <dgm:spPr/>
      <dgm:t>
        <a:bodyPr/>
        <a:lstStyle/>
        <a:p>
          <a:r>
            <a:rPr lang="en-US" dirty="0" smtClean="0"/>
            <a:t>Flexibility of PII Capture</a:t>
          </a:r>
          <a:endParaRPr lang="en-US" dirty="0"/>
        </a:p>
      </dgm:t>
    </dgm:pt>
    <dgm:pt modelId="{BD3F7A39-CDCF-4B0F-A3F3-11B0AFCAB35A}" type="parTrans" cxnId="{A301D667-DF22-45AB-952E-B1B2577D9A0D}">
      <dgm:prSet/>
      <dgm:spPr/>
      <dgm:t>
        <a:bodyPr/>
        <a:lstStyle/>
        <a:p>
          <a:endParaRPr lang="en-US"/>
        </a:p>
      </dgm:t>
    </dgm:pt>
    <dgm:pt modelId="{7EB37C0D-B608-4646-A545-0A1A07AC3A55}" type="sibTrans" cxnId="{A301D667-DF22-45AB-952E-B1B2577D9A0D}">
      <dgm:prSet/>
      <dgm:spPr/>
      <dgm:t>
        <a:bodyPr/>
        <a:lstStyle/>
        <a:p>
          <a:endParaRPr lang="en-US"/>
        </a:p>
      </dgm:t>
    </dgm:pt>
    <dgm:pt modelId="{C8E317B0-7B7D-4AF7-B450-F56859D90C95}">
      <dgm:prSet phldrT="[Text]"/>
      <dgm:spPr/>
      <dgm:t>
        <a:bodyPr/>
        <a:lstStyle/>
        <a:p>
          <a:r>
            <a:rPr lang="en-US" dirty="0" smtClean="0"/>
            <a:t>Holistic System</a:t>
          </a:r>
          <a:endParaRPr lang="en-US" dirty="0"/>
        </a:p>
      </dgm:t>
    </dgm:pt>
    <dgm:pt modelId="{1F808EF7-4470-4E34-9D5B-58F77B57E876}" type="parTrans" cxnId="{B61757F6-CF4F-4C86-B907-AFE65BBB8E3F}">
      <dgm:prSet/>
      <dgm:spPr/>
      <dgm:t>
        <a:bodyPr/>
        <a:lstStyle/>
        <a:p>
          <a:endParaRPr lang="en-US"/>
        </a:p>
      </dgm:t>
    </dgm:pt>
    <dgm:pt modelId="{4D248315-E5D1-495F-99BB-C393C6D47AC8}" type="sibTrans" cxnId="{B61757F6-CF4F-4C86-B907-AFE65BBB8E3F}">
      <dgm:prSet/>
      <dgm:spPr/>
      <dgm:t>
        <a:bodyPr/>
        <a:lstStyle/>
        <a:p>
          <a:endParaRPr lang="en-US"/>
        </a:p>
      </dgm:t>
    </dgm:pt>
    <dgm:pt modelId="{8AF4F0A9-2619-4ACA-A810-E92A5AC931BE}">
      <dgm:prSet phldrT="[Text]"/>
      <dgm:spPr/>
      <dgm:t>
        <a:bodyPr/>
        <a:lstStyle/>
        <a:p>
          <a:r>
            <a:rPr lang="en-US" dirty="0" smtClean="0"/>
            <a:t>Desktop / Mobile / Tablet</a:t>
          </a:r>
          <a:endParaRPr lang="en-US" dirty="0"/>
        </a:p>
      </dgm:t>
    </dgm:pt>
    <dgm:pt modelId="{831B4606-1ADB-477E-99BB-FBC257354BE2}" type="parTrans" cxnId="{AE238910-1A27-42CD-8AA1-B82C27FD253A}">
      <dgm:prSet/>
      <dgm:spPr/>
      <dgm:t>
        <a:bodyPr/>
        <a:lstStyle/>
        <a:p>
          <a:endParaRPr lang="en-US"/>
        </a:p>
      </dgm:t>
    </dgm:pt>
    <dgm:pt modelId="{42B2D61B-71DB-453E-ABDF-25A479F2DEDC}" type="sibTrans" cxnId="{AE238910-1A27-42CD-8AA1-B82C27FD253A}">
      <dgm:prSet/>
      <dgm:spPr/>
      <dgm:t>
        <a:bodyPr/>
        <a:lstStyle/>
        <a:p>
          <a:endParaRPr lang="en-US"/>
        </a:p>
      </dgm:t>
    </dgm:pt>
    <dgm:pt modelId="{F092129D-65DA-446F-836E-4FA7DA302FC8}">
      <dgm:prSet phldrT="[Text]"/>
      <dgm:spPr/>
      <dgm:t>
        <a:bodyPr/>
        <a:lstStyle/>
        <a:p>
          <a:r>
            <a:rPr lang="en-US" dirty="0" smtClean="0"/>
            <a:t>Control of the System</a:t>
          </a:r>
          <a:endParaRPr lang="en-US" dirty="0"/>
        </a:p>
      </dgm:t>
    </dgm:pt>
    <dgm:pt modelId="{C5328628-508D-417F-9307-31E7B9706FD7}" type="parTrans" cxnId="{5893971C-8F90-4211-837E-CED955AFAA08}">
      <dgm:prSet/>
      <dgm:spPr/>
      <dgm:t>
        <a:bodyPr/>
        <a:lstStyle/>
        <a:p>
          <a:endParaRPr lang="en-US"/>
        </a:p>
      </dgm:t>
    </dgm:pt>
    <dgm:pt modelId="{5A5DF7DA-EAD6-48C5-BC9A-94CA2DD2A991}" type="sibTrans" cxnId="{5893971C-8F90-4211-837E-CED955AFAA08}">
      <dgm:prSet/>
      <dgm:spPr/>
      <dgm:t>
        <a:bodyPr/>
        <a:lstStyle/>
        <a:p>
          <a:endParaRPr lang="en-US"/>
        </a:p>
      </dgm:t>
    </dgm:pt>
    <dgm:pt modelId="{06BB014B-6B57-421E-983B-AE84C9DA4DA8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045CE434-C196-4B9A-BA5B-7B545F7DDD6A}" type="parTrans" cxnId="{169AB001-1BD2-4941-8632-FAD634C9E706}">
      <dgm:prSet/>
      <dgm:spPr/>
      <dgm:t>
        <a:bodyPr/>
        <a:lstStyle/>
        <a:p>
          <a:endParaRPr lang="en-US"/>
        </a:p>
      </dgm:t>
    </dgm:pt>
    <dgm:pt modelId="{F386F946-1490-4FCF-90AD-5780D4B4971A}" type="sibTrans" cxnId="{169AB001-1BD2-4941-8632-FAD634C9E706}">
      <dgm:prSet/>
      <dgm:spPr/>
      <dgm:t>
        <a:bodyPr/>
        <a:lstStyle/>
        <a:p>
          <a:endParaRPr lang="en-US"/>
        </a:p>
      </dgm:t>
    </dgm:pt>
    <dgm:pt modelId="{A159F00A-46F6-4F5B-BC82-4B008D8CDD61}">
      <dgm:prSet phldrT="[Text]"/>
      <dgm:spPr/>
      <dgm:t>
        <a:bodyPr/>
        <a:lstStyle/>
        <a:p>
          <a:r>
            <a:rPr lang="en-US" dirty="0" smtClean="0"/>
            <a:t>Internal Team</a:t>
          </a:r>
          <a:endParaRPr lang="en-US" dirty="0"/>
        </a:p>
      </dgm:t>
    </dgm:pt>
    <dgm:pt modelId="{52F77DBE-B119-47BD-A4FA-257FB31A0195}" type="parTrans" cxnId="{916BEAC2-AA44-433D-B8C7-E88789201772}">
      <dgm:prSet/>
      <dgm:spPr/>
      <dgm:t>
        <a:bodyPr/>
        <a:lstStyle/>
        <a:p>
          <a:endParaRPr lang="en-US"/>
        </a:p>
      </dgm:t>
    </dgm:pt>
    <dgm:pt modelId="{C6EE020E-60BB-411F-AF26-7CB66209FA82}" type="sibTrans" cxnId="{916BEAC2-AA44-433D-B8C7-E88789201772}">
      <dgm:prSet/>
      <dgm:spPr/>
      <dgm:t>
        <a:bodyPr/>
        <a:lstStyle/>
        <a:p>
          <a:endParaRPr lang="en-US"/>
        </a:p>
      </dgm:t>
    </dgm:pt>
    <dgm:pt modelId="{36C467DC-9AFF-482C-A9B6-C62BCDDF2CE8}">
      <dgm:prSet phldrT="[Text]"/>
      <dgm:spPr/>
      <dgm:t>
        <a:bodyPr/>
        <a:lstStyle/>
        <a:p>
          <a:r>
            <a:rPr lang="en-US" dirty="0" smtClean="0"/>
            <a:t>Supplier Support</a:t>
          </a:r>
          <a:endParaRPr lang="en-US" dirty="0"/>
        </a:p>
      </dgm:t>
    </dgm:pt>
    <dgm:pt modelId="{D76711DC-9715-45B1-9C9C-6247F3331FCA}" type="parTrans" cxnId="{9600E114-DF35-4AF1-A37C-1224006C80E4}">
      <dgm:prSet/>
      <dgm:spPr/>
      <dgm:t>
        <a:bodyPr/>
        <a:lstStyle/>
        <a:p>
          <a:endParaRPr lang="en-US"/>
        </a:p>
      </dgm:t>
    </dgm:pt>
    <dgm:pt modelId="{DA133C9F-64EF-4822-B010-50B2ADA91301}" type="sibTrans" cxnId="{9600E114-DF35-4AF1-A37C-1224006C80E4}">
      <dgm:prSet/>
      <dgm:spPr/>
      <dgm:t>
        <a:bodyPr/>
        <a:lstStyle/>
        <a:p>
          <a:endParaRPr lang="en-US"/>
        </a:p>
      </dgm:t>
    </dgm:pt>
    <dgm:pt modelId="{C8DF2C12-7BE6-40E6-9431-B4C2328C9CB8}" type="pres">
      <dgm:prSet presAssocID="{338485DC-5F55-4175-9B91-5CAF8F7E55DF}" presName="linearFlow" presStyleCnt="0">
        <dgm:presLayoutVars>
          <dgm:dir/>
          <dgm:animLvl val="lvl"/>
          <dgm:resizeHandles val="exact"/>
        </dgm:presLayoutVars>
      </dgm:prSet>
      <dgm:spPr/>
    </dgm:pt>
    <dgm:pt modelId="{F90BB6B0-BF7D-472C-89CF-BE1518134F85}" type="pres">
      <dgm:prSet presAssocID="{184B0647-4162-404A-A972-3B59CE513367}" presName="composite" presStyleCnt="0"/>
      <dgm:spPr/>
    </dgm:pt>
    <dgm:pt modelId="{97D1F7FC-75C1-4B06-B038-AF7F2AF22CC3}" type="pres">
      <dgm:prSet presAssocID="{184B0647-4162-404A-A972-3B59CE51336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6F12B04-6C7B-40E0-A214-8EBF5EA1F415}" type="pres">
      <dgm:prSet presAssocID="{184B0647-4162-404A-A972-3B59CE5133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4A03-B46C-4549-9DAB-F079C354D647}" type="pres">
      <dgm:prSet presAssocID="{8429E138-4C24-4731-8E34-C78AE8E2A9D5}" presName="sp" presStyleCnt="0"/>
      <dgm:spPr/>
    </dgm:pt>
    <dgm:pt modelId="{C3489826-B7B5-46EA-9939-AA96C7420BF7}" type="pres">
      <dgm:prSet presAssocID="{C8E317B0-7B7D-4AF7-B450-F56859D90C95}" presName="composite" presStyleCnt="0"/>
      <dgm:spPr/>
    </dgm:pt>
    <dgm:pt modelId="{B1BC6728-EEC4-4659-9FD6-93FCA79E62A4}" type="pres">
      <dgm:prSet presAssocID="{C8E317B0-7B7D-4AF7-B450-F56859D90C9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425F0-2A8E-46EE-8BBC-36CF6BFDE147}" type="pres">
      <dgm:prSet presAssocID="{C8E317B0-7B7D-4AF7-B450-F56859D90C9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9C2C3-BEB6-4EB3-969F-95DD568014BE}" type="pres">
      <dgm:prSet presAssocID="{4D248315-E5D1-495F-99BB-C393C6D47AC8}" presName="sp" presStyleCnt="0"/>
      <dgm:spPr/>
    </dgm:pt>
    <dgm:pt modelId="{94504457-EDDA-4F89-A89F-37833E498F4B}" type="pres">
      <dgm:prSet presAssocID="{06BB014B-6B57-421E-983B-AE84C9DA4DA8}" presName="composite" presStyleCnt="0"/>
      <dgm:spPr/>
    </dgm:pt>
    <dgm:pt modelId="{A796C11D-9CB1-4254-9F0C-E7EA1AE19C7A}" type="pres">
      <dgm:prSet presAssocID="{06BB014B-6B57-421E-983B-AE84C9DA4D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1371A-7BF3-4F2F-9C69-7989A368241F}" type="pres">
      <dgm:prSet presAssocID="{06BB014B-6B57-421E-983B-AE84C9DA4D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0A74C-2AE6-4DF7-B607-1282C696EFBE}" type="presOf" srcId="{A159F00A-46F6-4F5B-BC82-4B008D8CDD61}" destId="{8491371A-7BF3-4F2F-9C69-7989A368241F}" srcOrd="0" destOrd="0" presId="urn:microsoft.com/office/officeart/2005/8/layout/chevron2"/>
    <dgm:cxn modelId="{916BEAC2-AA44-433D-B8C7-E88789201772}" srcId="{06BB014B-6B57-421E-983B-AE84C9DA4DA8}" destId="{A159F00A-46F6-4F5B-BC82-4B008D8CDD61}" srcOrd="0" destOrd="0" parTransId="{52F77DBE-B119-47BD-A4FA-257FB31A0195}" sibTransId="{C6EE020E-60BB-411F-AF26-7CB66209FA82}"/>
    <dgm:cxn modelId="{D53FF825-041F-4D5D-8C60-E022845987FA}" type="presOf" srcId="{184B0647-4162-404A-A972-3B59CE513367}" destId="{97D1F7FC-75C1-4B06-B038-AF7F2AF22CC3}" srcOrd="0" destOrd="0" presId="urn:microsoft.com/office/officeart/2005/8/layout/chevron2"/>
    <dgm:cxn modelId="{A301D667-DF22-45AB-952E-B1B2577D9A0D}" srcId="{184B0647-4162-404A-A972-3B59CE513367}" destId="{B58E3684-A7DC-4454-8EBE-50AA5BEAA301}" srcOrd="1" destOrd="0" parTransId="{BD3F7A39-CDCF-4B0F-A3F3-11B0AFCAB35A}" sibTransId="{7EB37C0D-B608-4646-A545-0A1A07AC3A55}"/>
    <dgm:cxn modelId="{5893971C-8F90-4211-837E-CED955AFAA08}" srcId="{C8E317B0-7B7D-4AF7-B450-F56859D90C95}" destId="{F092129D-65DA-446F-836E-4FA7DA302FC8}" srcOrd="1" destOrd="0" parTransId="{C5328628-508D-417F-9307-31E7B9706FD7}" sibTransId="{5A5DF7DA-EAD6-48C5-BC9A-94CA2DD2A991}"/>
    <dgm:cxn modelId="{AE238910-1A27-42CD-8AA1-B82C27FD253A}" srcId="{C8E317B0-7B7D-4AF7-B450-F56859D90C95}" destId="{8AF4F0A9-2619-4ACA-A810-E92A5AC931BE}" srcOrd="0" destOrd="0" parTransId="{831B4606-1ADB-477E-99BB-FBC257354BE2}" sibTransId="{42B2D61B-71DB-453E-ABDF-25A479F2DEDC}"/>
    <dgm:cxn modelId="{0433D58A-79A5-490A-B135-247BA60CA1B0}" type="presOf" srcId="{890D8326-4475-41AD-B7CA-E77466473BB3}" destId="{36F12B04-6C7B-40E0-A214-8EBF5EA1F415}" srcOrd="0" destOrd="0" presId="urn:microsoft.com/office/officeart/2005/8/layout/chevron2"/>
    <dgm:cxn modelId="{3BD06B0B-140B-49FF-991F-2D604924131A}" type="presOf" srcId="{338485DC-5F55-4175-9B91-5CAF8F7E55DF}" destId="{C8DF2C12-7BE6-40E6-9431-B4C2328C9CB8}" srcOrd="0" destOrd="0" presId="urn:microsoft.com/office/officeart/2005/8/layout/chevron2"/>
    <dgm:cxn modelId="{3DF0F549-BB47-4B2C-923B-2C5F0FAEC5AF}" type="presOf" srcId="{06BB014B-6B57-421E-983B-AE84C9DA4DA8}" destId="{A796C11D-9CB1-4254-9F0C-E7EA1AE19C7A}" srcOrd="0" destOrd="0" presId="urn:microsoft.com/office/officeart/2005/8/layout/chevron2"/>
    <dgm:cxn modelId="{B61757F6-CF4F-4C86-B907-AFE65BBB8E3F}" srcId="{338485DC-5F55-4175-9B91-5CAF8F7E55DF}" destId="{C8E317B0-7B7D-4AF7-B450-F56859D90C95}" srcOrd="1" destOrd="0" parTransId="{1F808EF7-4470-4E34-9D5B-58F77B57E876}" sibTransId="{4D248315-E5D1-495F-99BB-C393C6D47AC8}"/>
    <dgm:cxn modelId="{C139F3BC-1493-4318-AC06-60B7F4582C06}" srcId="{184B0647-4162-404A-A972-3B59CE513367}" destId="{890D8326-4475-41AD-B7CA-E77466473BB3}" srcOrd="0" destOrd="0" parTransId="{2EDFD6D1-E523-457F-BF78-7E6102E6D6E9}" sibTransId="{B3C854AF-17B3-4915-8BDB-C57D053ABE25}"/>
    <dgm:cxn modelId="{5C343B5D-C7D5-40DB-81B0-321BE4A03DF7}" type="presOf" srcId="{36C467DC-9AFF-482C-A9B6-C62BCDDF2CE8}" destId="{8491371A-7BF3-4F2F-9C69-7989A368241F}" srcOrd="0" destOrd="1" presId="urn:microsoft.com/office/officeart/2005/8/layout/chevron2"/>
    <dgm:cxn modelId="{14DCC821-05D0-4E87-89D4-CA3A404C7364}" type="presOf" srcId="{F092129D-65DA-446F-836E-4FA7DA302FC8}" destId="{6B1425F0-2A8E-46EE-8BBC-36CF6BFDE147}" srcOrd="0" destOrd="1" presId="urn:microsoft.com/office/officeart/2005/8/layout/chevron2"/>
    <dgm:cxn modelId="{76856F17-F7FF-48E9-8666-8993181538B9}" type="presOf" srcId="{C8E317B0-7B7D-4AF7-B450-F56859D90C95}" destId="{B1BC6728-EEC4-4659-9FD6-93FCA79E62A4}" srcOrd="0" destOrd="0" presId="urn:microsoft.com/office/officeart/2005/8/layout/chevron2"/>
    <dgm:cxn modelId="{ED611D7C-979A-4AED-8A63-2434F8B425D0}" srcId="{338485DC-5F55-4175-9B91-5CAF8F7E55DF}" destId="{184B0647-4162-404A-A972-3B59CE513367}" srcOrd="0" destOrd="0" parTransId="{BF5D142B-1CCD-460F-B408-DFC32074A4C5}" sibTransId="{8429E138-4C24-4731-8E34-C78AE8E2A9D5}"/>
    <dgm:cxn modelId="{8A2813DA-C518-4434-B42F-870B8473487F}" type="presOf" srcId="{8AF4F0A9-2619-4ACA-A810-E92A5AC931BE}" destId="{6B1425F0-2A8E-46EE-8BBC-36CF6BFDE147}" srcOrd="0" destOrd="0" presId="urn:microsoft.com/office/officeart/2005/8/layout/chevron2"/>
    <dgm:cxn modelId="{169AB001-1BD2-4941-8632-FAD634C9E706}" srcId="{338485DC-5F55-4175-9B91-5CAF8F7E55DF}" destId="{06BB014B-6B57-421E-983B-AE84C9DA4DA8}" srcOrd="2" destOrd="0" parTransId="{045CE434-C196-4B9A-BA5B-7B545F7DDD6A}" sibTransId="{F386F946-1490-4FCF-90AD-5780D4B4971A}"/>
    <dgm:cxn modelId="{438ECB31-4ECF-41D9-9CE7-E8B6B8725A6C}" type="presOf" srcId="{B58E3684-A7DC-4454-8EBE-50AA5BEAA301}" destId="{36F12B04-6C7B-40E0-A214-8EBF5EA1F415}" srcOrd="0" destOrd="1" presId="urn:microsoft.com/office/officeart/2005/8/layout/chevron2"/>
    <dgm:cxn modelId="{9600E114-DF35-4AF1-A37C-1224006C80E4}" srcId="{06BB014B-6B57-421E-983B-AE84C9DA4DA8}" destId="{36C467DC-9AFF-482C-A9B6-C62BCDDF2CE8}" srcOrd="1" destOrd="0" parTransId="{D76711DC-9715-45B1-9C9C-6247F3331FCA}" sibTransId="{DA133C9F-64EF-4822-B010-50B2ADA91301}"/>
    <dgm:cxn modelId="{9A40E48C-CF9F-4AA8-8DEC-02CF12EE4EC4}" type="presParOf" srcId="{C8DF2C12-7BE6-40E6-9431-B4C2328C9CB8}" destId="{F90BB6B0-BF7D-472C-89CF-BE1518134F85}" srcOrd="0" destOrd="0" presId="urn:microsoft.com/office/officeart/2005/8/layout/chevron2"/>
    <dgm:cxn modelId="{45BDAF5B-ED14-48E0-A36D-0A1D32B83BEC}" type="presParOf" srcId="{F90BB6B0-BF7D-472C-89CF-BE1518134F85}" destId="{97D1F7FC-75C1-4B06-B038-AF7F2AF22CC3}" srcOrd="0" destOrd="0" presId="urn:microsoft.com/office/officeart/2005/8/layout/chevron2"/>
    <dgm:cxn modelId="{6CD88401-658E-47E4-9C24-BB86434249D8}" type="presParOf" srcId="{F90BB6B0-BF7D-472C-89CF-BE1518134F85}" destId="{36F12B04-6C7B-40E0-A214-8EBF5EA1F415}" srcOrd="1" destOrd="0" presId="urn:microsoft.com/office/officeart/2005/8/layout/chevron2"/>
    <dgm:cxn modelId="{86776A6E-CBEE-47FE-A8F9-6D6DBE13C99E}" type="presParOf" srcId="{C8DF2C12-7BE6-40E6-9431-B4C2328C9CB8}" destId="{B25D4A03-B46C-4549-9DAB-F079C354D647}" srcOrd="1" destOrd="0" presId="urn:microsoft.com/office/officeart/2005/8/layout/chevron2"/>
    <dgm:cxn modelId="{56C2B19D-6B52-4ACF-8F70-05AD7D4CA7FF}" type="presParOf" srcId="{C8DF2C12-7BE6-40E6-9431-B4C2328C9CB8}" destId="{C3489826-B7B5-46EA-9939-AA96C7420BF7}" srcOrd="2" destOrd="0" presId="urn:microsoft.com/office/officeart/2005/8/layout/chevron2"/>
    <dgm:cxn modelId="{A1D3C98B-EB2A-4F3D-9E9C-681D9561EE66}" type="presParOf" srcId="{C3489826-B7B5-46EA-9939-AA96C7420BF7}" destId="{B1BC6728-EEC4-4659-9FD6-93FCA79E62A4}" srcOrd="0" destOrd="0" presId="urn:microsoft.com/office/officeart/2005/8/layout/chevron2"/>
    <dgm:cxn modelId="{E41BA9B0-252F-4DEE-96B2-278606902783}" type="presParOf" srcId="{C3489826-B7B5-46EA-9939-AA96C7420BF7}" destId="{6B1425F0-2A8E-46EE-8BBC-36CF6BFDE147}" srcOrd="1" destOrd="0" presId="urn:microsoft.com/office/officeart/2005/8/layout/chevron2"/>
    <dgm:cxn modelId="{9B6D1EFD-C06C-46D5-BF0F-95A536281A22}" type="presParOf" srcId="{C8DF2C12-7BE6-40E6-9431-B4C2328C9CB8}" destId="{1AC9C2C3-BEB6-4EB3-969F-95DD568014BE}" srcOrd="3" destOrd="0" presId="urn:microsoft.com/office/officeart/2005/8/layout/chevron2"/>
    <dgm:cxn modelId="{CA1E4C0A-A5F7-4128-8D4F-083D7E4BDA0C}" type="presParOf" srcId="{C8DF2C12-7BE6-40E6-9431-B4C2328C9CB8}" destId="{94504457-EDDA-4F89-A89F-37833E498F4B}" srcOrd="4" destOrd="0" presId="urn:microsoft.com/office/officeart/2005/8/layout/chevron2"/>
    <dgm:cxn modelId="{38D54AFF-AAE8-4A7B-8377-9BDF1AAB2C57}" type="presParOf" srcId="{94504457-EDDA-4F89-A89F-37833E498F4B}" destId="{A796C11D-9CB1-4254-9F0C-E7EA1AE19C7A}" srcOrd="0" destOrd="0" presId="urn:microsoft.com/office/officeart/2005/8/layout/chevron2"/>
    <dgm:cxn modelId="{098B7202-FA93-4575-B7DB-990CA20C7983}" type="presParOf" srcId="{94504457-EDDA-4F89-A89F-37833E498F4B}" destId="{8491371A-7BF3-4F2F-9C69-7989A36824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DAE53-192D-48D4-96B3-7478C7C536C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F281F7-E798-4F75-B12A-65ED31E2D18C}">
      <dgm:prSet phldrT="[Text]" custT="1"/>
      <dgm:spPr/>
      <dgm:t>
        <a:bodyPr/>
        <a:lstStyle/>
        <a:p>
          <a:r>
            <a:rPr lang="en-US" sz="2800" dirty="0" smtClean="0"/>
            <a:t>Set Up</a:t>
          </a:r>
          <a:endParaRPr lang="en-US" sz="2800" dirty="0"/>
        </a:p>
      </dgm:t>
    </dgm:pt>
    <dgm:pt modelId="{E40FF461-CBEB-4652-A05C-0C2CFF32E109}" type="parTrans" cxnId="{11FF7FDF-9E90-45CE-929C-3E8D0DCD4D8A}">
      <dgm:prSet/>
      <dgm:spPr/>
      <dgm:t>
        <a:bodyPr/>
        <a:lstStyle/>
        <a:p>
          <a:endParaRPr lang="en-US"/>
        </a:p>
      </dgm:t>
    </dgm:pt>
    <dgm:pt modelId="{D15D9748-C893-4E5A-9229-395B5678D956}" type="sibTrans" cxnId="{11FF7FDF-9E90-45CE-929C-3E8D0DCD4D8A}">
      <dgm:prSet/>
      <dgm:spPr/>
      <dgm:t>
        <a:bodyPr/>
        <a:lstStyle/>
        <a:p>
          <a:endParaRPr lang="en-US"/>
        </a:p>
      </dgm:t>
    </dgm:pt>
    <dgm:pt modelId="{E74556F1-0716-41B3-A4DE-368ED9503EC6}">
      <dgm:prSet phldrT="[Text]" custT="1"/>
      <dgm:spPr/>
      <dgm:t>
        <a:bodyPr/>
        <a:lstStyle/>
        <a:p>
          <a:r>
            <a:rPr lang="en-US" sz="2800" dirty="0" smtClean="0"/>
            <a:t>Maintenance</a:t>
          </a:r>
          <a:endParaRPr lang="en-US" sz="2800" dirty="0"/>
        </a:p>
      </dgm:t>
    </dgm:pt>
    <dgm:pt modelId="{36F0D768-C5D1-4BF3-800A-893C024F0E2B}" type="parTrans" cxnId="{752CAA97-CA24-45E4-939E-9F5B428870A4}">
      <dgm:prSet/>
      <dgm:spPr/>
      <dgm:t>
        <a:bodyPr/>
        <a:lstStyle/>
        <a:p>
          <a:endParaRPr lang="en-US"/>
        </a:p>
      </dgm:t>
    </dgm:pt>
    <dgm:pt modelId="{4F80AD24-ECA4-4E93-B441-2F755BE9CBAE}" type="sibTrans" cxnId="{752CAA97-CA24-45E4-939E-9F5B428870A4}">
      <dgm:prSet/>
      <dgm:spPr/>
      <dgm:t>
        <a:bodyPr/>
        <a:lstStyle/>
        <a:p>
          <a:endParaRPr lang="en-US"/>
        </a:p>
      </dgm:t>
    </dgm:pt>
    <dgm:pt modelId="{C9B3FF3A-07DC-41A3-A87C-E327A838A218}">
      <dgm:prSet phldrT="[Text]" custT="1"/>
      <dgm:spPr/>
      <dgm:t>
        <a:bodyPr/>
        <a:lstStyle/>
        <a:p>
          <a:r>
            <a:rPr lang="en-US" sz="2800" dirty="0" smtClean="0"/>
            <a:t>Rev. Share</a:t>
          </a:r>
          <a:endParaRPr lang="en-US" sz="2800" dirty="0"/>
        </a:p>
      </dgm:t>
    </dgm:pt>
    <dgm:pt modelId="{E80E90D4-C6A5-4129-AAF7-FCC74812B807}" type="parTrans" cxnId="{CD6C1FD6-2F95-4E16-8C4F-24484345A9B7}">
      <dgm:prSet/>
      <dgm:spPr/>
      <dgm:t>
        <a:bodyPr/>
        <a:lstStyle/>
        <a:p>
          <a:endParaRPr lang="en-US"/>
        </a:p>
      </dgm:t>
    </dgm:pt>
    <dgm:pt modelId="{CD3D310D-A62D-4F39-9D8A-3197F1AA6029}" type="sibTrans" cxnId="{CD6C1FD6-2F95-4E16-8C4F-24484345A9B7}">
      <dgm:prSet/>
      <dgm:spPr/>
      <dgm:t>
        <a:bodyPr/>
        <a:lstStyle/>
        <a:p>
          <a:endParaRPr lang="en-US"/>
        </a:p>
      </dgm:t>
    </dgm:pt>
    <dgm:pt modelId="{1E798B9B-6361-440C-B1D8-D3CAF0FFE3A5}" type="pres">
      <dgm:prSet presAssocID="{8CDDAE53-192D-48D4-96B3-7478C7C536C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668911F-E20C-42FA-870F-69CCB4A85710}" type="pres">
      <dgm:prSet presAssocID="{8EF281F7-E798-4F75-B12A-65ED31E2D18C}" presName="Accent1" presStyleCnt="0"/>
      <dgm:spPr/>
    </dgm:pt>
    <dgm:pt modelId="{BE20979F-ECAA-4CAC-B9D9-3E2BB78F8001}" type="pres">
      <dgm:prSet presAssocID="{8EF281F7-E798-4F75-B12A-65ED31E2D18C}" presName="Accent" presStyleLbl="node1" presStyleIdx="0" presStyleCnt="3"/>
      <dgm:spPr/>
    </dgm:pt>
    <dgm:pt modelId="{7A532CF8-26DD-4B6F-A8DD-1936C356F264}" type="pres">
      <dgm:prSet presAssocID="{8EF281F7-E798-4F75-B12A-65ED31E2D18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7B37-DC0D-47B0-A56A-AB3712062BBE}" type="pres">
      <dgm:prSet presAssocID="{E74556F1-0716-41B3-A4DE-368ED9503EC6}" presName="Accent2" presStyleCnt="0"/>
      <dgm:spPr/>
    </dgm:pt>
    <dgm:pt modelId="{7E0BDA82-B0F6-4E34-A1EE-70B41051490F}" type="pres">
      <dgm:prSet presAssocID="{E74556F1-0716-41B3-A4DE-368ED9503EC6}" presName="Accent" presStyleLbl="node1" presStyleIdx="1" presStyleCnt="3"/>
      <dgm:spPr/>
    </dgm:pt>
    <dgm:pt modelId="{FA2823D1-0CCB-4817-8176-C88298FC1C1C}" type="pres">
      <dgm:prSet presAssocID="{E74556F1-0716-41B3-A4DE-368ED9503EC6}" presName="Parent2" presStyleLbl="revTx" presStyleIdx="1" presStyleCnt="3" custScaleX="203640" custLinFactNeighborX="14693" custLinFactNeighborY="18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62CA5-914F-4AED-826E-4983A9F2B80C}" type="pres">
      <dgm:prSet presAssocID="{C9B3FF3A-07DC-41A3-A87C-E327A838A218}" presName="Accent3" presStyleCnt="0"/>
      <dgm:spPr/>
    </dgm:pt>
    <dgm:pt modelId="{07D82A9B-D66C-4A74-B499-C39CB9587E20}" type="pres">
      <dgm:prSet presAssocID="{C9B3FF3A-07DC-41A3-A87C-E327A838A218}" presName="Accent" presStyleLbl="node1" presStyleIdx="2" presStyleCnt="3"/>
      <dgm:spPr/>
    </dgm:pt>
    <dgm:pt modelId="{FFADA4A1-11D5-4BA0-93D3-24A099041856}" type="pres">
      <dgm:prSet presAssocID="{C9B3FF3A-07DC-41A3-A87C-E327A838A21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FF7FDF-9E90-45CE-929C-3E8D0DCD4D8A}" srcId="{8CDDAE53-192D-48D4-96B3-7478C7C536C8}" destId="{8EF281F7-E798-4F75-B12A-65ED31E2D18C}" srcOrd="0" destOrd="0" parTransId="{E40FF461-CBEB-4652-A05C-0C2CFF32E109}" sibTransId="{D15D9748-C893-4E5A-9229-395B5678D956}"/>
    <dgm:cxn modelId="{9380EC47-DB4B-476C-94EF-DA90577E09CC}" type="presOf" srcId="{E74556F1-0716-41B3-A4DE-368ED9503EC6}" destId="{FA2823D1-0CCB-4817-8176-C88298FC1C1C}" srcOrd="0" destOrd="0" presId="urn:microsoft.com/office/officeart/2009/layout/CircleArrowProcess"/>
    <dgm:cxn modelId="{1D740F02-4C7F-43FC-BB5B-8E4144126E4D}" type="presOf" srcId="{8CDDAE53-192D-48D4-96B3-7478C7C536C8}" destId="{1E798B9B-6361-440C-B1D8-D3CAF0FFE3A5}" srcOrd="0" destOrd="0" presId="urn:microsoft.com/office/officeart/2009/layout/CircleArrowProcess"/>
    <dgm:cxn modelId="{752CAA97-CA24-45E4-939E-9F5B428870A4}" srcId="{8CDDAE53-192D-48D4-96B3-7478C7C536C8}" destId="{E74556F1-0716-41B3-A4DE-368ED9503EC6}" srcOrd="1" destOrd="0" parTransId="{36F0D768-C5D1-4BF3-800A-893C024F0E2B}" sibTransId="{4F80AD24-ECA4-4E93-B441-2F755BE9CBAE}"/>
    <dgm:cxn modelId="{20B40EA5-11E7-40E2-A515-3BADEC31A055}" type="presOf" srcId="{C9B3FF3A-07DC-41A3-A87C-E327A838A218}" destId="{FFADA4A1-11D5-4BA0-93D3-24A099041856}" srcOrd="0" destOrd="0" presId="urn:microsoft.com/office/officeart/2009/layout/CircleArrowProcess"/>
    <dgm:cxn modelId="{CD6C1FD6-2F95-4E16-8C4F-24484345A9B7}" srcId="{8CDDAE53-192D-48D4-96B3-7478C7C536C8}" destId="{C9B3FF3A-07DC-41A3-A87C-E327A838A218}" srcOrd="2" destOrd="0" parTransId="{E80E90D4-C6A5-4129-AAF7-FCC74812B807}" sibTransId="{CD3D310D-A62D-4F39-9D8A-3197F1AA6029}"/>
    <dgm:cxn modelId="{613B0C53-2DFE-4891-A196-E32FB00DDACD}" type="presOf" srcId="{8EF281F7-E798-4F75-B12A-65ED31E2D18C}" destId="{7A532CF8-26DD-4B6F-A8DD-1936C356F264}" srcOrd="0" destOrd="0" presId="urn:microsoft.com/office/officeart/2009/layout/CircleArrowProcess"/>
    <dgm:cxn modelId="{C38F2884-D552-4FE5-95AB-EF9FC07B1F6C}" type="presParOf" srcId="{1E798B9B-6361-440C-B1D8-D3CAF0FFE3A5}" destId="{A668911F-E20C-42FA-870F-69CCB4A85710}" srcOrd="0" destOrd="0" presId="urn:microsoft.com/office/officeart/2009/layout/CircleArrowProcess"/>
    <dgm:cxn modelId="{1D8E49F2-8EE7-43C4-A7F7-32F590930168}" type="presParOf" srcId="{A668911F-E20C-42FA-870F-69CCB4A85710}" destId="{BE20979F-ECAA-4CAC-B9D9-3E2BB78F8001}" srcOrd="0" destOrd="0" presId="urn:microsoft.com/office/officeart/2009/layout/CircleArrowProcess"/>
    <dgm:cxn modelId="{6ACDB071-6CF9-491D-8F7F-EBAAF77AE398}" type="presParOf" srcId="{1E798B9B-6361-440C-B1D8-D3CAF0FFE3A5}" destId="{7A532CF8-26DD-4B6F-A8DD-1936C356F264}" srcOrd="1" destOrd="0" presId="urn:microsoft.com/office/officeart/2009/layout/CircleArrowProcess"/>
    <dgm:cxn modelId="{08BAF354-ED26-4661-A21A-883485902977}" type="presParOf" srcId="{1E798B9B-6361-440C-B1D8-D3CAF0FFE3A5}" destId="{17D07B37-DC0D-47B0-A56A-AB3712062BBE}" srcOrd="2" destOrd="0" presId="urn:microsoft.com/office/officeart/2009/layout/CircleArrowProcess"/>
    <dgm:cxn modelId="{1DC5CEC4-F5C1-4917-9FAB-DFB82D7197B0}" type="presParOf" srcId="{17D07B37-DC0D-47B0-A56A-AB3712062BBE}" destId="{7E0BDA82-B0F6-4E34-A1EE-70B41051490F}" srcOrd="0" destOrd="0" presId="urn:microsoft.com/office/officeart/2009/layout/CircleArrowProcess"/>
    <dgm:cxn modelId="{52CE5C19-DBE4-40D8-963F-1EF41F69E3D7}" type="presParOf" srcId="{1E798B9B-6361-440C-B1D8-D3CAF0FFE3A5}" destId="{FA2823D1-0CCB-4817-8176-C88298FC1C1C}" srcOrd="3" destOrd="0" presId="urn:microsoft.com/office/officeart/2009/layout/CircleArrowProcess"/>
    <dgm:cxn modelId="{61FA7434-9B35-404F-9A26-B89926589A78}" type="presParOf" srcId="{1E798B9B-6361-440C-B1D8-D3CAF0FFE3A5}" destId="{51862CA5-914F-4AED-826E-4983A9F2B80C}" srcOrd="4" destOrd="0" presId="urn:microsoft.com/office/officeart/2009/layout/CircleArrowProcess"/>
    <dgm:cxn modelId="{30E8E471-5D25-4984-A967-6A6DED399116}" type="presParOf" srcId="{51862CA5-914F-4AED-826E-4983A9F2B80C}" destId="{07D82A9B-D66C-4A74-B499-C39CB9587E20}" srcOrd="0" destOrd="0" presId="urn:microsoft.com/office/officeart/2009/layout/CircleArrowProcess"/>
    <dgm:cxn modelId="{9EFB6070-BC28-4DC3-9DCD-7434E74704A7}" type="presParOf" srcId="{1E798B9B-6361-440C-B1D8-D3CAF0FFE3A5}" destId="{FFADA4A1-11D5-4BA0-93D3-24A099041856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13F55-5730-4B36-821F-4C28A46D29A2}">
      <dsp:nvSpPr>
        <dsp:cNvPr id="0" name=""/>
        <dsp:cNvSpPr/>
      </dsp:nvSpPr>
      <dsp:spPr>
        <a:xfrm>
          <a:off x="447099" y="1721"/>
          <a:ext cx="1730988" cy="1730988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Marketing</a:t>
          </a:r>
          <a:endParaRPr lang="en-US" sz="2000" kern="1200" dirty="0"/>
        </a:p>
      </dsp:txBody>
      <dsp:txXfrm>
        <a:off x="700596" y="255218"/>
        <a:ext cx="1223994" cy="1223994"/>
      </dsp:txXfrm>
    </dsp:sp>
    <dsp:sp modelId="{149FEC2A-DB20-42E9-858D-BDFA5C45C37F}">
      <dsp:nvSpPr>
        <dsp:cNvPr id="0" name=""/>
        <dsp:cNvSpPr/>
      </dsp:nvSpPr>
      <dsp:spPr>
        <a:xfrm>
          <a:off x="810607" y="1873266"/>
          <a:ext cx="1003973" cy="10039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43684" y="2257185"/>
        <a:ext cx="737819" cy="236135"/>
      </dsp:txXfrm>
    </dsp:sp>
    <dsp:sp modelId="{09EA41B5-4563-4005-AAFE-6362A346390F}">
      <dsp:nvSpPr>
        <dsp:cNvPr id="0" name=""/>
        <dsp:cNvSpPr/>
      </dsp:nvSpPr>
      <dsp:spPr>
        <a:xfrm>
          <a:off x="447099" y="3017796"/>
          <a:ext cx="1730988" cy="1730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Virtual Currency Revenue</a:t>
          </a:r>
          <a:endParaRPr lang="en-US" sz="2000" kern="1200" dirty="0"/>
        </a:p>
      </dsp:txBody>
      <dsp:txXfrm>
        <a:off x="700596" y="3271293"/>
        <a:ext cx="1223994" cy="1223994"/>
      </dsp:txXfrm>
    </dsp:sp>
    <dsp:sp modelId="{860F467E-A8E1-4801-83ED-F5FC2A5A2EDD}">
      <dsp:nvSpPr>
        <dsp:cNvPr id="0" name=""/>
        <dsp:cNvSpPr/>
      </dsp:nvSpPr>
      <dsp:spPr>
        <a:xfrm>
          <a:off x="2437736" y="2053289"/>
          <a:ext cx="550454" cy="643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437736" y="2182074"/>
        <a:ext cx="385318" cy="386357"/>
      </dsp:txXfrm>
    </dsp:sp>
    <dsp:sp modelId="{049501C5-8E8F-40D0-A716-DAF5E52EE94F}">
      <dsp:nvSpPr>
        <dsp:cNvPr id="0" name=""/>
        <dsp:cNvSpPr/>
      </dsp:nvSpPr>
      <dsp:spPr>
        <a:xfrm>
          <a:off x="3216681" y="644264"/>
          <a:ext cx="3461977" cy="3461977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Hybrid Model</a:t>
          </a:r>
          <a:endParaRPr lang="en-US" sz="6200" kern="1200" dirty="0"/>
        </a:p>
      </dsp:txBody>
      <dsp:txXfrm>
        <a:off x="3723676" y="1151259"/>
        <a:ext cx="2447987" cy="2447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1F7FC-75C1-4B06-B038-AF7F2AF22CC3}">
      <dsp:nvSpPr>
        <dsp:cNvPr id="0" name=""/>
        <dsp:cNvSpPr/>
      </dsp:nvSpPr>
      <dsp:spPr>
        <a:xfrm rot="5400000">
          <a:off x="-301914" y="304326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Goal</a:t>
          </a:r>
          <a:endParaRPr lang="en-US" sz="2500" kern="1200" dirty="0"/>
        </a:p>
      </dsp:txBody>
      <dsp:txXfrm rot="-5400000">
        <a:off x="2" y="706879"/>
        <a:ext cx="1408935" cy="603830"/>
      </dsp:txXfrm>
    </dsp:sp>
    <dsp:sp modelId="{36F12B04-6C7B-40E0-A214-8EBF5EA1F415}">
      <dsp:nvSpPr>
        <dsp:cNvPr id="0" name=""/>
        <dsp:cNvSpPr/>
      </dsp:nvSpPr>
      <dsp:spPr>
        <a:xfrm rot="5400000">
          <a:off x="4236702" y="-2825354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Investment vs. Operator Benchmark</a:t>
          </a:r>
          <a:endParaRPr lang="en-US" sz="3800" kern="1200" dirty="0"/>
        </a:p>
      </dsp:txBody>
      <dsp:txXfrm rot="-5400000">
        <a:off x="1408935" y="66279"/>
        <a:ext cx="6899965" cy="1180565"/>
      </dsp:txXfrm>
    </dsp:sp>
    <dsp:sp modelId="{B1BC6728-EEC4-4659-9FD6-93FCA79E62A4}">
      <dsp:nvSpPr>
        <dsp:cNvPr id="0" name=""/>
        <dsp:cNvSpPr/>
      </dsp:nvSpPr>
      <dsp:spPr>
        <a:xfrm rot="5400000">
          <a:off x="-301914" y="2126674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Brand</a:t>
          </a:r>
          <a:endParaRPr lang="en-US" sz="2500" kern="1200" dirty="0"/>
        </a:p>
      </dsp:txBody>
      <dsp:txXfrm rot="-5400000">
        <a:off x="2" y="2529227"/>
        <a:ext cx="1408935" cy="603830"/>
      </dsp:txXfrm>
    </dsp:sp>
    <dsp:sp modelId="{6B1425F0-2A8E-46EE-8BBC-36CF6BFDE147}">
      <dsp:nvSpPr>
        <dsp:cNvPr id="0" name=""/>
        <dsp:cNvSpPr/>
      </dsp:nvSpPr>
      <dsp:spPr>
        <a:xfrm rot="5400000">
          <a:off x="4236702" y="-1003007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Casino Brand vs. New Brand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Reach of Brand</a:t>
          </a:r>
          <a:endParaRPr lang="en-US" sz="3800" kern="1200" dirty="0"/>
        </a:p>
      </dsp:txBody>
      <dsp:txXfrm rot="-5400000">
        <a:off x="1408935" y="1888626"/>
        <a:ext cx="6899965" cy="1180565"/>
      </dsp:txXfrm>
    </dsp:sp>
    <dsp:sp modelId="{A796C11D-9CB1-4254-9F0C-E7EA1AE19C7A}">
      <dsp:nvSpPr>
        <dsp:cNvPr id="0" name=""/>
        <dsp:cNvSpPr/>
      </dsp:nvSpPr>
      <dsp:spPr>
        <a:xfrm rot="5400000">
          <a:off x="-301914" y="3949022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Roadmap</a:t>
          </a:r>
          <a:endParaRPr lang="en-US" sz="2500" kern="1200" dirty="0"/>
        </a:p>
      </dsp:txBody>
      <dsp:txXfrm rot="-5400000">
        <a:off x="2" y="4351575"/>
        <a:ext cx="1408935" cy="603830"/>
      </dsp:txXfrm>
    </dsp:sp>
    <dsp:sp modelId="{8491371A-7BF3-4F2F-9C69-7989A368241F}">
      <dsp:nvSpPr>
        <dsp:cNvPr id="0" name=""/>
        <dsp:cNvSpPr/>
      </dsp:nvSpPr>
      <dsp:spPr>
        <a:xfrm rot="5400000">
          <a:off x="4236702" y="819340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Service Provider Roadmap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Investment into Platform</a:t>
          </a:r>
          <a:endParaRPr lang="en-US" sz="3800" kern="1200" dirty="0"/>
        </a:p>
      </dsp:txBody>
      <dsp:txXfrm rot="-5400000">
        <a:off x="1408935" y="3710973"/>
        <a:ext cx="6899965" cy="1180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1F7FC-75C1-4B06-B038-AF7F2AF22CC3}">
      <dsp:nvSpPr>
        <dsp:cNvPr id="0" name=""/>
        <dsp:cNvSpPr/>
      </dsp:nvSpPr>
      <dsp:spPr>
        <a:xfrm rot="5400000">
          <a:off x="-301914" y="304326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360 View</a:t>
          </a:r>
          <a:endParaRPr lang="en-US" sz="2100" kern="1200" dirty="0"/>
        </a:p>
      </dsp:txBody>
      <dsp:txXfrm rot="-5400000">
        <a:off x="2" y="706879"/>
        <a:ext cx="1408935" cy="603830"/>
      </dsp:txXfrm>
    </dsp:sp>
    <dsp:sp modelId="{36F12B04-6C7B-40E0-A214-8EBF5EA1F415}">
      <dsp:nvSpPr>
        <dsp:cNvPr id="0" name=""/>
        <dsp:cNvSpPr/>
      </dsp:nvSpPr>
      <dsp:spPr>
        <a:xfrm rot="5400000">
          <a:off x="4236702" y="-2825354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CMS Integration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Flexibility of PII Capture</a:t>
          </a:r>
          <a:endParaRPr lang="en-US" sz="3900" kern="1200" dirty="0"/>
        </a:p>
      </dsp:txBody>
      <dsp:txXfrm rot="-5400000">
        <a:off x="1408935" y="66279"/>
        <a:ext cx="6899965" cy="1180565"/>
      </dsp:txXfrm>
    </dsp:sp>
    <dsp:sp modelId="{B1BC6728-EEC4-4659-9FD6-93FCA79E62A4}">
      <dsp:nvSpPr>
        <dsp:cNvPr id="0" name=""/>
        <dsp:cNvSpPr/>
      </dsp:nvSpPr>
      <dsp:spPr>
        <a:xfrm rot="5400000">
          <a:off x="-301914" y="2126674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Holistic System</a:t>
          </a:r>
          <a:endParaRPr lang="en-US" sz="2100" kern="1200" dirty="0"/>
        </a:p>
      </dsp:txBody>
      <dsp:txXfrm rot="-5400000">
        <a:off x="2" y="2529227"/>
        <a:ext cx="1408935" cy="603830"/>
      </dsp:txXfrm>
    </dsp:sp>
    <dsp:sp modelId="{6B1425F0-2A8E-46EE-8BBC-36CF6BFDE147}">
      <dsp:nvSpPr>
        <dsp:cNvPr id="0" name=""/>
        <dsp:cNvSpPr/>
      </dsp:nvSpPr>
      <dsp:spPr>
        <a:xfrm rot="5400000">
          <a:off x="4236702" y="-1003007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Desktop / Mobile / Tablet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Control of the System</a:t>
          </a:r>
          <a:endParaRPr lang="en-US" sz="3900" kern="1200" dirty="0"/>
        </a:p>
      </dsp:txBody>
      <dsp:txXfrm rot="-5400000">
        <a:off x="1408935" y="1888626"/>
        <a:ext cx="6899965" cy="1180565"/>
      </dsp:txXfrm>
    </dsp:sp>
    <dsp:sp modelId="{A796C11D-9CB1-4254-9F0C-E7EA1AE19C7A}">
      <dsp:nvSpPr>
        <dsp:cNvPr id="0" name=""/>
        <dsp:cNvSpPr/>
      </dsp:nvSpPr>
      <dsp:spPr>
        <a:xfrm rot="5400000">
          <a:off x="-301914" y="3949022"/>
          <a:ext cx="2012765" cy="1408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Staff</a:t>
          </a:r>
          <a:endParaRPr lang="en-US" sz="2100" kern="1200" dirty="0"/>
        </a:p>
      </dsp:txBody>
      <dsp:txXfrm rot="-5400000">
        <a:off x="2" y="4351575"/>
        <a:ext cx="1408935" cy="603830"/>
      </dsp:txXfrm>
    </dsp:sp>
    <dsp:sp modelId="{8491371A-7BF3-4F2F-9C69-7989A368241F}">
      <dsp:nvSpPr>
        <dsp:cNvPr id="0" name=""/>
        <dsp:cNvSpPr/>
      </dsp:nvSpPr>
      <dsp:spPr>
        <a:xfrm rot="5400000">
          <a:off x="4236702" y="819340"/>
          <a:ext cx="1308297" cy="69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Internal Team</a:t>
          </a:r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Supplier Support</a:t>
          </a:r>
          <a:endParaRPr lang="en-US" sz="3900" kern="1200" dirty="0"/>
        </a:p>
      </dsp:txBody>
      <dsp:txXfrm rot="-5400000">
        <a:off x="1408935" y="3710973"/>
        <a:ext cx="6899965" cy="1180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0979F-ECAA-4CAC-B9D9-3E2BB78F8001}">
      <dsp:nvSpPr>
        <dsp:cNvPr id="0" name=""/>
        <dsp:cNvSpPr/>
      </dsp:nvSpPr>
      <dsp:spPr>
        <a:xfrm>
          <a:off x="3062856" y="0"/>
          <a:ext cx="2844173" cy="284460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32CF8-26DD-4B6F-A8DD-1936C356F264}">
      <dsp:nvSpPr>
        <dsp:cNvPr id="0" name=""/>
        <dsp:cNvSpPr/>
      </dsp:nvSpPr>
      <dsp:spPr>
        <a:xfrm>
          <a:off x="3691512" y="1026989"/>
          <a:ext cx="1580452" cy="79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Set Up</a:t>
          </a:r>
          <a:endParaRPr lang="en-US" sz="2800" kern="1200" dirty="0"/>
        </a:p>
      </dsp:txBody>
      <dsp:txXfrm>
        <a:off x="3691512" y="1026989"/>
        <a:ext cx="1580452" cy="790037"/>
      </dsp:txXfrm>
    </dsp:sp>
    <dsp:sp modelId="{7E0BDA82-B0F6-4E34-A1EE-70B41051490F}">
      <dsp:nvSpPr>
        <dsp:cNvPr id="0" name=""/>
        <dsp:cNvSpPr/>
      </dsp:nvSpPr>
      <dsp:spPr>
        <a:xfrm>
          <a:off x="2272897" y="1634437"/>
          <a:ext cx="2844173" cy="284460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823D1-0CCB-4817-8176-C88298FC1C1C}">
      <dsp:nvSpPr>
        <dsp:cNvPr id="0" name=""/>
        <dsp:cNvSpPr/>
      </dsp:nvSpPr>
      <dsp:spPr>
        <a:xfrm>
          <a:off x="2317983" y="2685401"/>
          <a:ext cx="3218433" cy="79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Maintenance</a:t>
          </a:r>
          <a:endParaRPr lang="en-US" sz="2800" kern="1200" dirty="0"/>
        </a:p>
      </dsp:txBody>
      <dsp:txXfrm>
        <a:off x="2317983" y="2685401"/>
        <a:ext cx="3218433" cy="790037"/>
      </dsp:txXfrm>
    </dsp:sp>
    <dsp:sp modelId="{07D82A9B-D66C-4A74-B499-C39CB9587E20}">
      <dsp:nvSpPr>
        <dsp:cNvPr id="0" name=""/>
        <dsp:cNvSpPr/>
      </dsp:nvSpPr>
      <dsp:spPr>
        <a:xfrm>
          <a:off x="3265287" y="3464463"/>
          <a:ext cx="2443585" cy="244456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DA4A1-11D5-4BA0-93D3-24A099041856}">
      <dsp:nvSpPr>
        <dsp:cNvPr id="0" name=""/>
        <dsp:cNvSpPr/>
      </dsp:nvSpPr>
      <dsp:spPr>
        <a:xfrm>
          <a:off x="3695251" y="4317135"/>
          <a:ext cx="1580452" cy="79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Rev. Share</a:t>
          </a:r>
          <a:endParaRPr lang="en-US" sz="2800" kern="1200" dirty="0"/>
        </a:p>
      </dsp:txBody>
      <dsp:txXfrm>
        <a:off x="3695251" y="4317135"/>
        <a:ext cx="1580452" cy="79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704DB-04BB-0847-9613-AB3F510585AA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41E2-2186-1549-BB3C-265BEC95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D650-3D78-5C44-9B21-24940541595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A72A-6D00-DF44-9FDF-FDFEDF15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7939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35876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03814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71753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39691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07629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75567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43506" algn="l" defTabSz="4679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192" y="4611374"/>
            <a:ext cx="8943426" cy="11139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78318" y="5725364"/>
            <a:ext cx="7365174" cy="1112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60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6660" y="675755"/>
            <a:ext cx="6413183" cy="4537710"/>
          </a:xfrm>
        </p:spPr>
        <p:txBody>
          <a:bodyPr/>
          <a:lstStyle>
            <a:lvl1pPr marL="0" indent="0">
              <a:buNone/>
              <a:defRPr sz="3700"/>
            </a:lvl1pPr>
            <a:lvl2pPr marL="521376" indent="0">
              <a:buNone/>
              <a:defRPr sz="3200"/>
            </a:lvl2pPr>
            <a:lvl3pPr marL="1042753" indent="0">
              <a:buNone/>
              <a:defRPr sz="2700"/>
            </a:lvl3pPr>
            <a:lvl4pPr marL="1564131" indent="0">
              <a:buNone/>
              <a:defRPr sz="2300"/>
            </a:lvl4pPr>
            <a:lvl5pPr marL="2085507" indent="0">
              <a:buNone/>
              <a:defRPr sz="2300"/>
            </a:lvl5pPr>
            <a:lvl6pPr marL="2606883" indent="0">
              <a:buNone/>
              <a:defRPr sz="2300"/>
            </a:lvl6pPr>
            <a:lvl7pPr marL="3128260" indent="0">
              <a:buNone/>
              <a:defRPr sz="2300"/>
            </a:lvl7pPr>
            <a:lvl8pPr marL="3649637" indent="0">
              <a:buNone/>
              <a:defRPr sz="2300"/>
            </a:lvl8pPr>
            <a:lvl9pPr marL="417101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660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376" indent="0">
              <a:buNone/>
              <a:defRPr sz="1300"/>
            </a:lvl2pPr>
            <a:lvl3pPr marL="1042753" indent="0">
              <a:buNone/>
              <a:defRPr sz="1100"/>
            </a:lvl3pPr>
            <a:lvl4pPr marL="1564131" indent="0">
              <a:buNone/>
              <a:defRPr sz="1000"/>
            </a:lvl4pPr>
            <a:lvl5pPr marL="2085507" indent="0">
              <a:buNone/>
              <a:defRPr sz="1000"/>
            </a:lvl5pPr>
            <a:lvl6pPr marL="2606883" indent="0">
              <a:buNone/>
              <a:defRPr sz="1000"/>
            </a:lvl6pPr>
            <a:lvl7pPr marL="3128260" indent="0">
              <a:buNone/>
              <a:defRPr sz="1000"/>
            </a:lvl7pPr>
            <a:lvl8pPr marL="3649637" indent="0">
              <a:buNone/>
              <a:defRPr sz="1000"/>
            </a:lvl8pPr>
            <a:lvl9pPr marL="41710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2" y="1764667"/>
            <a:ext cx="9619774" cy="535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4432" y="1764667"/>
            <a:ext cx="4526075" cy="535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5628131" y="1763115"/>
            <a:ext cx="4526075" cy="535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4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8" y="4859833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8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7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6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8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2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0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248" y="1999254"/>
            <a:ext cx="5201432" cy="5658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7825" y="1999254"/>
            <a:ext cx="5201433" cy="5658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90" y="6727704"/>
            <a:ext cx="2679700" cy="50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2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76" indent="0">
              <a:buNone/>
              <a:defRPr sz="2300" b="1"/>
            </a:lvl2pPr>
            <a:lvl3pPr marL="1042753" indent="0">
              <a:buNone/>
              <a:defRPr sz="2100" b="1"/>
            </a:lvl3pPr>
            <a:lvl4pPr marL="1564131" indent="0">
              <a:buNone/>
              <a:defRPr sz="1900" b="1"/>
            </a:lvl4pPr>
            <a:lvl5pPr marL="2085507" indent="0">
              <a:buNone/>
              <a:defRPr sz="1900" b="1"/>
            </a:lvl5pPr>
            <a:lvl6pPr marL="2606883" indent="0">
              <a:buNone/>
              <a:defRPr sz="1900" b="1"/>
            </a:lvl6pPr>
            <a:lvl7pPr marL="3128260" indent="0">
              <a:buNone/>
              <a:defRPr sz="1900" b="1"/>
            </a:lvl7pPr>
            <a:lvl8pPr marL="3649637" indent="0">
              <a:buNone/>
              <a:defRPr sz="1900" b="1"/>
            </a:lvl8pPr>
            <a:lvl9pPr marL="4171014" indent="0">
              <a:buNone/>
              <a:defRPr sz="19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2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7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76" indent="0">
              <a:buNone/>
              <a:defRPr sz="2300" b="1"/>
            </a:lvl2pPr>
            <a:lvl3pPr marL="1042753" indent="0">
              <a:buNone/>
              <a:defRPr sz="2100" b="1"/>
            </a:lvl3pPr>
            <a:lvl4pPr marL="1564131" indent="0">
              <a:buNone/>
              <a:defRPr sz="1900" b="1"/>
            </a:lvl4pPr>
            <a:lvl5pPr marL="2085507" indent="0">
              <a:buNone/>
              <a:defRPr sz="1900" b="1"/>
            </a:lvl5pPr>
            <a:lvl6pPr marL="2606883" indent="0">
              <a:buNone/>
              <a:defRPr sz="1900" b="1"/>
            </a:lvl6pPr>
            <a:lvl7pPr marL="3128260" indent="0">
              <a:buNone/>
              <a:defRPr sz="1900" b="1"/>
            </a:lvl7pPr>
            <a:lvl8pPr marL="3649637" indent="0">
              <a:buNone/>
              <a:defRPr sz="1900" b="1"/>
            </a:lvl8pPr>
            <a:lvl9pPr marL="417101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7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90" y="6727704"/>
            <a:ext cx="2679700" cy="50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4" y="301113"/>
            <a:ext cx="3516487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1" y="301114"/>
            <a:ext cx="5975245" cy="645468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4" y="1582597"/>
            <a:ext cx="3516487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376" indent="0">
              <a:buNone/>
              <a:defRPr sz="1300"/>
            </a:lvl2pPr>
            <a:lvl3pPr marL="1042753" indent="0">
              <a:buNone/>
              <a:defRPr sz="1100"/>
            </a:lvl3pPr>
            <a:lvl4pPr marL="1564131" indent="0">
              <a:buNone/>
              <a:defRPr sz="1000"/>
            </a:lvl4pPr>
            <a:lvl5pPr marL="2085507" indent="0">
              <a:buNone/>
              <a:defRPr sz="1000"/>
            </a:lvl5pPr>
            <a:lvl6pPr marL="2606883" indent="0">
              <a:buNone/>
              <a:defRPr sz="1000"/>
            </a:lvl6pPr>
            <a:lvl7pPr marL="3128260" indent="0">
              <a:buNone/>
              <a:defRPr sz="1000"/>
            </a:lvl7pPr>
            <a:lvl8pPr marL="3649637" indent="0">
              <a:buNone/>
              <a:defRPr sz="1000"/>
            </a:lvl8pPr>
            <a:lvl9pPr marL="417101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75" tIns="52138" rIns="104275" bIns="521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7"/>
            <a:ext cx="9619774" cy="4991131"/>
          </a:xfrm>
          <a:prstGeom prst="rect">
            <a:avLst/>
          </a:prstGeom>
        </p:spPr>
        <p:txBody>
          <a:bodyPr vert="horz" lIns="104275" tIns="52138" rIns="104275" bIns="521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75" tIns="52138" rIns="104275" bIns="521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791-C577-9D4E-85AD-123DEBD883B2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75" tIns="52138" rIns="104275" bIns="521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75" tIns="52138" rIns="104275" bIns="521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DF7B-705B-9A46-A2B0-11D9280B0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21376" rtl="0" eaLnBrk="1" latinLnBrk="0" hangingPunct="1">
        <a:spcBef>
          <a:spcPct val="0"/>
        </a:spcBef>
        <a:buNone/>
        <a:defRPr sz="5000" kern="1200">
          <a:solidFill>
            <a:srgbClr val="0A4483"/>
          </a:solidFill>
          <a:latin typeface="+mj-lt"/>
          <a:ea typeface="+mj-ea"/>
          <a:cs typeface="+mj-cs"/>
        </a:defRPr>
      </a:lvl1pPr>
    </p:titleStyle>
    <p:bodyStyle>
      <a:lvl1pPr marL="391033" indent="-391033" algn="l" defTabSz="521376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237" indent="-325861" algn="l" defTabSz="521376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442" indent="-260688" algn="l" defTabSz="52137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819" indent="-260688" algn="l" defTabSz="521376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195" indent="-260688" algn="l" defTabSz="52137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572" indent="-260688" algn="l" defTabSz="5213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949" indent="-260688" algn="l" defTabSz="5213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326" indent="-260688" algn="l" defTabSz="5213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703" indent="-260688" algn="l" defTabSz="52137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76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53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31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07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883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260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637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014" algn="l" defTabSz="521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69001" y="1159661"/>
            <a:ext cx="2959672" cy="5490862"/>
            <a:chOff x="771921" y="1816274"/>
            <a:chExt cx="1692888" cy="30471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921" y="1816274"/>
              <a:ext cx="1692888" cy="3047198"/>
            </a:xfrm>
            <a:prstGeom prst="rect">
              <a:avLst/>
            </a:prstGeom>
          </p:spPr>
        </p:pic>
        <p:pic>
          <p:nvPicPr>
            <p:cNvPr id="9" name="Picture 8" descr="C:\Users\rshanaha\Desktop\Williams_Interactive\Play4Fun\Mobile_P4F\2-accou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93" y="2344868"/>
              <a:ext cx="1313306" cy="196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58399" b="9766"/>
          <a:stretch/>
        </p:blipFill>
        <p:spPr bwMode="auto">
          <a:xfrm>
            <a:off x="872881" y="783772"/>
            <a:ext cx="5782987" cy="6184584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84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Goals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6212270"/>
              </p:ext>
            </p:extLst>
          </p:nvPr>
        </p:nvGraphicFramePr>
        <p:xfrm>
          <a:off x="1781439" y="1769029"/>
          <a:ext cx="7125759" cy="47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374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Currency Revenue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5976873"/>
              </p:ext>
            </p:extLst>
          </p:nvPr>
        </p:nvGraphicFramePr>
        <p:xfrm>
          <a:off x="911803" y="1546169"/>
          <a:ext cx="8372767" cy="56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628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408246"/>
              </p:ext>
            </p:extLst>
          </p:nvPr>
        </p:nvGraphicFramePr>
        <p:xfrm>
          <a:off x="911803" y="1546169"/>
          <a:ext cx="8372767" cy="56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64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2" y="870865"/>
            <a:ext cx="9909511" cy="6023429"/>
          </a:xfrm>
          <a:prstGeom prst="rect">
            <a:avLst/>
          </a:prstGeom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160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405851"/>
              </p:ext>
            </p:extLst>
          </p:nvPr>
        </p:nvGraphicFramePr>
        <p:xfrm>
          <a:off x="1146625" y="1406172"/>
          <a:ext cx="7992798" cy="59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209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F38112469084881D9501BFA4D4643" ma:contentTypeVersion="0" ma:contentTypeDescription="Create a new document." ma:contentTypeScope="" ma:versionID="3298edf3d7aed02d68a2eef5ad80a3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D38B5E-53E4-4387-B42E-1884138E5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C1026-F1A7-42D0-BF61-C08854503B3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250BEB-4B16-46C6-8854-62E36C28C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66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Operator Goals</vt:lpstr>
      <vt:lpstr>Virtual Currency Revenue</vt:lpstr>
      <vt:lpstr>Marketing</vt:lpstr>
      <vt:lpstr>PowerPoint Presentation</vt:lpstr>
      <vt:lpstr>Commercials</vt:lpstr>
    </vt:vector>
  </TitlesOfParts>
  <Company>dpi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Williams Interactive - Light PowerPoint Presentation Template</dc:title>
  <dc:creator>Robert Williams</dc:creator>
  <cp:lastModifiedBy>Takrudtong, Dana</cp:lastModifiedBy>
  <cp:revision>101</cp:revision>
  <dcterms:created xsi:type="dcterms:W3CDTF">2012-08-21T02:43:04Z</dcterms:created>
  <dcterms:modified xsi:type="dcterms:W3CDTF">2013-05-06T21:18:54Z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0x010100E5EF38112469084881D9501BFA4D4643</vt:lpwstr>
  </property>
</Properties>
</file>