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9"/>
  </p:notesMasterIdLst>
  <p:sldIdLst>
    <p:sldId id="256" r:id="rId5"/>
    <p:sldId id="982" r:id="rId6"/>
    <p:sldId id="983" r:id="rId7"/>
    <p:sldId id="8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D08"/>
    <a:srgbClr val="354146"/>
    <a:srgbClr val="0B32F1"/>
    <a:srgbClr val="387C28"/>
    <a:srgbClr val="7247AD"/>
    <a:srgbClr val="FD8224"/>
    <a:srgbClr val="FF8200"/>
    <a:srgbClr val="FF1400"/>
    <a:srgbClr val="77797C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95986" autoAdjust="0"/>
  </p:normalViewPr>
  <p:slideViewPr>
    <p:cSldViewPr snapToGrid="0" snapToObjects="1">
      <p:cViewPr varScale="1">
        <p:scale>
          <a:sx n="118" d="100"/>
          <a:sy n="118" d="100"/>
        </p:scale>
        <p:origin x="143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B6D5-9211-1844-A951-C4C63370B69E}" type="datetimeFigureOut">
              <a:rPr lang="en-US" smtClean="0"/>
              <a:t>1/29/23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9549-DBC8-EF4C-9B5E-CA154048DF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736439" y="4021296"/>
            <a:ext cx="768389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" name="Picture 1" descr="UT_logo_BOBI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609" y="4098606"/>
            <a:ext cx="2624192" cy="14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79688"/>
            <a:ext cx="109728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370541" y="2365249"/>
            <a:ext cx="5653492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53926" y="751925"/>
            <a:ext cx="5065997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3926" y="2340851"/>
            <a:ext cx="5065997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370541" y="2365249"/>
            <a:ext cx="5653492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6227233" y="228601"/>
            <a:ext cx="5653492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27232" y="4175911"/>
            <a:ext cx="27432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37525" y="4175911"/>
            <a:ext cx="27432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1748" y="4021295"/>
            <a:ext cx="2648507" cy="15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"/>
            <a:ext cx="103632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914400" y="1130300"/>
            <a:ext cx="103632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12192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28800" y="215736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396711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1748" y="4997455"/>
            <a:ext cx="2648507" cy="15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25851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8162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new PT 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600461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600461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00461" y="274638"/>
            <a:ext cx="5591539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235" y="4313728"/>
            <a:ext cx="3225221" cy="18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24649" y="0"/>
            <a:ext cx="13827568" cy="68684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085923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923" y="274638"/>
            <a:ext cx="5591539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BOBI-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0577" y="4313727"/>
            <a:ext cx="3245995" cy="18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793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85923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85923" y="649288"/>
            <a:ext cx="5591539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T_logo_BOBI-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082" y="4326696"/>
            <a:ext cx="3177221" cy="18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  <a:latin typeface="+mn-lt"/>
              </a:defRPr>
            </a:lvl1pPr>
            <a:lvl2pPr>
              <a:defRPr>
                <a:solidFill>
                  <a:srgbClr val="3B3C3E"/>
                </a:solidFill>
                <a:latin typeface="+mn-lt"/>
              </a:defRPr>
            </a:lvl2pPr>
            <a:lvl3pPr>
              <a:defRPr>
                <a:solidFill>
                  <a:srgbClr val="3B3C3E"/>
                </a:solidFill>
                <a:latin typeface="+mn-lt"/>
              </a:defRPr>
            </a:lvl3pPr>
            <a:lvl4pPr>
              <a:defRPr>
                <a:solidFill>
                  <a:srgbClr val="3B3C3E"/>
                </a:solidFill>
                <a:latin typeface="+mn-lt"/>
              </a:defRPr>
            </a:lvl4pPr>
            <a:lvl5pPr>
              <a:defRPr>
                <a:solidFill>
                  <a:srgbClr val="3B3C3E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1"/>
            <a:ext cx="1863817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3417" y="6356351"/>
            <a:ext cx="3860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4217" y="6356351"/>
            <a:ext cx="28448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85023" y="6369050"/>
            <a:ext cx="2341622" cy="488950"/>
            <a:chOff x="9785023" y="6369050"/>
            <a:chExt cx="2341622" cy="488950"/>
          </a:xfrm>
        </p:grpSpPr>
        <p:sp>
          <p:nvSpPr>
            <p:cNvPr id="8" name="Rectangle 7"/>
            <p:cNvSpPr/>
            <p:nvPr/>
          </p:nvSpPr>
          <p:spPr>
            <a:xfrm>
              <a:off x="9785023" y="6369050"/>
              <a:ext cx="2341622" cy="488950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9" name="Picture 6" descr="Image result for utk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816" y="6378477"/>
              <a:ext cx="423417" cy="42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29555"/>
            <a:ext cx="10972800" cy="11430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new PT BOBI-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785023" y="6369050"/>
            <a:ext cx="2341622" cy="488950"/>
            <a:chOff x="9785023" y="6369050"/>
            <a:chExt cx="2341622" cy="488950"/>
          </a:xfrm>
        </p:grpSpPr>
        <p:sp>
          <p:nvSpPr>
            <p:cNvPr id="10" name="Rectangle 9"/>
            <p:cNvSpPr/>
            <p:nvPr/>
          </p:nvSpPr>
          <p:spPr>
            <a:xfrm>
              <a:off x="9785023" y="6369050"/>
              <a:ext cx="2341622" cy="488950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2" name="Picture 6" descr="Image result for utk 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816" y="6378477"/>
              <a:ext cx="423417" cy="42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new PT BOBI-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new PT BOBI-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t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982" y="4014287"/>
            <a:ext cx="2731839" cy="18293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71" y="1031396"/>
            <a:ext cx="11274458" cy="101791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+mj-lt"/>
              </a:rPr>
              <a:t>Lecture 2: Dealing with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7F4015-CAF6-1F4E-8F5A-142C3FE91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COSC 426 / 526: Introduction to Data Mining</a:t>
            </a:r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0D89-7F47-B440-B1BE-17C3A435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n-lt"/>
              </a:rPr>
              <a:t>Breakout </a:t>
            </a:r>
            <a:r>
              <a:rPr lang="en-US" dirty="0">
                <a:latin typeface="+mn-lt"/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106358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D091-4F74-124F-B7ED-74491D7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4399-1595-994D-848B-1596A4C1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Join one of several breakout sessions:</a:t>
            </a:r>
          </a:p>
          <a:p>
            <a:pPr lvl="1"/>
            <a:r>
              <a:rPr lang="en-US" dirty="0"/>
              <a:t>Breakout session targeting environment setting: ”I need help with my environment setting.”</a:t>
            </a:r>
          </a:p>
          <a:p>
            <a:pPr lvl="2"/>
            <a:r>
              <a:rPr lang="en-US" dirty="0"/>
              <a:t>Install git, GitHub, Anaconda</a:t>
            </a:r>
          </a:p>
          <a:p>
            <a:pPr lvl="1"/>
            <a:r>
              <a:rPr lang="en-US" dirty="0"/>
              <a:t>Breakout sessions to ask questions on Assignment 2: “I need help with Assignment 2. “</a:t>
            </a:r>
          </a:p>
          <a:p>
            <a:r>
              <a:rPr lang="en-US" dirty="0"/>
              <a:t>Achieve these goals at the end of this working session:</a:t>
            </a:r>
          </a:p>
          <a:p>
            <a:pPr lvl="1"/>
            <a:r>
              <a:rPr lang="en-US" dirty="0"/>
              <a:t>Ask for feedback</a:t>
            </a:r>
          </a:p>
          <a:p>
            <a:pPr lvl="1"/>
            <a:r>
              <a:rPr lang="en-US" dirty="0"/>
              <a:t>Complete the assignment </a:t>
            </a:r>
          </a:p>
          <a:p>
            <a:pPr lvl="1"/>
            <a:r>
              <a:rPr lang="en-US" dirty="0"/>
              <a:t>Commit to your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6C750-6DC8-0346-A892-2604FF3B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9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666A-6C45-A040-A67B-FB3D8D93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9554"/>
            <a:ext cx="10972800" cy="305612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ＭＳ Ｐゴシック" panose="020B0600070205080204" pitchFamily="34" charset="-128"/>
              </a:rPr>
              <a:t>Commit and push in your repository</a:t>
            </a:r>
            <a:br>
              <a:rPr lang="en-US" dirty="0">
                <a:latin typeface="+mn-lt"/>
                <a:ea typeface="ＭＳ Ｐゴシック" panose="020B0600070205080204" pitchFamily="34" charset="-128"/>
              </a:rPr>
            </a:b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499097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18956</TotalTime>
  <Words>94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Georgia</vt:lpstr>
      <vt:lpstr>Title Screens</vt:lpstr>
      <vt:lpstr>Content: Meta Info</vt:lpstr>
      <vt:lpstr>Fancy Pictures</vt:lpstr>
      <vt:lpstr>Charts</vt:lpstr>
      <vt:lpstr>Lecture 2: Dealing with Data</vt:lpstr>
      <vt:lpstr>Breakout Session</vt:lpstr>
      <vt:lpstr>Breakout Session</vt:lpstr>
      <vt:lpstr>Commit and push in your repository </vt:lpstr>
    </vt:vector>
  </TitlesOfParts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England, Susan Elizabeth</dc:creator>
  <cp:lastModifiedBy>Taufer, Michela</cp:lastModifiedBy>
  <cp:revision>424</cp:revision>
  <cp:lastPrinted>2021-01-29T11:35:37Z</cp:lastPrinted>
  <dcterms:created xsi:type="dcterms:W3CDTF">2014-12-02T19:58:44Z</dcterms:created>
  <dcterms:modified xsi:type="dcterms:W3CDTF">2023-01-29T14:32:58Z</dcterms:modified>
</cp:coreProperties>
</file>