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 id="2147483692" r:id="rId3"/>
    <p:sldMasterId id="2147483697" r:id="rId4"/>
  </p:sldMasterIdLst>
  <p:notesMasterIdLst>
    <p:notesMasterId r:id="rId13"/>
  </p:notesMasterIdLst>
  <p:sldIdLst>
    <p:sldId id="256" r:id="rId5"/>
    <p:sldId id="919" r:id="rId6"/>
    <p:sldId id="917" r:id="rId7"/>
    <p:sldId id="918" r:id="rId8"/>
    <p:sldId id="920" r:id="rId9"/>
    <p:sldId id="921" r:id="rId10"/>
    <p:sldId id="922" r:id="rId11"/>
    <p:sldId id="92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32F1"/>
    <a:srgbClr val="354146"/>
    <a:srgbClr val="387C28"/>
    <a:srgbClr val="FD6D08"/>
    <a:srgbClr val="7247AD"/>
    <a:srgbClr val="FD8224"/>
    <a:srgbClr val="FF8200"/>
    <a:srgbClr val="FF1400"/>
    <a:srgbClr val="77797C"/>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4536" autoAdjust="0"/>
    <p:restoredTop sz="96625" autoAdjust="0"/>
  </p:normalViewPr>
  <p:slideViewPr>
    <p:cSldViewPr snapToGrid="0" snapToObjects="1">
      <p:cViewPr varScale="1">
        <p:scale>
          <a:sx n="117" d="100"/>
          <a:sy n="117" d="100"/>
        </p:scale>
        <p:origin x="1256" y="176"/>
      </p:cViewPr>
      <p:guideLst>
        <p:guide orient="horz" pos="2160"/>
        <p:guide pos="384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EB6D5-9211-1844-A951-C4C63370B69E}" type="datetimeFigureOut">
              <a:rPr lang="en-US" smtClean="0"/>
              <a:t>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9549-DBC8-EF4C-9B5E-CA154048DF1A}" type="slidenum">
              <a:rPr lang="en-US" smtClean="0"/>
              <a:t>‹#›</a:t>
            </a:fld>
            <a:endParaRPr lang="en-US" dirty="0"/>
          </a:p>
        </p:txBody>
      </p:sp>
    </p:spTree>
    <p:extLst>
      <p:ext uri="{BB962C8B-B14F-4D97-AF65-F5344CB8AC3E}">
        <p14:creationId xmlns:p14="http://schemas.microsoft.com/office/powerpoint/2010/main" val="401905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5736439" y="4021296"/>
            <a:ext cx="768389"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itle 1"/>
          <p:cNvSpPr>
            <a:spLocks noGrp="1"/>
          </p:cNvSpPr>
          <p:nvPr>
            <p:ph type="title"/>
          </p:nvPr>
        </p:nvSpPr>
        <p:spPr>
          <a:xfrm>
            <a:off x="609600" y="1449892"/>
            <a:ext cx="10972800" cy="1143000"/>
          </a:xfrm>
        </p:spPr>
        <p:txBody>
          <a:bodyPr/>
          <a:lstStyle>
            <a:lvl1pPr algn="ctr">
              <a:defRPr>
                <a:solidFill>
                  <a:srgbClr val="3B3C3E"/>
                </a:solidFill>
              </a:defRPr>
            </a:lvl1pPr>
          </a:lstStyle>
          <a:p>
            <a:r>
              <a:rPr lang="en-US" dirty="0"/>
              <a:t>Click to edit Master title style</a:t>
            </a:r>
          </a:p>
        </p:txBody>
      </p:sp>
      <p:sp>
        <p:nvSpPr>
          <p:cNvPr id="5" name="Subtitle 2"/>
          <p:cNvSpPr>
            <a:spLocks noGrp="1"/>
          </p:cNvSpPr>
          <p:nvPr>
            <p:ph type="subTitle" idx="1"/>
          </p:nvPr>
        </p:nvSpPr>
        <p:spPr>
          <a:xfrm>
            <a:off x="1828800" y="2694276"/>
            <a:ext cx="85344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 name="Picture 1" descr="UT_logo_BOBI.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12609" y="4098606"/>
            <a:ext cx="2624192" cy="1443305"/>
          </a:xfrm>
          <a:prstGeom prst="rect">
            <a:avLst/>
          </a:prstGeom>
        </p:spPr>
      </p:pic>
    </p:spTree>
    <p:extLst>
      <p:ext uri="{BB962C8B-B14F-4D97-AF65-F5344CB8AC3E}">
        <p14:creationId xmlns:p14="http://schemas.microsoft.com/office/powerpoint/2010/main" val="346119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28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233236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F82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
        <p:nvSpPr>
          <p:cNvPr id="6" name="Title 1"/>
          <p:cNvSpPr>
            <a:spLocks noGrp="1"/>
          </p:cNvSpPr>
          <p:nvPr>
            <p:ph type="title"/>
          </p:nvPr>
        </p:nvSpPr>
        <p:spPr>
          <a:xfrm>
            <a:off x="963084" y="4406901"/>
            <a:ext cx="10363200" cy="1362075"/>
          </a:xfrm>
        </p:spPr>
        <p:txBody>
          <a:bodyPr anchor="t">
            <a:normAutofit/>
          </a:bodyPr>
          <a:lstStyle>
            <a:lvl1pPr algn="l">
              <a:defRPr sz="2800" b="1" cap="all">
                <a:solidFill>
                  <a:schemeClr val="bg1"/>
                </a:solidFill>
              </a:defRPr>
            </a:lvl1pPr>
          </a:lstStyle>
          <a:p>
            <a:r>
              <a:rPr lang="en-US" dirty="0"/>
              <a:t>Click to edit Master title style</a:t>
            </a:r>
          </a:p>
        </p:txBody>
      </p:sp>
      <p:sp>
        <p:nvSpPr>
          <p:cNvPr id="7"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3474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315355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422415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3604657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a:xfrm>
            <a:off x="5736439" y="4021296"/>
            <a:ext cx="768389"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itle 1"/>
          <p:cNvSpPr>
            <a:spLocks noGrp="1"/>
          </p:cNvSpPr>
          <p:nvPr>
            <p:ph type="title"/>
          </p:nvPr>
        </p:nvSpPr>
        <p:spPr>
          <a:xfrm>
            <a:off x="609600" y="1449892"/>
            <a:ext cx="10972800" cy="1143000"/>
          </a:xfrm>
        </p:spPr>
        <p:txBody>
          <a:bodyPr/>
          <a:lstStyle>
            <a:lvl1pPr algn="ctr">
              <a:defRPr>
                <a:solidFill>
                  <a:srgbClr val="3B3C3E"/>
                </a:solidFill>
              </a:defRPr>
            </a:lvl1pPr>
          </a:lstStyle>
          <a:p>
            <a:r>
              <a:rPr lang="en-US" dirty="0"/>
              <a:t>Click to edit Master title style</a:t>
            </a:r>
          </a:p>
        </p:txBody>
      </p:sp>
      <p:sp>
        <p:nvSpPr>
          <p:cNvPr id="5" name="Subtitle 2"/>
          <p:cNvSpPr>
            <a:spLocks noGrp="1"/>
          </p:cNvSpPr>
          <p:nvPr>
            <p:ph type="subTitle" idx="1"/>
          </p:nvPr>
        </p:nvSpPr>
        <p:spPr>
          <a:xfrm>
            <a:off x="1828800" y="2694276"/>
            <a:ext cx="85344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 name="Picture 1" descr="UT_logo_BOBI.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12609" y="4098606"/>
            <a:ext cx="2624192" cy="1443305"/>
          </a:xfrm>
          <a:prstGeom prst="rect">
            <a:avLst/>
          </a:prstGeom>
        </p:spPr>
      </p:pic>
    </p:spTree>
    <p:extLst>
      <p:ext uri="{BB962C8B-B14F-4D97-AF65-F5344CB8AC3E}">
        <p14:creationId xmlns:p14="http://schemas.microsoft.com/office/powerpoint/2010/main" val="150930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ctr">
              <a:defRPr sz="2000" b="1">
                <a:solidFill>
                  <a:srgbClr val="3B3C3E"/>
                </a:solidFill>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lgn="ctr">
              <a:buNone/>
              <a:defRPr sz="1400">
                <a:solidFill>
                  <a:srgbClr val="3B3C3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356351"/>
            <a:ext cx="13462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1603973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Lar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2"/>
          <p:cNvSpPr>
            <a:spLocks noGrp="1"/>
          </p:cNvSpPr>
          <p:nvPr>
            <p:ph type="pic" idx="1"/>
          </p:nvPr>
        </p:nvSpPr>
        <p:spPr>
          <a:xfrm>
            <a:off x="0" y="0"/>
            <a:ext cx="12192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28841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Photo with Overlaid Title">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12192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609600" y="2579688"/>
            <a:ext cx="10972800" cy="1143000"/>
          </a:xfrm>
        </p:spPr>
        <p:txBody>
          <a:bodyPr>
            <a:normAutofit/>
          </a:bodyPr>
          <a:lstStyle>
            <a:lvl1pPr algn="ctr">
              <a:defRPr sz="4000" b="1" spc="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32051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370541" y="2365249"/>
            <a:ext cx="5653492" cy="3845269"/>
          </a:xfrm>
        </p:spPr>
      </p:sp>
      <p:sp>
        <p:nvSpPr>
          <p:cNvPr id="7" name="Picture Placeholder 6"/>
          <p:cNvSpPr>
            <a:spLocks noGrp="1"/>
          </p:cNvSpPr>
          <p:nvPr>
            <p:ph type="pic" sz="quarter" idx="13"/>
          </p:nvPr>
        </p:nvSpPr>
        <p:spPr>
          <a:xfrm>
            <a:off x="370540" y="228600"/>
            <a:ext cx="2743200" cy="2039112"/>
          </a:xfrm>
        </p:spPr>
      </p:sp>
      <p:sp>
        <p:nvSpPr>
          <p:cNvPr id="8" name="Picture Placeholder 7"/>
          <p:cNvSpPr>
            <a:spLocks noGrp="1"/>
          </p:cNvSpPr>
          <p:nvPr>
            <p:ph type="pic" sz="quarter" idx="14"/>
          </p:nvPr>
        </p:nvSpPr>
        <p:spPr>
          <a:xfrm>
            <a:off x="3280833" y="228600"/>
            <a:ext cx="2743200" cy="2039112"/>
          </a:xfrm>
        </p:spPr>
      </p:sp>
      <p:sp>
        <p:nvSpPr>
          <p:cNvPr id="10" name="Title 1"/>
          <p:cNvSpPr>
            <a:spLocks noGrp="1"/>
          </p:cNvSpPr>
          <p:nvPr>
            <p:ph type="title"/>
          </p:nvPr>
        </p:nvSpPr>
        <p:spPr>
          <a:xfrm>
            <a:off x="6653926" y="751925"/>
            <a:ext cx="5065997" cy="1588926"/>
          </a:xfrm>
        </p:spPr>
        <p:txBody>
          <a:bodyPr anchor="b"/>
          <a:lstStyle>
            <a:lvl1pPr algn="ctr">
              <a:defRPr sz="2000" b="1">
                <a:solidFill>
                  <a:schemeClr val="tx1"/>
                </a:solidFill>
              </a:defRPr>
            </a:lvl1pPr>
          </a:lstStyle>
          <a:p>
            <a:r>
              <a:rPr lang="en-US" dirty="0"/>
              <a:t>Click to edit Master title style</a:t>
            </a:r>
          </a:p>
        </p:txBody>
      </p:sp>
      <p:sp>
        <p:nvSpPr>
          <p:cNvPr id="11" name="Text Placeholder 3"/>
          <p:cNvSpPr>
            <a:spLocks noGrp="1"/>
          </p:cNvSpPr>
          <p:nvPr>
            <p:ph type="body" sz="half" idx="2"/>
          </p:nvPr>
        </p:nvSpPr>
        <p:spPr>
          <a:xfrm>
            <a:off x="6653926" y="2340851"/>
            <a:ext cx="5065997" cy="3869666"/>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807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449892"/>
            <a:ext cx="10972800" cy="1143000"/>
          </a:xfrm>
        </p:spPr>
        <p:txBody>
          <a:bodyPr/>
          <a:lstStyle>
            <a:lvl1pPr algn="ctr">
              <a:defRPr>
                <a:solidFill>
                  <a:schemeClr val="bg1"/>
                </a:solidFill>
              </a:defRPr>
            </a:lvl1pPr>
          </a:lstStyle>
          <a:p>
            <a:r>
              <a:rPr lang="en-US" dirty="0"/>
              <a:t>Click to edit Master title style</a:t>
            </a:r>
          </a:p>
        </p:txBody>
      </p:sp>
      <p:sp>
        <p:nvSpPr>
          <p:cNvPr id="4" name="Subtitle 2"/>
          <p:cNvSpPr>
            <a:spLocks noGrp="1"/>
          </p:cNvSpPr>
          <p:nvPr>
            <p:ph type="subTitle" idx="1"/>
          </p:nvPr>
        </p:nvSpPr>
        <p:spPr>
          <a:xfrm>
            <a:off x="1828800" y="2694276"/>
            <a:ext cx="85344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3" name="Picture 2"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71748" y="4021295"/>
            <a:ext cx="2648507" cy="1530966"/>
          </a:xfrm>
          <a:prstGeom prst="rect">
            <a:avLst/>
          </a:prstGeom>
        </p:spPr>
      </p:pic>
    </p:spTree>
    <p:extLst>
      <p:ext uri="{BB962C8B-B14F-4D97-AF65-F5344CB8AC3E}">
        <p14:creationId xmlns:p14="http://schemas.microsoft.com/office/powerpoint/2010/main" val="1570572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x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370541" y="2365249"/>
            <a:ext cx="5653492" cy="3845269"/>
          </a:xfrm>
        </p:spPr>
      </p:sp>
      <p:sp>
        <p:nvSpPr>
          <p:cNvPr id="7" name="Picture Placeholder 6"/>
          <p:cNvSpPr>
            <a:spLocks noGrp="1"/>
          </p:cNvSpPr>
          <p:nvPr>
            <p:ph type="pic" sz="quarter" idx="13"/>
          </p:nvPr>
        </p:nvSpPr>
        <p:spPr>
          <a:xfrm>
            <a:off x="370540" y="228600"/>
            <a:ext cx="2743200" cy="2039112"/>
          </a:xfrm>
        </p:spPr>
      </p:sp>
      <p:sp>
        <p:nvSpPr>
          <p:cNvPr id="8" name="Picture Placeholder 7"/>
          <p:cNvSpPr>
            <a:spLocks noGrp="1"/>
          </p:cNvSpPr>
          <p:nvPr>
            <p:ph type="pic" sz="quarter" idx="14"/>
          </p:nvPr>
        </p:nvSpPr>
        <p:spPr>
          <a:xfrm>
            <a:off x="3280833" y="228600"/>
            <a:ext cx="2743200" cy="2039112"/>
          </a:xfrm>
        </p:spPr>
      </p:sp>
      <p:sp>
        <p:nvSpPr>
          <p:cNvPr id="9" name="Picture Placeholder 4"/>
          <p:cNvSpPr>
            <a:spLocks noGrp="1"/>
          </p:cNvSpPr>
          <p:nvPr>
            <p:ph type="pic" idx="15"/>
          </p:nvPr>
        </p:nvSpPr>
        <p:spPr>
          <a:xfrm>
            <a:off x="6227233" y="228601"/>
            <a:ext cx="5653492" cy="3845269"/>
          </a:xfrm>
        </p:spPr>
      </p:sp>
      <p:sp>
        <p:nvSpPr>
          <p:cNvPr id="10" name="Picture Placeholder 6"/>
          <p:cNvSpPr>
            <a:spLocks noGrp="1"/>
          </p:cNvSpPr>
          <p:nvPr>
            <p:ph type="pic" sz="quarter" idx="16"/>
          </p:nvPr>
        </p:nvSpPr>
        <p:spPr>
          <a:xfrm>
            <a:off x="6227232" y="4175911"/>
            <a:ext cx="2743200" cy="2039112"/>
          </a:xfrm>
        </p:spPr>
      </p:sp>
      <p:sp>
        <p:nvSpPr>
          <p:cNvPr id="11" name="Picture Placeholder 7"/>
          <p:cNvSpPr>
            <a:spLocks noGrp="1"/>
          </p:cNvSpPr>
          <p:nvPr>
            <p:ph type="pic" sz="quarter" idx="17"/>
          </p:nvPr>
        </p:nvSpPr>
        <p:spPr>
          <a:xfrm>
            <a:off x="9137525" y="4175911"/>
            <a:ext cx="2743200" cy="2039112"/>
          </a:xfrm>
        </p:spPr>
      </p:sp>
    </p:spTree>
    <p:extLst>
      <p:ext uri="{BB962C8B-B14F-4D97-AF65-F5344CB8AC3E}">
        <p14:creationId xmlns:p14="http://schemas.microsoft.com/office/powerpoint/2010/main" val="158947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10363200" cy="895350"/>
          </a:xfrm>
        </p:spPr>
        <p:txBody>
          <a:bodyPr>
            <a:normAutofit/>
          </a:bodyPr>
          <a:lstStyle>
            <a:lvl1pPr>
              <a:defRPr sz="2400"/>
            </a:lvl1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1246A90C-EDD6-534A-836B-F35EA6B6A503}" type="slidenum">
              <a:rPr lang="en-US" smtClean="0"/>
              <a:t>‹#›</a:t>
            </a:fld>
            <a:endParaRPr lang="en-US" dirty="0"/>
          </a:p>
        </p:txBody>
      </p:sp>
      <p:sp>
        <p:nvSpPr>
          <p:cNvPr id="10" name="Chart Placeholder 9"/>
          <p:cNvSpPr>
            <a:spLocks noGrp="1"/>
          </p:cNvSpPr>
          <p:nvPr>
            <p:ph type="chart" sz="quarter" idx="13"/>
          </p:nvPr>
        </p:nvSpPr>
        <p:spPr>
          <a:xfrm>
            <a:off x="914400" y="1130300"/>
            <a:ext cx="10363200" cy="5035550"/>
          </a:xfr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331519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12192000" cy="2196788"/>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Subtitle 2"/>
          <p:cNvSpPr>
            <a:spLocks noGrp="1"/>
          </p:cNvSpPr>
          <p:nvPr>
            <p:ph type="subTitle" idx="1"/>
          </p:nvPr>
        </p:nvSpPr>
        <p:spPr>
          <a:xfrm>
            <a:off x="1828800" y="215736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
          <p:cNvSpPr>
            <a:spLocks noGrp="1"/>
          </p:cNvSpPr>
          <p:nvPr>
            <p:ph type="ctrTitle"/>
          </p:nvPr>
        </p:nvSpPr>
        <p:spPr>
          <a:xfrm>
            <a:off x="914400" y="396711"/>
            <a:ext cx="10363200" cy="1470025"/>
          </a:xfrm>
        </p:spPr>
        <p:txBody>
          <a:bodyPr/>
          <a:lstStyle>
            <a:lvl1pPr algn="ctr">
              <a:defRPr/>
            </a:lvl1pPr>
          </a:lstStyle>
          <a:p>
            <a:r>
              <a:rPr lang="en-US" dirty="0"/>
              <a:t>Click to edit Master title style</a:t>
            </a:r>
          </a:p>
        </p:txBody>
      </p:sp>
      <p:pic>
        <p:nvPicPr>
          <p:cNvPr id="8" name="Picture 7"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71748" y="4997455"/>
            <a:ext cx="2648507" cy="1530966"/>
          </a:xfrm>
          <a:prstGeom prst="rect">
            <a:avLst/>
          </a:prstGeom>
        </p:spPr>
      </p:pic>
    </p:spTree>
    <p:extLst>
      <p:ext uri="{BB962C8B-B14F-4D97-AF65-F5344CB8AC3E}">
        <p14:creationId xmlns:p14="http://schemas.microsoft.com/office/powerpoint/2010/main" val="418779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25851"/>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081625"/>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new PT 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135044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660046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Rectangle 3"/>
          <p:cNvSpPr/>
          <p:nvPr userDrawn="1"/>
        </p:nvSpPr>
        <p:spPr>
          <a:xfrm>
            <a:off x="6600461"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Title 1"/>
          <p:cNvSpPr>
            <a:spLocks noGrp="1"/>
          </p:cNvSpPr>
          <p:nvPr>
            <p:ph type="title"/>
          </p:nvPr>
        </p:nvSpPr>
        <p:spPr>
          <a:xfrm>
            <a:off x="6600461" y="274638"/>
            <a:ext cx="5591539"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2235" y="4313728"/>
            <a:ext cx="3225221" cy="1864335"/>
          </a:xfrm>
          <a:prstGeom prst="rect">
            <a:avLst/>
          </a:prstGeom>
        </p:spPr>
      </p:pic>
    </p:spTree>
    <p:extLst>
      <p:ext uri="{BB962C8B-B14F-4D97-AF65-F5344CB8AC3E}">
        <p14:creationId xmlns:p14="http://schemas.microsoft.com/office/powerpoint/2010/main" val="24460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hoto 1">
    <p:spTree>
      <p:nvGrpSpPr>
        <p:cNvPr id="1" name=""/>
        <p:cNvGrpSpPr/>
        <p:nvPr/>
      </p:nvGrpSpPr>
      <p:grpSpPr>
        <a:xfrm>
          <a:off x="0" y="0"/>
          <a:ext cx="0" cy="0"/>
          <a:chOff x="0" y="0"/>
          <a:chExt cx="0" cy="0"/>
        </a:xfrm>
      </p:grpSpPr>
      <p:pic>
        <p:nvPicPr>
          <p:cNvPr id="9" name="Picture 8" descr="AyresJosh.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4649" y="0"/>
            <a:ext cx="13827568" cy="6868412"/>
          </a:xfrm>
          <a:prstGeom prst="rect">
            <a:avLst/>
          </a:prstGeom>
        </p:spPr>
      </p:pic>
      <p:sp>
        <p:nvSpPr>
          <p:cNvPr id="6" name="Rectangle 5"/>
          <p:cNvSpPr/>
          <p:nvPr userDrawn="1"/>
        </p:nvSpPr>
        <p:spPr>
          <a:xfrm>
            <a:off x="6085923"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85923" y="274638"/>
            <a:ext cx="5591539"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70577" y="4313727"/>
            <a:ext cx="3245995" cy="1876344"/>
          </a:xfrm>
          <a:prstGeom prst="rect">
            <a:avLst/>
          </a:prstGeom>
        </p:spPr>
      </p:pic>
    </p:spTree>
    <p:extLst>
      <p:ext uri="{BB962C8B-B14F-4D97-AF65-F5344CB8AC3E}">
        <p14:creationId xmlns:p14="http://schemas.microsoft.com/office/powerpoint/2010/main" val="47149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pic>
        <p:nvPicPr>
          <p:cNvPr id="7" name="Picture 6" descr="flag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79375"/>
          </a:xfrm>
          <a:prstGeom prst="rect">
            <a:avLst/>
          </a:prstGeom>
        </p:spPr>
      </p:pic>
      <p:sp>
        <p:nvSpPr>
          <p:cNvPr id="4" name="Rectangle 3"/>
          <p:cNvSpPr/>
          <p:nvPr userDrawn="1"/>
        </p:nvSpPr>
        <p:spPr>
          <a:xfrm>
            <a:off x="6085923"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Text Placeholder 8"/>
          <p:cNvSpPr>
            <a:spLocks noGrp="1"/>
          </p:cNvSpPr>
          <p:nvPr>
            <p:ph type="body" sz="quarter" idx="10"/>
          </p:nvPr>
        </p:nvSpPr>
        <p:spPr>
          <a:xfrm>
            <a:off x="6085923" y="649288"/>
            <a:ext cx="5591539" cy="3160712"/>
          </a:xfrm>
        </p:spPr>
        <p:txBody>
          <a:bodyPr anchor="ctr">
            <a:normAutofit/>
          </a:bodyPr>
          <a:lstStyle>
            <a:lvl1pPr>
              <a:defRPr sz="4000" b="0">
                <a:solidFill>
                  <a:schemeClr val="bg1"/>
                </a:solidFill>
              </a:defRPr>
            </a:lvl1pPr>
          </a:lstStyle>
          <a:p>
            <a:pPr lvl="0"/>
            <a:r>
              <a:rPr lang="en-US" dirty="0"/>
              <a:t>Click to edit Master text styles</a:t>
            </a:r>
          </a:p>
        </p:txBody>
      </p:sp>
      <p:pic>
        <p:nvPicPr>
          <p:cNvPr id="8" name="Picture 7" descr="UT_logo_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082" y="4326696"/>
            <a:ext cx="3177221" cy="1836589"/>
          </a:xfrm>
          <a:prstGeom prst="rect">
            <a:avLst/>
          </a:prstGeom>
        </p:spPr>
      </p:pic>
    </p:spTree>
    <p:extLst>
      <p:ext uri="{BB962C8B-B14F-4D97-AF65-F5344CB8AC3E}">
        <p14:creationId xmlns:p14="http://schemas.microsoft.com/office/powerpoint/2010/main" val="6148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C3E"/>
                </a:solidFill>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3B3C3E"/>
                </a:solidFill>
                <a:latin typeface="+mn-lt"/>
              </a:defRPr>
            </a:lvl1pPr>
            <a:lvl2pPr>
              <a:defRPr>
                <a:solidFill>
                  <a:srgbClr val="3B3C3E"/>
                </a:solidFill>
                <a:latin typeface="+mn-lt"/>
              </a:defRPr>
            </a:lvl2pPr>
            <a:lvl3pPr>
              <a:defRPr>
                <a:solidFill>
                  <a:srgbClr val="3B3C3E"/>
                </a:solidFill>
                <a:latin typeface="+mn-lt"/>
              </a:defRPr>
            </a:lvl3pPr>
            <a:lvl4pPr>
              <a:defRPr>
                <a:solidFill>
                  <a:srgbClr val="3B3C3E"/>
                </a:solidFill>
                <a:latin typeface="+mn-lt"/>
              </a:defRPr>
            </a:lvl4pPr>
            <a:lvl5pPr>
              <a:defRPr>
                <a:solidFill>
                  <a:srgbClr val="3B3C3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1" y="6356351"/>
            <a:ext cx="1863817" cy="365125"/>
          </a:xfrm>
        </p:spPr>
        <p:txBody>
          <a:bodyPr/>
          <a:lstStyle>
            <a:lvl1pPr>
              <a:defRPr sz="1000">
                <a:solidFill>
                  <a:schemeClr val="bg1"/>
                </a:solidFill>
                <a:latin typeface="Arial"/>
                <a:cs typeface="Arial"/>
              </a:defRPr>
            </a:lvl1pPr>
          </a:lstStyle>
          <a:p>
            <a:endParaRPr lang="en-US" dirty="0"/>
          </a:p>
        </p:txBody>
      </p:sp>
      <p:sp>
        <p:nvSpPr>
          <p:cNvPr id="5" name="Footer Placeholder 4"/>
          <p:cNvSpPr>
            <a:spLocks noGrp="1"/>
          </p:cNvSpPr>
          <p:nvPr>
            <p:ph type="ftr" sz="quarter" idx="11"/>
          </p:nvPr>
        </p:nvSpPr>
        <p:spPr>
          <a:xfrm>
            <a:off x="2473417" y="6356351"/>
            <a:ext cx="3860800" cy="365125"/>
          </a:xfrm>
        </p:spPr>
        <p:txBody>
          <a:bodyPr/>
          <a:lstStyle>
            <a:lvl1pP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12"/>
          </p:nvPr>
        </p:nvSpPr>
        <p:spPr>
          <a:xfrm>
            <a:off x="6334217" y="6356351"/>
            <a:ext cx="2844800" cy="365125"/>
          </a:xfrm>
        </p:spPr>
        <p:txBody>
          <a:bodyPr/>
          <a:lstStyle>
            <a:lvl1pPr>
              <a:defRPr sz="1000">
                <a:solidFill>
                  <a:schemeClr val="bg1"/>
                </a:solidFill>
                <a:latin typeface="Arial"/>
                <a:cs typeface="Arial"/>
              </a:defRPr>
            </a:lvl1pPr>
          </a:lstStyle>
          <a:p>
            <a:fld id="{051C7006-7120-F341-A188-F97DDD913081}" type="slidenum">
              <a:rPr lang="en-US" smtClean="0"/>
              <a:pPr/>
              <a:t>‹#›</a:t>
            </a:fld>
            <a:endParaRPr lang="en-US" dirty="0"/>
          </a:p>
        </p:txBody>
      </p:sp>
      <p:grpSp>
        <p:nvGrpSpPr>
          <p:cNvPr id="7" name="Group 6"/>
          <p:cNvGrpSpPr/>
          <p:nvPr userDrawn="1"/>
        </p:nvGrpSpPr>
        <p:grpSpPr>
          <a:xfrm>
            <a:off x="9785023" y="6369050"/>
            <a:ext cx="2341622" cy="488950"/>
            <a:chOff x="9785023" y="6369050"/>
            <a:chExt cx="2341622" cy="488950"/>
          </a:xfrm>
        </p:grpSpPr>
        <p:sp>
          <p:nvSpPr>
            <p:cNvPr id="8" name="Rectangle 7"/>
            <p:cNvSpPr/>
            <p:nvPr/>
          </p:nvSpPr>
          <p:spPr>
            <a:xfrm>
              <a:off x="9785023" y="6369050"/>
              <a:ext cx="2341622" cy="48895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9" name="Picture 6" descr="Image result for ut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816" y="6378477"/>
              <a:ext cx="423417" cy="42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4477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229555"/>
            <a:ext cx="10972800" cy="1143000"/>
          </a:xfrm>
        </p:spPr>
        <p:txBody>
          <a:bodyPr>
            <a:normAutofit/>
          </a:bodyPr>
          <a:lstStyle>
            <a:lvl1pPr algn="ctr">
              <a:defRPr sz="3600" b="0">
                <a:solidFill>
                  <a:schemeClr val="bg1"/>
                </a:solidFill>
                <a:latin typeface="Georgia"/>
                <a:cs typeface="Georgia"/>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41988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6.jpeg"/><Relationship Id="rId5" Type="http://schemas.openxmlformats.org/officeDocument/2006/relationships/slideLayout" Target="../slideLayouts/slideLayout12.xml"/><Relationship Id="rId10" Type="http://schemas.openxmlformats.org/officeDocument/2006/relationships/image" Target="../media/image3.emf"/><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3.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subtitle style</a:t>
            </a:r>
          </a:p>
        </p:txBody>
      </p:sp>
    </p:spTree>
    <p:extLst>
      <p:ext uri="{BB962C8B-B14F-4D97-AF65-F5344CB8AC3E}">
        <p14:creationId xmlns:p14="http://schemas.microsoft.com/office/powerpoint/2010/main" val="1758142741"/>
      </p:ext>
    </p:extLst>
  </p:cSld>
  <p:clrMap bg1="lt1" tx1="dk1" bg2="lt2" tx2="dk2" accent1="accent1" accent2="accent2" accent3="accent3" accent4="accent4" accent5="accent5" accent6="accent6" hlink="hlink" folHlink="folHlink"/>
  <p:sldLayoutIdLst>
    <p:sldLayoutId id="2147483702" r:id="rId1"/>
    <p:sldLayoutId id="2147483664" r:id="rId2"/>
    <p:sldLayoutId id="2147483661" r:id="rId3"/>
    <p:sldLayoutId id="2147483649" r:id="rId4"/>
    <p:sldLayoutId id="2147483700" r:id="rId5"/>
    <p:sldLayoutId id="2147483663" r:id="rId6"/>
    <p:sldLayoutId id="2147483696" r:id="rId7"/>
  </p:sldLayoutIdLst>
  <p:hf hdr="0" ftr="0" dt="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5"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1" name="Picture 10" descr="new PT BOBI-KNOCKOUT.eps"/>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grpSp>
        <p:nvGrpSpPr>
          <p:cNvPr id="9" name="Group 8"/>
          <p:cNvGrpSpPr/>
          <p:nvPr userDrawn="1"/>
        </p:nvGrpSpPr>
        <p:grpSpPr>
          <a:xfrm>
            <a:off x="9785023" y="6369050"/>
            <a:ext cx="2341622" cy="488950"/>
            <a:chOff x="9785023" y="6369050"/>
            <a:chExt cx="2341622" cy="488950"/>
          </a:xfrm>
        </p:grpSpPr>
        <p:sp>
          <p:nvSpPr>
            <p:cNvPr id="10" name="Rectangle 9"/>
            <p:cNvSpPr/>
            <p:nvPr/>
          </p:nvSpPr>
          <p:spPr>
            <a:xfrm>
              <a:off x="9785023" y="6369050"/>
              <a:ext cx="2341622" cy="48895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2" name="Picture 6" descr="Image result for utk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57816" y="6378477"/>
              <a:ext cx="423417" cy="42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1319141"/>
      </p:ext>
    </p:extLst>
  </p:cSld>
  <p:clrMap bg1="lt1" tx1="dk1" bg2="lt2" tx2="dk2" accent1="accent1" accent2="accent2" accent3="accent3" accent4="accent4" accent5="accent5" accent6="accent6" hlink="hlink" folHlink="folHlink"/>
  <p:sldLayoutIdLst>
    <p:sldLayoutId id="2147483669" r:id="rId1"/>
    <p:sldLayoutId id="2147483691" r:id="rId2"/>
    <p:sldLayoutId id="2147483670" r:id="rId3"/>
    <p:sldLayoutId id="2147483701" r:id="rId4"/>
    <p:sldLayoutId id="2147483671" r:id="rId5"/>
    <p:sldLayoutId id="2147483672" r:id="rId6"/>
    <p:sldLayoutId id="2147483674" r:id="rId7"/>
    <p:sldLayoutId id="2147483703" r:id="rId8"/>
  </p:sldLayoutIdLst>
  <p:hf hdr="0" ftr="0" dt="0"/>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11"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2"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4" name="Picture 13" descr="new PT BOBI-KNOCKOUT.eps"/>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2856070284"/>
      </p:ext>
    </p:extLst>
  </p:cSld>
  <p:clrMap bg1="lt1" tx1="dk1" bg2="lt2" tx2="dk2" accent1="accent1" accent2="accent2" accent3="accent3" accent4="accent4" accent5="accent5" accent6="accent6" hlink="hlink" folHlink="folHlink"/>
  <p:sldLayoutIdLst>
    <p:sldLayoutId id="2147483676" r:id="rId1"/>
    <p:sldLayoutId id="2147483693" r:id="rId2"/>
    <p:sldLayoutId id="2147483699" r:id="rId3"/>
    <p:sldLayoutId id="2147483694" r:id="rId4"/>
    <p:sldLayoutId id="2147483695" r:id="rId5"/>
  </p:sldLayoutIdLst>
  <p:hf hdr="0" ftr="0" dt="0"/>
  <p:txStyles>
    <p:titleStyle>
      <a:lvl1pPr algn="l"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9"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0"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2" name="Picture 11" descr="new PT 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1886285337"/>
      </p:ext>
    </p:extLst>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t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82" y="4014287"/>
            <a:ext cx="2731839" cy="1829369"/>
          </a:xfrm>
          <a:prstGeom prst="rect">
            <a:avLst/>
          </a:prstGeom>
          <a:solidFill>
            <a:schemeClr val="bg1"/>
          </a:solidFill>
        </p:spPr>
      </p:pic>
      <p:sp>
        <p:nvSpPr>
          <p:cNvPr id="2" name="Title 1"/>
          <p:cNvSpPr>
            <a:spLocks noGrp="1"/>
          </p:cNvSpPr>
          <p:nvPr>
            <p:ph type="title"/>
          </p:nvPr>
        </p:nvSpPr>
        <p:spPr>
          <a:xfrm>
            <a:off x="415671" y="1031396"/>
            <a:ext cx="11274458" cy="1017912"/>
          </a:xfrm>
        </p:spPr>
        <p:txBody>
          <a:bodyPr>
            <a:noAutofit/>
          </a:bodyPr>
          <a:lstStyle/>
          <a:p>
            <a:r>
              <a:rPr lang="en-US" sz="4000" b="1" dirty="0">
                <a:solidFill>
                  <a:srgbClr val="002060"/>
                </a:solidFill>
                <a:latin typeface="+mj-lt"/>
              </a:rPr>
              <a:t>Lecture 2: How to read </a:t>
            </a:r>
            <a:r>
              <a:rPr lang="en-US" sz="4000" b="1">
                <a:solidFill>
                  <a:srgbClr val="002060"/>
                </a:solidFill>
                <a:latin typeface="+mj-lt"/>
              </a:rPr>
              <a:t>a paper</a:t>
            </a:r>
            <a:endParaRPr lang="en-US" sz="4000" b="1" dirty="0">
              <a:solidFill>
                <a:srgbClr val="002060"/>
              </a:solidFill>
              <a:latin typeface="+mj-lt"/>
            </a:endParaRPr>
          </a:p>
        </p:txBody>
      </p:sp>
      <p:sp>
        <p:nvSpPr>
          <p:cNvPr id="4" name="Subtitle 3">
            <a:extLst>
              <a:ext uri="{FF2B5EF4-FFF2-40B4-BE49-F238E27FC236}">
                <a16:creationId xmlns:a16="http://schemas.microsoft.com/office/drawing/2014/main" id="{6C7F4015-CAF6-1F4E-8F5A-142C3FE91444}"/>
              </a:ext>
            </a:extLst>
          </p:cNvPr>
          <p:cNvSpPr>
            <a:spLocks noGrp="1"/>
          </p:cNvSpPr>
          <p:nvPr>
            <p:ph type="subTitle" idx="1"/>
          </p:nvPr>
        </p:nvSpPr>
        <p:spPr/>
        <p:txBody>
          <a:bodyPr>
            <a:normAutofit/>
          </a:bodyPr>
          <a:lstStyle/>
          <a:p>
            <a:r>
              <a:rPr lang="en-US" b="1" dirty="0">
                <a:latin typeface="+mj-lt"/>
              </a:rPr>
              <a:t>COSC 426 / 526: Introduction to Data Mining</a:t>
            </a:r>
          </a:p>
        </p:txBody>
      </p:sp>
    </p:spTree>
    <p:extLst>
      <p:ext uri="{BB962C8B-B14F-4D97-AF65-F5344CB8AC3E}">
        <p14:creationId xmlns:p14="http://schemas.microsoft.com/office/powerpoint/2010/main" val="182955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CC62-5053-3D46-AFB6-B2F8A753339B}"/>
              </a:ext>
            </a:extLst>
          </p:cNvPr>
          <p:cNvSpPr>
            <a:spLocks noGrp="1"/>
          </p:cNvSpPr>
          <p:nvPr>
            <p:ph type="title"/>
          </p:nvPr>
        </p:nvSpPr>
        <p:spPr/>
        <p:txBody>
          <a:bodyPr>
            <a:normAutofit fontScale="90000"/>
          </a:bodyPr>
          <a:lstStyle/>
          <a:p>
            <a:r>
              <a:rPr lang="en-US" dirty="0"/>
              <a:t>Read a Paper: THE THREE-PASS APPROACH</a:t>
            </a:r>
            <a:br>
              <a:rPr lang="en-US" dirty="0"/>
            </a:br>
            <a:r>
              <a:rPr lang="en-US" dirty="0"/>
              <a:t>by S. Keshav </a:t>
            </a:r>
          </a:p>
        </p:txBody>
      </p:sp>
      <p:sp>
        <p:nvSpPr>
          <p:cNvPr id="4" name="Slide Number Placeholder 3">
            <a:extLst>
              <a:ext uri="{FF2B5EF4-FFF2-40B4-BE49-F238E27FC236}">
                <a16:creationId xmlns:a16="http://schemas.microsoft.com/office/drawing/2014/main" id="{9619A3CA-8C0F-164E-AC13-8A5B58C46835}"/>
              </a:ext>
            </a:extLst>
          </p:cNvPr>
          <p:cNvSpPr>
            <a:spLocks noGrp="1"/>
          </p:cNvSpPr>
          <p:nvPr>
            <p:ph type="sldNum" sz="quarter" idx="12"/>
          </p:nvPr>
        </p:nvSpPr>
        <p:spPr/>
        <p:txBody>
          <a:bodyPr/>
          <a:lstStyle/>
          <a:p>
            <a:fld id="{051C7006-7120-F341-A188-F97DDD913081}" type="slidenum">
              <a:rPr lang="en-US" smtClean="0"/>
              <a:pPr/>
              <a:t>2</a:t>
            </a:fld>
            <a:endParaRPr lang="en-US" dirty="0"/>
          </a:p>
        </p:txBody>
      </p:sp>
      <p:pic>
        <p:nvPicPr>
          <p:cNvPr id="5" name="Picture 4">
            <a:extLst>
              <a:ext uri="{FF2B5EF4-FFF2-40B4-BE49-F238E27FC236}">
                <a16:creationId xmlns:a16="http://schemas.microsoft.com/office/drawing/2014/main" id="{5EC1930F-BD27-6F4F-A4D3-6B0AE18DFC97}"/>
              </a:ext>
            </a:extLst>
          </p:cNvPr>
          <p:cNvPicPr>
            <a:picLocks noChangeAspect="1"/>
          </p:cNvPicPr>
          <p:nvPr/>
        </p:nvPicPr>
        <p:blipFill>
          <a:blip r:embed="rId2"/>
          <a:stretch>
            <a:fillRect/>
          </a:stretch>
        </p:blipFill>
        <p:spPr>
          <a:xfrm>
            <a:off x="1093940" y="1562541"/>
            <a:ext cx="9795353" cy="5158935"/>
          </a:xfrm>
          <a:prstGeom prst="rect">
            <a:avLst/>
          </a:prstGeom>
        </p:spPr>
      </p:pic>
      <p:sp>
        <p:nvSpPr>
          <p:cNvPr id="6" name="Slide Number Placeholder 5">
            <a:extLst>
              <a:ext uri="{FF2B5EF4-FFF2-40B4-BE49-F238E27FC236}">
                <a16:creationId xmlns:a16="http://schemas.microsoft.com/office/drawing/2014/main" id="{49CDE466-FE79-624B-8A6A-C9A57754E6ED}"/>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2</a:t>
            </a:fld>
            <a:endParaRPr lang="en-US" dirty="0"/>
          </a:p>
        </p:txBody>
      </p:sp>
    </p:spTree>
    <p:extLst>
      <p:ext uri="{BB962C8B-B14F-4D97-AF65-F5344CB8AC3E}">
        <p14:creationId xmlns:p14="http://schemas.microsoft.com/office/powerpoint/2010/main" val="60233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4E4D-B6B5-4942-BA13-BDDF978CB7A2}"/>
              </a:ext>
            </a:extLst>
          </p:cNvPr>
          <p:cNvSpPr>
            <a:spLocks noGrp="1"/>
          </p:cNvSpPr>
          <p:nvPr>
            <p:ph type="title"/>
          </p:nvPr>
        </p:nvSpPr>
        <p:spPr/>
        <p:txBody>
          <a:bodyPr>
            <a:normAutofit/>
          </a:bodyPr>
          <a:lstStyle/>
          <a:p>
            <a:r>
              <a:rPr lang="en-US" dirty="0"/>
              <a:t>Step 1 (I)</a:t>
            </a:r>
          </a:p>
        </p:txBody>
      </p:sp>
      <p:sp>
        <p:nvSpPr>
          <p:cNvPr id="3" name="Content Placeholder 2">
            <a:extLst>
              <a:ext uri="{FF2B5EF4-FFF2-40B4-BE49-F238E27FC236}">
                <a16:creationId xmlns:a16="http://schemas.microsoft.com/office/drawing/2014/main" id="{C9A16F7A-9824-514B-AA1E-15343D086CBA}"/>
              </a:ext>
            </a:extLst>
          </p:cNvPr>
          <p:cNvSpPr>
            <a:spLocks noGrp="1"/>
          </p:cNvSpPr>
          <p:nvPr>
            <p:ph idx="1"/>
          </p:nvPr>
        </p:nvSpPr>
        <p:spPr/>
        <p:txBody>
          <a:bodyPr/>
          <a:lstStyle/>
          <a:p>
            <a:r>
              <a:rPr lang="en-US" dirty="0"/>
              <a:t>Carefully read the title, abstract, and introduction.</a:t>
            </a:r>
          </a:p>
          <a:p>
            <a:r>
              <a:rPr lang="en-US" dirty="0"/>
              <a:t>Read the section and sub-section headings, but ignore everything else.</a:t>
            </a:r>
          </a:p>
          <a:p>
            <a:r>
              <a:rPr lang="en-US" dirty="0"/>
              <a:t>Read the conclusions.</a:t>
            </a:r>
          </a:p>
          <a:p>
            <a:r>
              <a:rPr lang="en-US" dirty="0"/>
              <a:t>Glance over the references, mentally ticking off the ones you’ve already read.</a:t>
            </a:r>
          </a:p>
          <a:p>
            <a:pPr lvl="1"/>
            <a:r>
              <a:rPr lang="en-US" dirty="0"/>
              <a:t>Note the year when the publications were published.</a:t>
            </a:r>
          </a:p>
          <a:p>
            <a:endParaRPr lang="en-US" dirty="0"/>
          </a:p>
          <a:p>
            <a:endParaRPr lang="en-US" dirty="0"/>
          </a:p>
        </p:txBody>
      </p:sp>
      <p:sp>
        <p:nvSpPr>
          <p:cNvPr id="5" name="Slide Number Placeholder 5">
            <a:extLst>
              <a:ext uri="{FF2B5EF4-FFF2-40B4-BE49-F238E27FC236}">
                <a16:creationId xmlns:a16="http://schemas.microsoft.com/office/drawing/2014/main" id="{E95B1C6F-BD8F-9140-A85E-2442D551F7D4}"/>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3</a:t>
            </a:fld>
            <a:endParaRPr lang="en-US" dirty="0"/>
          </a:p>
        </p:txBody>
      </p:sp>
    </p:spTree>
    <p:extLst>
      <p:ext uri="{BB962C8B-B14F-4D97-AF65-F5344CB8AC3E}">
        <p14:creationId xmlns:p14="http://schemas.microsoft.com/office/powerpoint/2010/main" val="119291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3086-F3C8-7C4E-A622-1D98C3F6E213}"/>
              </a:ext>
            </a:extLst>
          </p:cNvPr>
          <p:cNvSpPr>
            <a:spLocks noGrp="1"/>
          </p:cNvSpPr>
          <p:nvPr>
            <p:ph type="title"/>
          </p:nvPr>
        </p:nvSpPr>
        <p:spPr/>
        <p:txBody>
          <a:bodyPr/>
          <a:lstStyle/>
          <a:p>
            <a:r>
              <a:rPr lang="en-US" dirty="0"/>
              <a:t>Step 1 (II)</a:t>
            </a:r>
          </a:p>
        </p:txBody>
      </p:sp>
      <p:sp>
        <p:nvSpPr>
          <p:cNvPr id="3" name="Content Placeholder 2">
            <a:extLst>
              <a:ext uri="{FF2B5EF4-FFF2-40B4-BE49-F238E27FC236}">
                <a16:creationId xmlns:a16="http://schemas.microsoft.com/office/drawing/2014/main" id="{A3E80C83-798B-1B49-AEA9-69287D7E8C72}"/>
              </a:ext>
            </a:extLst>
          </p:cNvPr>
          <p:cNvSpPr>
            <a:spLocks noGrp="1"/>
          </p:cNvSpPr>
          <p:nvPr>
            <p:ph idx="1"/>
          </p:nvPr>
        </p:nvSpPr>
        <p:spPr/>
        <p:txBody>
          <a:bodyPr>
            <a:normAutofit/>
          </a:bodyPr>
          <a:lstStyle/>
          <a:p>
            <a:r>
              <a:rPr lang="en-US" b="1" dirty="0"/>
              <a:t>Category: </a:t>
            </a:r>
            <a:r>
              <a:rPr lang="en-US" dirty="0"/>
              <a:t>What type of paper is this? A measurement paper? An analysis of an existing system? A description of a research prototype? A definition of a concept or a paradigm? </a:t>
            </a:r>
          </a:p>
          <a:p>
            <a:r>
              <a:rPr lang="en-US" b="1" dirty="0"/>
              <a:t>Context: </a:t>
            </a:r>
            <a:r>
              <a:rPr lang="en-US" dirty="0"/>
              <a:t>Which other papers is it related to? Which theoretical bases were used to analyze the problem?</a:t>
            </a:r>
          </a:p>
          <a:p>
            <a:r>
              <a:rPr lang="en-US" b="1" dirty="0"/>
              <a:t>Correctness: </a:t>
            </a:r>
            <a:r>
              <a:rPr lang="en-US" dirty="0"/>
              <a:t>Do the assumptions appear to be valid?</a:t>
            </a:r>
          </a:p>
          <a:p>
            <a:r>
              <a:rPr lang="en-US" b="1" dirty="0"/>
              <a:t>Contributions: </a:t>
            </a:r>
            <a:r>
              <a:rPr lang="en-US" dirty="0"/>
              <a:t>What are the paper’s main contributions?</a:t>
            </a:r>
          </a:p>
          <a:p>
            <a:r>
              <a:rPr lang="en-US" b="1" dirty="0"/>
              <a:t>Clarity: </a:t>
            </a:r>
            <a:r>
              <a:rPr lang="en-US" dirty="0"/>
              <a:t>Is the paper well written?</a:t>
            </a:r>
          </a:p>
        </p:txBody>
      </p:sp>
      <p:sp>
        <p:nvSpPr>
          <p:cNvPr id="5" name="Slide Number Placeholder 5">
            <a:extLst>
              <a:ext uri="{FF2B5EF4-FFF2-40B4-BE49-F238E27FC236}">
                <a16:creationId xmlns:a16="http://schemas.microsoft.com/office/drawing/2014/main" id="{E0ADA2F6-733B-0E4A-A262-15A7484C4790}"/>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4</a:t>
            </a:fld>
            <a:endParaRPr lang="en-US" dirty="0"/>
          </a:p>
        </p:txBody>
      </p:sp>
    </p:spTree>
    <p:extLst>
      <p:ext uri="{BB962C8B-B14F-4D97-AF65-F5344CB8AC3E}">
        <p14:creationId xmlns:p14="http://schemas.microsoft.com/office/powerpoint/2010/main" val="363584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CB26-D9D2-C34E-90D0-4B158BC4C391}"/>
              </a:ext>
            </a:extLst>
          </p:cNvPr>
          <p:cNvSpPr>
            <a:spLocks noGrp="1"/>
          </p:cNvSpPr>
          <p:nvPr>
            <p:ph type="title"/>
          </p:nvPr>
        </p:nvSpPr>
        <p:spPr/>
        <p:txBody>
          <a:bodyPr/>
          <a:lstStyle/>
          <a:p>
            <a:r>
              <a:rPr lang="en-US" dirty="0"/>
              <a:t>Step 2 (I)</a:t>
            </a:r>
          </a:p>
        </p:txBody>
      </p:sp>
      <p:sp>
        <p:nvSpPr>
          <p:cNvPr id="3" name="Content Placeholder 2">
            <a:extLst>
              <a:ext uri="{FF2B5EF4-FFF2-40B4-BE49-F238E27FC236}">
                <a16:creationId xmlns:a16="http://schemas.microsoft.com/office/drawing/2014/main" id="{4B3403ED-BA53-EE47-B6D6-D95C305D7210}"/>
              </a:ext>
            </a:extLst>
          </p:cNvPr>
          <p:cNvSpPr>
            <a:spLocks noGrp="1"/>
          </p:cNvSpPr>
          <p:nvPr>
            <p:ph idx="1"/>
          </p:nvPr>
        </p:nvSpPr>
        <p:spPr/>
        <p:txBody>
          <a:bodyPr/>
          <a:lstStyle/>
          <a:p>
            <a:r>
              <a:rPr lang="en-US" dirty="0"/>
              <a:t>Look carefully at </a:t>
            </a:r>
            <a:r>
              <a:rPr lang="en-US" b="1" dirty="0"/>
              <a:t>the paper's figures, diagrams, and other illustrations</a:t>
            </a:r>
            <a:r>
              <a:rPr lang="en-US" dirty="0"/>
              <a:t>. Pay special attention to graphs. Are the axes adequately labeled? Are results shown with error bars so that conclusions are statistically significant? Common mistakes like these will separate rushed, shoddy work from the truly excellent.</a:t>
            </a:r>
          </a:p>
          <a:p>
            <a:endParaRPr lang="en-US" dirty="0"/>
          </a:p>
        </p:txBody>
      </p:sp>
      <p:sp>
        <p:nvSpPr>
          <p:cNvPr id="5" name="Slide Number Placeholder 5">
            <a:extLst>
              <a:ext uri="{FF2B5EF4-FFF2-40B4-BE49-F238E27FC236}">
                <a16:creationId xmlns:a16="http://schemas.microsoft.com/office/drawing/2014/main" id="{805C62CC-9711-2B43-A0F9-5EC2601F5864}"/>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5</a:t>
            </a:fld>
            <a:endParaRPr lang="en-US" dirty="0"/>
          </a:p>
        </p:txBody>
      </p:sp>
    </p:spTree>
    <p:extLst>
      <p:ext uri="{BB962C8B-B14F-4D97-AF65-F5344CB8AC3E}">
        <p14:creationId xmlns:p14="http://schemas.microsoft.com/office/powerpoint/2010/main" val="18522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A0BD-9CD1-3842-8DA6-8A8A2F55825D}"/>
              </a:ext>
            </a:extLst>
          </p:cNvPr>
          <p:cNvSpPr>
            <a:spLocks noGrp="1"/>
          </p:cNvSpPr>
          <p:nvPr>
            <p:ph type="title"/>
          </p:nvPr>
        </p:nvSpPr>
        <p:spPr/>
        <p:txBody>
          <a:bodyPr/>
          <a:lstStyle/>
          <a:p>
            <a:r>
              <a:rPr lang="en-US" dirty="0"/>
              <a:t>Step 2 (II)</a:t>
            </a:r>
          </a:p>
        </p:txBody>
      </p:sp>
      <p:sp>
        <p:nvSpPr>
          <p:cNvPr id="3" name="Content Placeholder 2">
            <a:extLst>
              <a:ext uri="{FF2B5EF4-FFF2-40B4-BE49-F238E27FC236}">
                <a16:creationId xmlns:a16="http://schemas.microsoft.com/office/drawing/2014/main" id="{A375981F-5BA7-9545-8422-38D40C6A3F98}"/>
              </a:ext>
            </a:extLst>
          </p:cNvPr>
          <p:cNvSpPr>
            <a:spLocks noGrp="1"/>
          </p:cNvSpPr>
          <p:nvPr>
            <p:ph idx="1"/>
          </p:nvPr>
        </p:nvSpPr>
        <p:spPr/>
        <p:txBody>
          <a:bodyPr>
            <a:normAutofit lnSpcReduction="10000"/>
          </a:bodyPr>
          <a:lstStyle/>
          <a:p>
            <a:r>
              <a:rPr lang="en-US" dirty="0"/>
              <a:t>Remember to mark relevant unread references for further reading (this is an excellent way to learn more about the background of the paper)</a:t>
            </a:r>
          </a:p>
          <a:p>
            <a:r>
              <a:rPr lang="en-US" dirty="0"/>
              <a:t>You can now choose to: </a:t>
            </a:r>
          </a:p>
          <a:p>
            <a:pPr lvl="1"/>
            <a:r>
              <a:rPr lang="en-US" dirty="0"/>
              <a:t>(a) set the paper aside, hoping you don’t need to understand the material to be successful in your career</a:t>
            </a:r>
          </a:p>
          <a:p>
            <a:pPr lvl="1"/>
            <a:r>
              <a:rPr lang="en-US" dirty="0"/>
              <a:t>(b) return to the paper later, perhaps after reading background material or </a:t>
            </a:r>
          </a:p>
          <a:p>
            <a:pPr lvl="1"/>
            <a:r>
              <a:rPr lang="en-US" dirty="0"/>
              <a:t>(c) persevere and go on to the third pass</a:t>
            </a:r>
          </a:p>
          <a:p>
            <a:endParaRPr lang="en-US" dirty="0"/>
          </a:p>
          <a:p>
            <a:endParaRPr lang="en-US" dirty="0"/>
          </a:p>
        </p:txBody>
      </p:sp>
      <p:sp>
        <p:nvSpPr>
          <p:cNvPr id="5" name="Slide Number Placeholder 5">
            <a:extLst>
              <a:ext uri="{FF2B5EF4-FFF2-40B4-BE49-F238E27FC236}">
                <a16:creationId xmlns:a16="http://schemas.microsoft.com/office/drawing/2014/main" id="{D976D78A-AF38-8541-97E1-E8FF6A30ED16}"/>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6</a:t>
            </a:fld>
            <a:endParaRPr lang="en-US" dirty="0"/>
          </a:p>
        </p:txBody>
      </p:sp>
    </p:spTree>
    <p:extLst>
      <p:ext uri="{BB962C8B-B14F-4D97-AF65-F5344CB8AC3E}">
        <p14:creationId xmlns:p14="http://schemas.microsoft.com/office/powerpoint/2010/main" val="159839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5442-60E7-B34F-A11D-2CAB732054B1}"/>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D4EDCC01-9EA1-B647-997B-20122B983335}"/>
              </a:ext>
            </a:extLst>
          </p:cNvPr>
          <p:cNvSpPr>
            <a:spLocks noGrp="1"/>
          </p:cNvSpPr>
          <p:nvPr>
            <p:ph idx="1"/>
          </p:nvPr>
        </p:nvSpPr>
        <p:spPr/>
        <p:txBody>
          <a:bodyPr>
            <a:normAutofit/>
          </a:bodyPr>
          <a:lstStyle/>
          <a:p>
            <a:r>
              <a:rPr lang="en-US" dirty="0"/>
              <a:t>Attempt to virtually re-implement the paper</a:t>
            </a:r>
          </a:p>
          <a:p>
            <a:pPr lvl="1"/>
            <a:r>
              <a:rPr lang="en-US" dirty="0"/>
              <a:t>Make the same assumptions as the authors</a:t>
            </a:r>
          </a:p>
          <a:p>
            <a:pPr lvl="1"/>
            <a:r>
              <a:rPr lang="en-US" dirty="0"/>
              <a:t>Re-create the work</a:t>
            </a:r>
          </a:p>
          <a:p>
            <a:r>
              <a:rPr lang="en-US" dirty="0"/>
              <a:t>Identify (and challenge) every assumption</a:t>
            </a:r>
          </a:p>
          <a:p>
            <a:r>
              <a:rPr lang="en-US" dirty="0"/>
              <a:t>Think about how you would present a particular idea</a:t>
            </a:r>
          </a:p>
          <a:p>
            <a:r>
              <a:rPr lang="en-US" dirty="0"/>
              <a:t>Jot down ideas for future work</a:t>
            </a:r>
          </a:p>
          <a:p>
            <a:endParaRPr lang="en-US" dirty="0"/>
          </a:p>
          <a:p>
            <a:endParaRPr lang="en-US" dirty="0"/>
          </a:p>
          <a:p>
            <a:endParaRPr lang="en-US" dirty="0"/>
          </a:p>
          <a:p>
            <a:endParaRPr lang="en-US" dirty="0"/>
          </a:p>
        </p:txBody>
      </p:sp>
      <p:sp>
        <p:nvSpPr>
          <p:cNvPr id="5" name="Slide Number Placeholder 5">
            <a:extLst>
              <a:ext uri="{FF2B5EF4-FFF2-40B4-BE49-F238E27FC236}">
                <a16:creationId xmlns:a16="http://schemas.microsoft.com/office/drawing/2014/main" id="{55EEF4F5-1673-594E-A423-A104ED60C56A}"/>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7</a:t>
            </a:fld>
            <a:endParaRPr lang="en-US" dirty="0"/>
          </a:p>
        </p:txBody>
      </p:sp>
    </p:spTree>
    <p:extLst>
      <p:ext uri="{BB962C8B-B14F-4D97-AF65-F5344CB8AC3E}">
        <p14:creationId xmlns:p14="http://schemas.microsoft.com/office/powerpoint/2010/main" val="90215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A7D7464-D8F8-AB4E-88DC-921F69FE0FFA}"/>
              </a:ext>
            </a:extLst>
          </p:cNvPr>
          <p:cNvSpPr txBox="1">
            <a:spLocks/>
          </p:cNvSpPr>
          <p:nvPr/>
        </p:nvSpPr>
        <p:spPr>
          <a:xfrm>
            <a:off x="9363856" y="6411878"/>
            <a:ext cx="2133600" cy="365125"/>
          </a:xfrm>
          <a:prstGeom prst="rect">
            <a:avLst/>
          </a:prstGeom>
        </p:spPr>
        <p:txBody>
          <a:bodyPr/>
          <a:lstStyle>
            <a:defPPr>
              <a:defRPr lang="en-US"/>
            </a:defPPr>
            <a:lvl1pPr marL="0" algn="l" defTabSz="457200" rtl="0" eaLnBrk="1" latinLnBrk="0" hangingPunct="1">
              <a:defRPr sz="2000" kern="1200">
                <a:solidFill>
                  <a:schemeClr val="bg1"/>
                </a:solidFill>
                <a:latin typeface="+mn-lt"/>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51C7006-7120-F341-A188-F97DDD913081}" type="slidenum">
              <a:rPr lang="en-US"/>
              <a:pPr algn="r"/>
              <a:t>8</a:t>
            </a:fld>
            <a:endParaRPr lang="en-US" dirty="0"/>
          </a:p>
        </p:txBody>
      </p:sp>
      <p:pic>
        <p:nvPicPr>
          <p:cNvPr id="6" name="Picture 5">
            <a:extLst>
              <a:ext uri="{FF2B5EF4-FFF2-40B4-BE49-F238E27FC236}">
                <a16:creationId xmlns:a16="http://schemas.microsoft.com/office/drawing/2014/main" id="{4FF5E01B-AFE3-6E4A-86D7-4804A5A03D2A}"/>
              </a:ext>
            </a:extLst>
          </p:cNvPr>
          <p:cNvPicPr>
            <a:picLocks noChangeAspect="1"/>
          </p:cNvPicPr>
          <p:nvPr/>
        </p:nvPicPr>
        <p:blipFill>
          <a:blip r:embed="rId2"/>
          <a:stretch>
            <a:fillRect/>
          </a:stretch>
        </p:blipFill>
        <p:spPr>
          <a:xfrm>
            <a:off x="437322" y="2769545"/>
            <a:ext cx="11060133" cy="4007458"/>
          </a:xfrm>
          <a:prstGeom prst="rect">
            <a:avLst/>
          </a:prstGeom>
        </p:spPr>
      </p:pic>
      <p:pic>
        <p:nvPicPr>
          <p:cNvPr id="7" name="Picture 6">
            <a:extLst>
              <a:ext uri="{FF2B5EF4-FFF2-40B4-BE49-F238E27FC236}">
                <a16:creationId xmlns:a16="http://schemas.microsoft.com/office/drawing/2014/main" id="{5AA55DDF-A7CA-8545-9446-E148A6525552}"/>
              </a:ext>
            </a:extLst>
          </p:cNvPr>
          <p:cNvPicPr>
            <a:picLocks noChangeAspect="1"/>
          </p:cNvPicPr>
          <p:nvPr/>
        </p:nvPicPr>
        <p:blipFill>
          <a:blip r:embed="rId3"/>
          <a:stretch>
            <a:fillRect/>
          </a:stretch>
        </p:blipFill>
        <p:spPr>
          <a:xfrm>
            <a:off x="-225468" y="1382296"/>
            <a:ext cx="12192000" cy="1387249"/>
          </a:xfrm>
          <a:prstGeom prst="rect">
            <a:avLst/>
          </a:prstGeom>
        </p:spPr>
      </p:pic>
    </p:spTree>
    <p:extLst>
      <p:ext uri="{BB962C8B-B14F-4D97-AF65-F5344CB8AC3E}">
        <p14:creationId xmlns:p14="http://schemas.microsoft.com/office/powerpoint/2010/main" val="3465286538"/>
      </p:ext>
    </p:extLst>
  </p:cSld>
  <p:clrMapOvr>
    <a:masterClrMapping/>
  </p:clrMapOvr>
</p:sld>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ncy Picture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hart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17926</TotalTime>
  <Words>361</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8</vt:i4>
      </vt:variant>
    </vt:vector>
  </HeadingPairs>
  <TitlesOfParts>
    <vt:vector size="15" baseType="lpstr">
      <vt:lpstr>Arial</vt:lpstr>
      <vt:lpstr>Calibri</vt:lpstr>
      <vt:lpstr>Georgia</vt:lpstr>
      <vt:lpstr>Title Screens</vt:lpstr>
      <vt:lpstr>Content: Meta Info</vt:lpstr>
      <vt:lpstr>Fancy Pictures</vt:lpstr>
      <vt:lpstr>Charts</vt:lpstr>
      <vt:lpstr>Lecture 2: How to read a paper</vt:lpstr>
      <vt:lpstr>Read a Paper: THE THREE-PASS APPROACH by S. Keshav </vt:lpstr>
      <vt:lpstr>Step 1 (I)</vt:lpstr>
      <vt:lpstr>Step 1 (II)</vt:lpstr>
      <vt:lpstr>Step 2 (I)</vt:lpstr>
      <vt:lpstr>Step 2 (II)</vt:lpstr>
      <vt:lpstr>Step 3</vt:lpstr>
      <vt:lpstr>PowerPoint Presentation</vt:lpstr>
    </vt:vector>
  </TitlesOfParts>
  <Company>University of Tennessee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PowerPoint Template 2015 ver 1</dc:title>
  <dc:creator>England, Susan Elizabeth</dc:creator>
  <cp:lastModifiedBy>Taufer, Michela</cp:lastModifiedBy>
  <cp:revision>389</cp:revision>
  <cp:lastPrinted>2021-01-29T11:37:04Z</cp:lastPrinted>
  <dcterms:created xsi:type="dcterms:W3CDTF">2014-12-02T19:58:44Z</dcterms:created>
  <dcterms:modified xsi:type="dcterms:W3CDTF">2023-02-01T13:55:56Z</dcterms:modified>
</cp:coreProperties>
</file>