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60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EC85-7A29-B5FC-3955-D432BCCA0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FCEF5-5A10-E21C-E36F-7DCE955F4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5580-C7AA-3715-C2D7-7E02316B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EEE5-8B5D-1FE1-D1F1-2EF9D414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B431-42F2-E801-83BF-9392ED51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590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5C53-EB72-48EF-1FFD-8BE8A496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9EA5D-8D7E-5D66-7760-F35875A6A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669-C11C-FD7D-9023-E53086D4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C3AB-90EB-3535-5AA4-6D7FBE65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39FF-2748-FE23-42B4-DA53637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034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5CA0D-C1B9-F109-C79A-DD6B67745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91FAA-30DA-165F-A4D1-36F612B7B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059-032A-B4B8-096D-65A3BE1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F99E-B07D-B852-3DB5-2F8140B2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1FD1-2E7C-2335-9446-6F2C264C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800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66D4-D12C-2042-3D4B-A68FC5EA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8655-DB0E-C5EE-0CF2-C6E0E45F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36D6-471B-E44F-EA56-08E84994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652D-137B-93A7-B7FE-71E1D1E3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DE6F-A7A2-5DD9-31F2-D6379F38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332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5284-2A97-899B-AEED-FBAF819E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704CD-ADB3-7996-B239-C1F385EF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CD5E-B00F-7A8B-8F31-863C1C80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F964-5BF8-22DB-4CD8-6CA896A8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9CA4-3DD8-4937-FC2D-9778DE50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3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A1F7-72B4-A812-AF4B-CE3D954D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D8BA-1F7C-6FEB-F4AE-90F04E826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6C394-0550-0BCC-E8E4-F0817A9B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D2316-4A8A-80F7-3849-53E03795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D6208-73F9-2B98-F3EA-8A24BD2A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F8B52-E086-65D1-5E85-E5CBBAA4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8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444-4418-B79F-D4C3-0F8C6708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38109-FD16-79E8-F5EE-558F78D0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FCAD5-6743-D0BE-848E-0717AE071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E93B1-B8DE-087B-B865-372B33BB5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BF0D2-A69F-D219-C8F7-8763A0F43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7996C-4CB7-23C8-6D4F-C72ADE7A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443A1-3F2A-BAF7-B7D5-BB03FB98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A75B1-BC17-2184-F2B4-E8472C27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535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81D3-257F-1D32-9839-99884A37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07AD9-6E45-55A4-4582-10D9FB39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FF38E-DD7E-5D18-ECD3-65FCC6F5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22E44-909F-6E0D-A35F-59CFF9C1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04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BEBE8-D8F9-7EDF-2838-776FE14F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B649-F831-0F2D-EAB0-73F4A0C4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D4C4-0ED5-D5D9-55C5-3EA8CD6C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726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C6D3-C178-1BC3-29A3-86E0BF47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4A84-0989-9802-D04F-F6E10BAE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C9782-0D5C-B4E3-5A25-79A69F00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5236-54E0-8C4C-525B-1D7AB8A2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BD4C1-023B-FD6C-B144-A5808CA7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26DFE-7A05-4AC8-FF29-E075DE96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095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4335-2A3C-78BD-1AE3-6B8C7CDC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40F4D-52D1-710F-0005-45403A0F9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5D8A0-A3CC-56E5-02D3-716235C95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E534B-7014-3DEB-18C8-4030E3CC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36C1-CAA9-2158-5351-EAD16632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8D802-CD87-F1AD-6D12-B3C07A57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493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21F58-41D4-03C1-7237-79B1A720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D5292-A9B3-4AC5-7B4D-611DACDE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4536-527A-5AE1-D0F8-CD809C48E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95988-691F-452D-98FB-62B073542D71}" type="datetimeFigureOut">
              <a:rPr lang="sv-SE" smtClean="0"/>
              <a:t>2024-10-22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7B66-29B3-7869-2286-70A76D814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194E-1312-AF58-013F-AF330AA56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75E5E8-B09E-44E7-B6C6-A7BD7F27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425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BFF11-C68F-825F-FDDE-1AD03F86B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t="32099" r="25185" b="30123"/>
          <a:stretch/>
        </p:blipFill>
        <p:spPr>
          <a:xfrm>
            <a:off x="364399" y="545810"/>
            <a:ext cx="7653533" cy="53469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58F88-0F15-5A58-7BDD-C2C423FB6C5E}"/>
              </a:ext>
            </a:extLst>
          </p:cNvPr>
          <p:cNvCxnSpPr>
            <a:cxnSpLocks/>
          </p:cNvCxnSpPr>
          <p:nvPr/>
        </p:nvCxnSpPr>
        <p:spPr>
          <a:xfrm flipV="1">
            <a:off x="2443480" y="4460240"/>
            <a:ext cx="149860" cy="134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B90FFF-FD16-34B9-63A6-587390DBEED4}"/>
              </a:ext>
            </a:extLst>
          </p:cNvPr>
          <p:cNvCxnSpPr>
            <a:cxnSpLocks/>
          </p:cNvCxnSpPr>
          <p:nvPr/>
        </p:nvCxnSpPr>
        <p:spPr>
          <a:xfrm>
            <a:off x="3403600" y="1526540"/>
            <a:ext cx="0" cy="1625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3A3EB2-BF48-04E1-DD00-EC132C136952}"/>
              </a:ext>
            </a:extLst>
          </p:cNvPr>
          <p:cNvCxnSpPr>
            <a:cxnSpLocks/>
          </p:cNvCxnSpPr>
          <p:nvPr/>
        </p:nvCxnSpPr>
        <p:spPr>
          <a:xfrm>
            <a:off x="6268720" y="2245360"/>
            <a:ext cx="137160" cy="139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05B6D5-4C5B-5362-FB72-9CB2277CA8B2}"/>
              </a:ext>
            </a:extLst>
          </p:cNvPr>
          <p:cNvCxnSpPr>
            <a:cxnSpLocks/>
          </p:cNvCxnSpPr>
          <p:nvPr/>
        </p:nvCxnSpPr>
        <p:spPr>
          <a:xfrm flipH="1">
            <a:off x="6337300" y="2245360"/>
            <a:ext cx="68580" cy="69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762624-95CC-54DE-D10D-84945F26299C}"/>
              </a:ext>
            </a:extLst>
          </p:cNvPr>
          <p:cNvGrpSpPr/>
          <p:nvPr/>
        </p:nvGrpSpPr>
        <p:grpSpPr>
          <a:xfrm rot="5993273">
            <a:off x="6190362" y="3058160"/>
            <a:ext cx="137160" cy="139700"/>
            <a:chOff x="7843520" y="2905760"/>
            <a:chExt cx="137160" cy="1397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D4368D-B98B-3EEF-2A08-937DB744485C}"/>
                </a:ext>
              </a:extLst>
            </p:cNvPr>
            <p:cNvCxnSpPr>
              <a:cxnSpLocks/>
            </p:cNvCxnSpPr>
            <p:nvPr/>
          </p:nvCxnSpPr>
          <p:spPr>
            <a:xfrm>
              <a:off x="7843520" y="2905760"/>
              <a:ext cx="137160" cy="139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AE46F3-58E2-9D87-9CE0-E131D7F28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2100" y="2905760"/>
              <a:ext cx="68580" cy="698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A8CB-2850-A968-00E1-21BB0D2F7678}"/>
              </a:ext>
            </a:extLst>
          </p:cNvPr>
          <p:cNvGrpSpPr/>
          <p:nvPr/>
        </p:nvGrpSpPr>
        <p:grpSpPr>
          <a:xfrm rot="19757030">
            <a:off x="2721965" y="1437606"/>
            <a:ext cx="166965" cy="224607"/>
            <a:chOff x="4188460" y="2226493"/>
            <a:chExt cx="166965" cy="2246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0DD7D5-4495-EA72-6940-8EBFDA5159BC}"/>
                </a:ext>
              </a:extLst>
            </p:cNvPr>
            <p:cNvCxnSpPr>
              <a:cxnSpLocks/>
            </p:cNvCxnSpPr>
            <p:nvPr/>
          </p:nvCxnSpPr>
          <p:spPr>
            <a:xfrm>
              <a:off x="4188460" y="2311400"/>
              <a:ext cx="137160" cy="139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BCF22D-0E37-9DFB-C784-C52E2954FF18}"/>
                </a:ext>
              </a:extLst>
            </p:cNvPr>
            <p:cNvCxnSpPr>
              <a:cxnSpLocks/>
            </p:cNvCxnSpPr>
            <p:nvPr/>
          </p:nvCxnSpPr>
          <p:spPr>
            <a:xfrm rot="1842970" flipH="1">
              <a:off x="4299545" y="2226493"/>
              <a:ext cx="55880" cy="1817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EE82E4-3B04-3AAF-F79C-AA8699B0E6F3}"/>
              </a:ext>
            </a:extLst>
          </p:cNvPr>
          <p:cNvGrpSpPr/>
          <p:nvPr/>
        </p:nvGrpSpPr>
        <p:grpSpPr>
          <a:xfrm rot="7326635">
            <a:off x="3494971" y="3857207"/>
            <a:ext cx="166965" cy="224607"/>
            <a:chOff x="4188460" y="2226493"/>
            <a:chExt cx="166965" cy="2246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928B15-2637-A55B-A381-6EB9D7F3CDAB}"/>
                </a:ext>
              </a:extLst>
            </p:cNvPr>
            <p:cNvCxnSpPr>
              <a:cxnSpLocks/>
            </p:cNvCxnSpPr>
            <p:nvPr/>
          </p:nvCxnSpPr>
          <p:spPr>
            <a:xfrm>
              <a:off x="4188460" y="2311400"/>
              <a:ext cx="137160" cy="139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DF5C85-BE0B-9CEB-14C6-39BE1262F92E}"/>
                </a:ext>
              </a:extLst>
            </p:cNvPr>
            <p:cNvCxnSpPr>
              <a:cxnSpLocks/>
            </p:cNvCxnSpPr>
            <p:nvPr/>
          </p:nvCxnSpPr>
          <p:spPr>
            <a:xfrm rot="1842970" flipH="1">
              <a:off x="4299545" y="2226493"/>
              <a:ext cx="55880" cy="1817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568B87E-CB36-0844-DD33-8EDAA7980D2D}"/>
              </a:ext>
            </a:extLst>
          </p:cNvPr>
          <p:cNvSpPr txBox="1"/>
          <p:nvPr/>
        </p:nvSpPr>
        <p:spPr>
          <a:xfrm>
            <a:off x="1729232" y="4313937"/>
            <a:ext cx="35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410355-E9A6-1CB6-B2A6-B4E8A2E9A0FA}"/>
              </a:ext>
            </a:extLst>
          </p:cNvPr>
          <p:cNvSpPr txBox="1"/>
          <p:nvPr/>
        </p:nvSpPr>
        <p:spPr>
          <a:xfrm>
            <a:off x="2749352" y="4598650"/>
            <a:ext cx="35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</a:t>
            </a: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0B5FD4-4F16-5A51-8E27-08C50EFC01E8}"/>
              </a:ext>
            </a:extLst>
          </p:cNvPr>
          <p:cNvCxnSpPr>
            <a:cxnSpLocks/>
          </p:cNvCxnSpPr>
          <p:nvPr/>
        </p:nvCxnSpPr>
        <p:spPr>
          <a:xfrm flipH="1">
            <a:off x="2210816" y="3833006"/>
            <a:ext cx="140208" cy="1888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61C1A8-0062-B68B-8FA2-F1EDD2689F06}"/>
              </a:ext>
            </a:extLst>
          </p:cNvPr>
          <p:cNvSpPr txBox="1"/>
          <p:nvPr/>
        </p:nvSpPr>
        <p:spPr>
          <a:xfrm>
            <a:off x="2732174" y="3767181"/>
            <a:ext cx="35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</a:t>
            </a: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760093-7B9D-FB42-4806-ADF05D7A92E0}"/>
              </a:ext>
            </a:extLst>
          </p:cNvPr>
          <p:cNvSpPr txBox="1"/>
          <p:nvPr/>
        </p:nvSpPr>
        <p:spPr>
          <a:xfrm>
            <a:off x="4463551" y="3305516"/>
            <a:ext cx="35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</a:t>
            </a: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2432FC-C7B1-8E7C-6A2B-7AA339CCD262}"/>
              </a:ext>
            </a:extLst>
          </p:cNvPr>
          <p:cNvSpPr txBox="1"/>
          <p:nvPr/>
        </p:nvSpPr>
        <p:spPr>
          <a:xfrm>
            <a:off x="6893560" y="2757640"/>
            <a:ext cx="35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EEA447-2054-3159-5D2F-EEE6C234CC22}"/>
              </a:ext>
            </a:extLst>
          </p:cNvPr>
          <p:cNvSpPr txBox="1"/>
          <p:nvPr/>
        </p:nvSpPr>
        <p:spPr>
          <a:xfrm>
            <a:off x="5497916" y="1997670"/>
            <a:ext cx="35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</a:t>
            </a: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47805E-CA34-D5B4-823C-1CAC2955F176}"/>
              </a:ext>
            </a:extLst>
          </p:cNvPr>
          <p:cNvSpPr txBox="1"/>
          <p:nvPr/>
        </p:nvSpPr>
        <p:spPr>
          <a:xfrm>
            <a:off x="2964838" y="1412240"/>
            <a:ext cx="35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</a:t>
            </a: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38338A-54BD-BD7C-F308-6C6CC5A535BF}"/>
              </a:ext>
            </a:extLst>
          </p:cNvPr>
          <p:cNvSpPr txBox="1"/>
          <p:nvPr/>
        </p:nvSpPr>
        <p:spPr>
          <a:xfrm>
            <a:off x="2001670" y="2244458"/>
            <a:ext cx="35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</a:t>
            </a: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9CDD11-C19F-DC1E-FA04-9FE133291ABE}"/>
              </a:ext>
            </a:extLst>
          </p:cNvPr>
          <p:cNvSpPr txBox="1"/>
          <p:nvPr/>
        </p:nvSpPr>
        <p:spPr>
          <a:xfrm>
            <a:off x="3154684" y="2402123"/>
            <a:ext cx="35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</a:t>
            </a: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8730EC-88E7-76EC-B2C6-82EDBF8733A5}"/>
              </a:ext>
            </a:extLst>
          </p:cNvPr>
          <p:cNvSpPr txBox="1"/>
          <p:nvPr/>
        </p:nvSpPr>
        <p:spPr>
          <a:xfrm>
            <a:off x="6051944" y="2553930"/>
            <a:ext cx="35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</a:t>
            </a: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sv-SE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8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eacbd55-51c7-4381-8173-735207ce0625}" enabled="1" method="Standard" siteId="{269b5573-ab3d-4423-ba92-84d02577da8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Griffin</dc:creator>
  <cp:lastModifiedBy>Rob Griffin</cp:lastModifiedBy>
  <cp:revision>1</cp:revision>
  <dcterms:created xsi:type="dcterms:W3CDTF">2024-10-22T04:48:35Z</dcterms:created>
  <dcterms:modified xsi:type="dcterms:W3CDTF">2024-10-22T05:15:09Z</dcterms:modified>
</cp:coreProperties>
</file>