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39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37E9-0B3C-4199-B19A-DAD6EECED5F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CDBB-FEB9-4966-AAAC-9994AB9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8" y="0"/>
            <a:ext cx="9809747" cy="16128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Wars Battle Front 2</a:t>
            </a:r>
            <a:br>
              <a:rPr lang="en-US" dirty="0" smtClean="0"/>
            </a:br>
            <a:r>
              <a:rPr lang="en-US" dirty="0" smtClean="0"/>
              <a:t>The Good, The Bad, The Dark 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105" y="5494421"/>
            <a:ext cx="9144000" cy="90236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 </a:t>
            </a:r>
            <a:r>
              <a:rPr lang="en-US" dirty="0" err="1" smtClean="0">
                <a:solidFill>
                  <a:schemeClr val="tx1"/>
                </a:solidFill>
              </a:rPr>
              <a:t>Shunmas</a:t>
            </a:r>
            <a:r>
              <a:rPr lang="en-US" dirty="0" smtClean="0">
                <a:solidFill>
                  <a:schemeClr val="tx1"/>
                </a:solidFill>
              </a:rPr>
              <a:t> Cummings, Robin Henderson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Capstone Project MIS 670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21" y="1612815"/>
            <a:ext cx="7139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74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Questions?</a:t>
            </a:r>
            <a:endParaRPr lang="en-US" sz="9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34" y="1188720"/>
            <a:ext cx="566928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Main Question:  Has Star Wars Battle Front 2 lived up to its high expectations and all of the media hype before and after its release?</a:t>
            </a:r>
          </a:p>
          <a:p>
            <a:r>
              <a:rPr lang="en-US" dirty="0" smtClean="0"/>
              <a:t>Were the tweets that were gathered mostly positive or mostly negative on both sets of data collection?</a:t>
            </a:r>
          </a:p>
          <a:p>
            <a:r>
              <a:rPr lang="en-US" dirty="0" smtClean="0"/>
              <a:t>What were the most popular words/hashtags used with positive tweets and negative tweets?</a:t>
            </a:r>
          </a:p>
          <a:p>
            <a:r>
              <a:rPr lang="en-US" dirty="0" smtClean="0"/>
              <a:t>With the data that is collected, what will be the overall review for the game for the weeks to come?</a:t>
            </a:r>
          </a:p>
          <a:p>
            <a:r>
              <a:rPr lang="en-US" dirty="0" smtClean="0"/>
              <a:t>Looking at the data, what kind of effect will Star Wars Battle Front 2 have on Electronic Arts?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collected two sets of data by the use of Twitter API</a:t>
            </a:r>
          </a:p>
          <a:p>
            <a:pPr lvl="1"/>
            <a:r>
              <a:rPr lang="en-US" dirty="0" smtClean="0"/>
              <a:t>First set of data was collected for 5 days prior to release, which was November 17th</a:t>
            </a:r>
          </a:p>
          <a:p>
            <a:pPr lvl="1"/>
            <a:r>
              <a:rPr lang="en-US" dirty="0" smtClean="0"/>
              <a:t>Second set of data was collected for 5 days after release</a:t>
            </a:r>
          </a:p>
          <a:p>
            <a:r>
              <a:rPr lang="en-US" dirty="0" smtClean="0"/>
              <a:t>These were the hashtags that we used to collect data from Twitter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attlefront2,</a:t>
            </a:r>
            <a:r>
              <a:rPr lang="en-US" dirty="0" smtClean="0"/>
              <a:t> </a:t>
            </a:r>
            <a:r>
              <a:rPr lang="en-US" dirty="0" err="1" smtClean="0"/>
              <a:t>eastarwars</a:t>
            </a:r>
            <a:r>
              <a:rPr lang="en-US" dirty="0" smtClean="0"/>
              <a:t>, </a:t>
            </a:r>
            <a:r>
              <a:rPr lang="en-US" dirty="0" err="1" smtClean="0"/>
              <a:t>battlefrontii</a:t>
            </a:r>
            <a:r>
              <a:rPr lang="en-US" dirty="0" smtClean="0"/>
              <a:t>, bf2, </a:t>
            </a:r>
            <a:r>
              <a:rPr lang="en-US" dirty="0" err="1" smtClean="0"/>
              <a:t>battlefrontii</a:t>
            </a:r>
            <a:r>
              <a:rPr lang="en-US" dirty="0" smtClean="0"/>
              <a:t>, bf2, </a:t>
            </a:r>
            <a:r>
              <a:rPr lang="en-US" dirty="0" err="1" smtClean="0"/>
              <a:t>bfii</a:t>
            </a:r>
            <a:r>
              <a:rPr lang="en-US" dirty="0" smtClean="0"/>
              <a:t>, starwarsbattlefront2, </a:t>
            </a:r>
            <a:r>
              <a:rPr lang="en-US" dirty="0" err="1" smtClean="0"/>
              <a:t>starwarsbattlefrontii</a:t>
            </a:r>
            <a:r>
              <a:rPr lang="en-US" dirty="0" smtClean="0"/>
              <a:t>, swbf2, </a:t>
            </a:r>
            <a:r>
              <a:rPr lang="en-US" dirty="0" err="1" smtClean="0"/>
              <a:t>swbfii</a:t>
            </a:r>
            <a:r>
              <a:rPr lang="en-US" dirty="0" smtClean="0"/>
              <a:t>, </a:t>
            </a:r>
            <a:r>
              <a:rPr lang="en-US" dirty="0" err="1" smtClean="0"/>
              <a:t>bravointel</a:t>
            </a:r>
            <a:r>
              <a:rPr lang="en-US" dirty="0" smtClean="0"/>
              <a:t>, </a:t>
            </a:r>
            <a:r>
              <a:rPr lang="en-US" dirty="0" err="1" smtClean="0"/>
              <a:t>ea_dice</a:t>
            </a:r>
            <a:r>
              <a:rPr lang="en-US" dirty="0" smtClean="0"/>
              <a:t>, </a:t>
            </a:r>
            <a:r>
              <a:rPr lang="en-US" dirty="0" err="1" smtClean="0"/>
              <a:t>thestarwarshq</a:t>
            </a:r>
            <a:r>
              <a:rPr lang="en-US" dirty="0" smtClean="0"/>
              <a:t>, </a:t>
            </a:r>
            <a:r>
              <a:rPr lang="en-US" dirty="0" err="1" smtClean="0"/>
              <a:t>swbfupdates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Set One</a:t>
            </a:r>
          </a:p>
          <a:p>
            <a:pPr lvl="1"/>
            <a:r>
              <a:rPr lang="en-US" dirty="0" smtClean="0"/>
              <a:t>143,818 Total Tweets Collected</a:t>
            </a:r>
          </a:p>
          <a:p>
            <a:pPr lvl="1"/>
            <a:r>
              <a:rPr lang="en-US" dirty="0" smtClean="0"/>
              <a:t>90,106 Screen Names</a:t>
            </a:r>
          </a:p>
          <a:p>
            <a:pPr lvl="1"/>
            <a:r>
              <a:rPr lang="en-US" dirty="0" smtClean="0"/>
              <a:t>42% Original Tweets</a:t>
            </a:r>
          </a:p>
          <a:p>
            <a:pPr lvl="1"/>
            <a:r>
              <a:rPr lang="en-US" dirty="0" smtClean="0"/>
              <a:t>78,997 English Tweets</a:t>
            </a:r>
          </a:p>
          <a:p>
            <a:pPr lvl="1"/>
            <a:r>
              <a:rPr lang="en-US" dirty="0" smtClean="0"/>
              <a:t>31,109 Original English Tweets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Set Two</a:t>
            </a:r>
          </a:p>
          <a:p>
            <a:pPr lvl="1"/>
            <a:r>
              <a:rPr lang="en-US" dirty="0" smtClean="0"/>
              <a:t>143,363 Total Tweets Collected</a:t>
            </a:r>
          </a:p>
          <a:p>
            <a:pPr lvl="1"/>
            <a:r>
              <a:rPr lang="en-US" dirty="0" smtClean="0"/>
              <a:t>81,974 Screen names</a:t>
            </a:r>
          </a:p>
          <a:p>
            <a:pPr lvl="1"/>
            <a:r>
              <a:rPr lang="en-US" dirty="0" smtClean="0"/>
              <a:t>50% Original Tweets</a:t>
            </a:r>
          </a:p>
          <a:p>
            <a:pPr lvl="1"/>
            <a:r>
              <a:rPr lang="en-US" dirty="0" smtClean="0"/>
              <a:t>94,759 English Tweets</a:t>
            </a:r>
          </a:p>
          <a:p>
            <a:pPr lvl="1"/>
            <a:r>
              <a:rPr lang="en-US" dirty="0" smtClean="0"/>
              <a:t>34,335 Original English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sentiment analysis, we went ahead and used Pattern (Python Package) and Bing-Liu Lexicons on both data sets</a:t>
            </a:r>
          </a:p>
          <a:p>
            <a:pPr lvl="1"/>
            <a:r>
              <a:rPr lang="en-US" dirty="0" smtClean="0"/>
              <a:t>We did this to see if there was any significant differences between the two</a:t>
            </a:r>
          </a:p>
          <a:p>
            <a:pPr lvl="1"/>
            <a:r>
              <a:rPr lang="en-US" dirty="0" smtClean="0"/>
              <a:t>Did the sentiment analysis on Original English Tweets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4483" y="355600"/>
            <a:ext cx="11055433" cy="1325563"/>
          </a:xfrm>
        </p:spPr>
        <p:txBody>
          <a:bodyPr/>
          <a:lstStyle/>
          <a:p>
            <a:pPr algn="ctr"/>
            <a:r>
              <a:rPr lang="en-US" dirty="0" smtClean="0"/>
              <a:t>Difference between the two Sentiment Packages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pPr algn="ctr"/>
            <a:r>
              <a:rPr lang="en-US" dirty="0" smtClean="0"/>
              <a:t>Pattern Python Package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79485" y="2319418"/>
            <a:ext cx="4878391" cy="2717801"/>
          </a:xfrm>
        </p:spPr>
        <p:txBody>
          <a:bodyPr/>
          <a:lstStyle/>
          <a:p>
            <a:r>
              <a:rPr lang="en-US" dirty="0" smtClean="0"/>
              <a:t>Generalized Words</a:t>
            </a:r>
          </a:p>
          <a:p>
            <a:r>
              <a:rPr lang="en-US" dirty="0" smtClean="0"/>
              <a:t>Left more Tweets in the “Neutral” category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2437"/>
          </a:xfrm>
        </p:spPr>
        <p:txBody>
          <a:bodyPr/>
          <a:lstStyle/>
          <a:p>
            <a:pPr algn="ctr"/>
            <a:r>
              <a:rPr lang="en-US" dirty="0" smtClean="0"/>
              <a:t>Bing-Liu Lexicons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26189" y="2319417"/>
            <a:ext cx="4875210" cy="2717801"/>
          </a:xfrm>
        </p:spPr>
        <p:txBody>
          <a:bodyPr/>
          <a:lstStyle/>
          <a:p>
            <a:r>
              <a:rPr lang="en-US" dirty="0" smtClean="0"/>
              <a:t>Specific Words</a:t>
            </a:r>
          </a:p>
          <a:p>
            <a:r>
              <a:rPr lang="en-US" dirty="0" smtClean="0"/>
              <a:t>Categorized more of the Tweets into “Positive” and “Negative”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67" y="3900487"/>
            <a:ext cx="2571750" cy="1552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77" y="3871912"/>
            <a:ext cx="2352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3202"/>
            <a:ext cx="9906000" cy="1477961"/>
          </a:xfrm>
        </p:spPr>
        <p:txBody>
          <a:bodyPr/>
          <a:lstStyle/>
          <a:p>
            <a:pPr algn="ctr"/>
            <a:r>
              <a:rPr lang="en-US" dirty="0" smtClean="0"/>
              <a:t>Pattern Python Package Word Clouds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9629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Positive Sentiment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3317" y="2077453"/>
            <a:ext cx="4870727" cy="47548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9629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Negative Sentiment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1" y="2077453"/>
            <a:ext cx="553554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3202"/>
            <a:ext cx="9906000" cy="1477961"/>
          </a:xfrm>
        </p:spPr>
        <p:txBody>
          <a:bodyPr/>
          <a:lstStyle/>
          <a:p>
            <a:pPr algn="ctr"/>
            <a:r>
              <a:rPr lang="en-US" dirty="0" smtClean="0"/>
              <a:t>Bing-Liu Lexicon Word Clouds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03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Positive Sentiment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03120"/>
            <a:ext cx="4870729" cy="47548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03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Negative Sentiment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3514" y="2125522"/>
            <a:ext cx="4480560" cy="47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a picture of the topics that were generated from the LDA Model with 15 topics and 20 passes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8" y="3250532"/>
            <a:ext cx="8258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369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Star Wars Battle Front 2 The Good, The Bad, The Dark Side</vt:lpstr>
      <vt:lpstr>Business Questions</vt:lpstr>
      <vt:lpstr>Data Collection</vt:lpstr>
      <vt:lpstr>Data Information</vt:lpstr>
      <vt:lpstr>Sentiment Analysis</vt:lpstr>
      <vt:lpstr>Difference between the two Sentiment Packages</vt:lpstr>
      <vt:lpstr>Pattern Python Package Word Clouds</vt:lpstr>
      <vt:lpstr>Bing-Liu Lexicon Word Clouds</vt:lpstr>
      <vt:lpstr>Topic Modeling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Battle Front 2 The Good, The Bad, The Dark Side</dc:title>
  <dc:creator>Robin Henderson</dc:creator>
  <cp:lastModifiedBy>Robin Henderson</cp:lastModifiedBy>
  <cp:revision>7</cp:revision>
  <dcterms:created xsi:type="dcterms:W3CDTF">2017-12-06T19:21:52Z</dcterms:created>
  <dcterms:modified xsi:type="dcterms:W3CDTF">2017-12-06T20:15:00Z</dcterms:modified>
</cp:coreProperties>
</file>