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75" r:id="rId3"/>
    <p:sldId id="270" r:id="rId4"/>
    <p:sldId id="256" r:id="rId5"/>
    <p:sldId id="259" r:id="rId6"/>
    <p:sldId id="261" r:id="rId7"/>
    <p:sldId id="262" r:id="rId8"/>
    <p:sldId id="268" r:id="rId9"/>
    <p:sldId id="271" r:id="rId10"/>
    <p:sldId id="267" r:id="rId11"/>
    <p:sldId id="276" r:id="rId12"/>
    <p:sldId id="269" r:id="rId13"/>
    <p:sldId id="260" r:id="rId14"/>
    <p:sldId id="273" r:id="rId15"/>
    <p:sldId id="263" r:id="rId16"/>
    <p:sldId id="277" r:id="rId17"/>
    <p:sldId id="278" r:id="rId18"/>
    <p:sldId id="274" r:id="rId19"/>
    <p:sldId id="279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897A6E-55C1-C94A-AEBB-80F06C8FB6EE}" v="760" dt="2020-08-25T23:02:56.0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575"/>
  </p:normalViewPr>
  <p:slideViewPr>
    <p:cSldViewPr snapToGrid="0" snapToObjects="1">
      <p:cViewPr varScale="1">
        <p:scale>
          <a:sx n="118" d="100"/>
          <a:sy n="118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Holmstrom" userId="08b3842e5eaaf056" providerId="LiveId" clId="{DB897A6E-55C1-C94A-AEBB-80F06C8FB6EE}"/>
    <pc:docChg chg="undo custSel mod addSld delSld modSld sldOrd">
      <pc:chgData name="Sam Holmstrom" userId="08b3842e5eaaf056" providerId="LiveId" clId="{DB897A6E-55C1-C94A-AEBB-80F06C8FB6EE}" dt="2020-08-25T23:02:58.932" v="5360" actId="113"/>
      <pc:docMkLst>
        <pc:docMk/>
      </pc:docMkLst>
      <pc:sldChg chg="addSp delSp modSp mod">
        <pc:chgData name="Sam Holmstrom" userId="08b3842e5eaaf056" providerId="LiveId" clId="{DB897A6E-55C1-C94A-AEBB-80F06C8FB6EE}" dt="2020-08-24T20:20:45.724" v="1241" actId="1076"/>
        <pc:sldMkLst>
          <pc:docMk/>
          <pc:sldMk cId="1407669710" sldId="256"/>
        </pc:sldMkLst>
        <pc:spChg chg="del">
          <ac:chgData name="Sam Holmstrom" userId="08b3842e5eaaf056" providerId="LiveId" clId="{DB897A6E-55C1-C94A-AEBB-80F06C8FB6EE}" dt="2020-08-24T01:13:28.957" v="0" actId="478"/>
          <ac:spMkLst>
            <pc:docMk/>
            <pc:sldMk cId="1407669710" sldId="256"/>
            <ac:spMk id="2" creationId="{01D07B51-310F-DB41-A6B4-CB84BD029F66}"/>
          </ac:spMkLst>
        </pc:spChg>
        <pc:spChg chg="del mod">
          <ac:chgData name="Sam Holmstrom" userId="08b3842e5eaaf056" providerId="LiveId" clId="{DB897A6E-55C1-C94A-AEBB-80F06C8FB6EE}" dt="2020-08-24T01:13:32.912" v="2" actId="478"/>
          <ac:spMkLst>
            <pc:docMk/>
            <pc:sldMk cId="1407669710" sldId="256"/>
            <ac:spMk id="3" creationId="{C5B7D75F-9221-A843-B979-3D9F4B0D8DCD}"/>
          </ac:spMkLst>
        </pc:spChg>
        <pc:spChg chg="add del mod">
          <ac:chgData name="Sam Holmstrom" userId="08b3842e5eaaf056" providerId="LiveId" clId="{DB897A6E-55C1-C94A-AEBB-80F06C8FB6EE}" dt="2020-08-24T01:13:51.456" v="6"/>
          <ac:spMkLst>
            <pc:docMk/>
            <pc:sldMk cId="1407669710" sldId="256"/>
            <ac:spMk id="4" creationId="{FCB17CF7-3910-1C4F-9B72-B074F13FE80E}"/>
          </ac:spMkLst>
        </pc:spChg>
        <pc:spChg chg="mod">
          <ac:chgData name="Sam Holmstrom" userId="08b3842e5eaaf056" providerId="LiveId" clId="{DB897A6E-55C1-C94A-AEBB-80F06C8FB6EE}" dt="2020-08-24T02:48:00.257" v="711" actId="1035"/>
          <ac:spMkLst>
            <pc:docMk/>
            <pc:sldMk cId="1407669710" sldId="256"/>
            <ac:spMk id="8" creationId="{7474EBB1-86E3-2B4D-9B03-D4A5B03CA2B6}"/>
          </ac:spMkLst>
        </pc:spChg>
        <pc:spChg chg="mod">
          <ac:chgData name="Sam Holmstrom" userId="08b3842e5eaaf056" providerId="LiveId" clId="{DB897A6E-55C1-C94A-AEBB-80F06C8FB6EE}" dt="2020-08-24T02:48:00.257" v="711" actId="1035"/>
          <ac:spMkLst>
            <pc:docMk/>
            <pc:sldMk cId="1407669710" sldId="256"/>
            <ac:spMk id="11" creationId="{D9025482-D6F3-3547-8726-D04ED1BF2F8B}"/>
          </ac:spMkLst>
        </pc:spChg>
        <pc:spChg chg="mod">
          <ac:chgData name="Sam Holmstrom" userId="08b3842e5eaaf056" providerId="LiveId" clId="{DB897A6E-55C1-C94A-AEBB-80F06C8FB6EE}" dt="2020-08-24T02:48:00.257" v="711" actId="1035"/>
          <ac:spMkLst>
            <pc:docMk/>
            <pc:sldMk cId="1407669710" sldId="256"/>
            <ac:spMk id="14" creationId="{A5E58192-28FF-D94B-ADE2-B7239ECD4E94}"/>
          </ac:spMkLst>
        </pc:spChg>
        <pc:spChg chg="mod">
          <ac:chgData name="Sam Holmstrom" userId="08b3842e5eaaf056" providerId="LiveId" clId="{DB897A6E-55C1-C94A-AEBB-80F06C8FB6EE}" dt="2020-08-24T02:48:00.257" v="711" actId="1035"/>
          <ac:spMkLst>
            <pc:docMk/>
            <pc:sldMk cId="1407669710" sldId="256"/>
            <ac:spMk id="17" creationId="{E83E9E30-6065-D041-88CD-35A4CA803A49}"/>
          </ac:spMkLst>
        </pc:spChg>
        <pc:spChg chg="mod">
          <ac:chgData name="Sam Holmstrom" userId="08b3842e5eaaf056" providerId="LiveId" clId="{DB897A6E-55C1-C94A-AEBB-80F06C8FB6EE}" dt="2020-08-24T02:48:00.257" v="711" actId="1035"/>
          <ac:spMkLst>
            <pc:docMk/>
            <pc:sldMk cId="1407669710" sldId="256"/>
            <ac:spMk id="20" creationId="{D017A91B-8360-0746-80DC-BB2BAFF12091}"/>
          </ac:spMkLst>
        </pc:spChg>
        <pc:spChg chg="mod">
          <ac:chgData name="Sam Holmstrom" userId="08b3842e5eaaf056" providerId="LiveId" clId="{DB897A6E-55C1-C94A-AEBB-80F06C8FB6EE}" dt="2020-08-24T02:48:00.257" v="711" actId="1035"/>
          <ac:spMkLst>
            <pc:docMk/>
            <pc:sldMk cId="1407669710" sldId="256"/>
            <ac:spMk id="23" creationId="{C4149F08-442C-D946-BD8A-006BE7B74751}"/>
          </ac:spMkLst>
        </pc:spChg>
        <pc:spChg chg="mod">
          <ac:chgData name="Sam Holmstrom" userId="08b3842e5eaaf056" providerId="LiveId" clId="{DB897A6E-55C1-C94A-AEBB-80F06C8FB6EE}" dt="2020-08-24T02:48:00.257" v="711" actId="1035"/>
          <ac:spMkLst>
            <pc:docMk/>
            <pc:sldMk cId="1407669710" sldId="256"/>
            <ac:spMk id="26" creationId="{6D0D6A85-D97B-8F4E-B8E2-E59F1F73ADC3}"/>
          </ac:spMkLst>
        </pc:spChg>
        <pc:spChg chg="mod">
          <ac:chgData name="Sam Holmstrom" userId="08b3842e5eaaf056" providerId="LiveId" clId="{DB897A6E-55C1-C94A-AEBB-80F06C8FB6EE}" dt="2020-08-24T02:48:00.257" v="711" actId="1035"/>
          <ac:spMkLst>
            <pc:docMk/>
            <pc:sldMk cId="1407669710" sldId="256"/>
            <ac:spMk id="29" creationId="{93023C5A-7A26-554C-B3C0-0E4258DCEF3D}"/>
          </ac:spMkLst>
        </pc:spChg>
        <pc:spChg chg="mod">
          <ac:chgData name="Sam Holmstrom" userId="08b3842e5eaaf056" providerId="LiveId" clId="{DB897A6E-55C1-C94A-AEBB-80F06C8FB6EE}" dt="2020-08-24T02:48:00.257" v="711" actId="1035"/>
          <ac:spMkLst>
            <pc:docMk/>
            <pc:sldMk cId="1407669710" sldId="256"/>
            <ac:spMk id="30" creationId="{9D933789-BD78-DA44-A907-01B49A0AF23F}"/>
          </ac:spMkLst>
        </pc:spChg>
        <pc:spChg chg="add mod">
          <ac:chgData name="Sam Holmstrom" userId="08b3842e5eaaf056" providerId="LiveId" clId="{DB897A6E-55C1-C94A-AEBB-80F06C8FB6EE}" dt="2020-08-24T20:20:45.724" v="1241" actId="1076"/>
          <ac:spMkLst>
            <pc:docMk/>
            <pc:sldMk cId="1407669710" sldId="256"/>
            <ac:spMk id="46" creationId="{CE2F02A8-B244-4D45-986D-3F48163A1D0D}"/>
          </ac:spMkLst>
        </pc:spChg>
        <pc:spChg chg="add mod">
          <ac:chgData name="Sam Holmstrom" userId="08b3842e5eaaf056" providerId="LiveId" clId="{DB897A6E-55C1-C94A-AEBB-80F06C8FB6EE}" dt="2020-08-24T02:48:00.257" v="711" actId="1035"/>
          <ac:spMkLst>
            <pc:docMk/>
            <pc:sldMk cId="1407669710" sldId="256"/>
            <ac:spMk id="51" creationId="{21EF3836-F4E0-CA47-91C6-0476C172D309}"/>
          </ac:spMkLst>
        </pc:spChg>
        <pc:spChg chg="add mod">
          <ac:chgData name="Sam Holmstrom" userId="08b3842e5eaaf056" providerId="LiveId" clId="{DB897A6E-55C1-C94A-AEBB-80F06C8FB6EE}" dt="2020-08-24T14:27:24.674" v="737" actId="1076"/>
          <ac:spMkLst>
            <pc:docMk/>
            <pc:sldMk cId="1407669710" sldId="256"/>
            <ac:spMk id="52" creationId="{0611BA9D-22A0-944C-8C2C-A422C12753D5}"/>
          </ac:spMkLst>
        </pc:spChg>
        <pc:spChg chg="add mod">
          <ac:chgData name="Sam Holmstrom" userId="08b3842e5eaaf056" providerId="LiveId" clId="{DB897A6E-55C1-C94A-AEBB-80F06C8FB6EE}" dt="2020-08-24T14:28:01.580" v="753" actId="20577"/>
          <ac:spMkLst>
            <pc:docMk/>
            <pc:sldMk cId="1407669710" sldId="256"/>
            <ac:spMk id="54" creationId="{D07417FE-53CE-9247-808E-97CB02315DB3}"/>
          </ac:spMkLst>
        </pc:spChg>
        <pc:spChg chg="add del mod">
          <ac:chgData name="Sam Holmstrom" userId="08b3842e5eaaf056" providerId="LiveId" clId="{DB897A6E-55C1-C94A-AEBB-80F06C8FB6EE}" dt="2020-08-24T14:28:52.961" v="783" actId="20577"/>
          <ac:spMkLst>
            <pc:docMk/>
            <pc:sldMk cId="1407669710" sldId="256"/>
            <ac:spMk id="55" creationId="{12777177-9641-4041-8E3A-43F324136D3A}"/>
          </ac:spMkLst>
        </pc:spChg>
        <pc:spChg chg="add mod">
          <ac:chgData name="Sam Holmstrom" userId="08b3842e5eaaf056" providerId="LiveId" clId="{DB897A6E-55C1-C94A-AEBB-80F06C8FB6EE}" dt="2020-08-24T14:28:11.106" v="757" actId="20577"/>
          <ac:spMkLst>
            <pc:docMk/>
            <pc:sldMk cId="1407669710" sldId="256"/>
            <ac:spMk id="56" creationId="{CEB1686E-0976-AE43-B3F9-517CEBDC14BF}"/>
          </ac:spMkLst>
        </pc:spChg>
        <pc:spChg chg="add mod">
          <ac:chgData name="Sam Holmstrom" userId="08b3842e5eaaf056" providerId="LiveId" clId="{DB897A6E-55C1-C94A-AEBB-80F06C8FB6EE}" dt="2020-08-24T14:28:17.935" v="763" actId="20577"/>
          <ac:spMkLst>
            <pc:docMk/>
            <pc:sldMk cId="1407669710" sldId="256"/>
            <ac:spMk id="57" creationId="{986F0B29-651C-B94E-8B32-2A122D1C3260}"/>
          </ac:spMkLst>
        </pc:spChg>
        <pc:spChg chg="add mod">
          <ac:chgData name="Sam Holmstrom" userId="08b3842e5eaaf056" providerId="LiveId" clId="{DB897A6E-55C1-C94A-AEBB-80F06C8FB6EE}" dt="2020-08-24T14:28:07.557" v="755" actId="20577"/>
          <ac:spMkLst>
            <pc:docMk/>
            <pc:sldMk cId="1407669710" sldId="256"/>
            <ac:spMk id="58" creationId="{C1E54EF4-A0C2-6F46-BC58-68FCC8B1DD13}"/>
          </ac:spMkLst>
        </pc:spChg>
        <pc:spChg chg="add mod">
          <ac:chgData name="Sam Holmstrom" userId="08b3842e5eaaf056" providerId="LiveId" clId="{DB897A6E-55C1-C94A-AEBB-80F06C8FB6EE}" dt="2020-08-24T14:28:23.524" v="765" actId="20577"/>
          <ac:spMkLst>
            <pc:docMk/>
            <pc:sldMk cId="1407669710" sldId="256"/>
            <ac:spMk id="59" creationId="{319A27A4-3730-7741-AEAB-CE91BDB998D0}"/>
          </ac:spMkLst>
        </pc:spChg>
        <pc:spChg chg="add mod">
          <ac:chgData name="Sam Holmstrom" userId="08b3842e5eaaf056" providerId="LiveId" clId="{DB897A6E-55C1-C94A-AEBB-80F06C8FB6EE}" dt="2020-08-24T14:28:27.832" v="769" actId="20577"/>
          <ac:spMkLst>
            <pc:docMk/>
            <pc:sldMk cId="1407669710" sldId="256"/>
            <ac:spMk id="60" creationId="{1A012759-D174-354C-8CB8-0EE97524BB19}"/>
          </ac:spMkLst>
        </pc:spChg>
        <pc:grpChg chg="add mod">
          <ac:chgData name="Sam Holmstrom" userId="08b3842e5eaaf056" providerId="LiveId" clId="{DB897A6E-55C1-C94A-AEBB-80F06C8FB6EE}" dt="2020-08-24T02:48:00.257" v="711" actId="1035"/>
          <ac:grpSpMkLst>
            <pc:docMk/>
            <pc:sldMk cId="1407669710" sldId="256"/>
            <ac:grpSpMk id="6" creationId="{AA93103B-A5EA-E341-9BF5-5D83FDF86A55}"/>
          </ac:grpSpMkLst>
        </pc:grpChg>
        <pc:grpChg chg="add mod">
          <ac:chgData name="Sam Holmstrom" userId="08b3842e5eaaf056" providerId="LiveId" clId="{DB897A6E-55C1-C94A-AEBB-80F06C8FB6EE}" dt="2020-08-24T02:48:00.257" v="711" actId="1035"/>
          <ac:grpSpMkLst>
            <pc:docMk/>
            <pc:sldMk cId="1407669710" sldId="256"/>
            <ac:grpSpMk id="9" creationId="{E34BF27A-F9DA-2847-8BF7-063E03D3E2F1}"/>
          </ac:grpSpMkLst>
        </pc:grpChg>
        <pc:grpChg chg="add mod">
          <ac:chgData name="Sam Holmstrom" userId="08b3842e5eaaf056" providerId="LiveId" clId="{DB897A6E-55C1-C94A-AEBB-80F06C8FB6EE}" dt="2020-08-24T02:48:00.257" v="711" actId="1035"/>
          <ac:grpSpMkLst>
            <pc:docMk/>
            <pc:sldMk cId="1407669710" sldId="256"/>
            <ac:grpSpMk id="12" creationId="{710148B6-BF2D-7A41-8729-2A816DECC614}"/>
          </ac:grpSpMkLst>
        </pc:grpChg>
        <pc:grpChg chg="add mod">
          <ac:chgData name="Sam Holmstrom" userId="08b3842e5eaaf056" providerId="LiveId" clId="{DB897A6E-55C1-C94A-AEBB-80F06C8FB6EE}" dt="2020-08-24T02:48:00.257" v="711" actId="1035"/>
          <ac:grpSpMkLst>
            <pc:docMk/>
            <pc:sldMk cId="1407669710" sldId="256"/>
            <ac:grpSpMk id="15" creationId="{46BFC718-4458-CA49-A9CF-F27B6084F691}"/>
          </ac:grpSpMkLst>
        </pc:grpChg>
        <pc:grpChg chg="add mod">
          <ac:chgData name="Sam Holmstrom" userId="08b3842e5eaaf056" providerId="LiveId" clId="{DB897A6E-55C1-C94A-AEBB-80F06C8FB6EE}" dt="2020-08-24T02:48:00.257" v="711" actId="1035"/>
          <ac:grpSpMkLst>
            <pc:docMk/>
            <pc:sldMk cId="1407669710" sldId="256"/>
            <ac:grpSpMk id="18" creationId="{1F491D07-6061-914F-8743-5BECDFB1214F}"/>
          </ac:grpSpMkLst>
        </pc:grpChg>
        <pc:grpChg chg="add mod">
          <ac:chgData name="Sam Holmstrom" userId="08b3842e5eaaf056" providerId="LiveId" clId="{DB897A6E-55C1-C94A-AEBB-80F06C8FB6EE}" dt="2020-08-24T02:48:00.257" v="711" actId="1035"/>
          <ac:grpSpMkLst>
            <pc:docMk/>
            <pc:sldMk cId="1407669710" sldId="256"/>
            <ac:grpSpMk id="21" creationId="{8E0CC926-0372-054C-87CA-110922B597FF}"/>
          </ac:grpSpMkLst>
        </pc:grpChg>
        <pc:grpChg chg="add mod">
          <ac:chgData name="Sam Holmstrom" userId="08b3842e5eaaf056" providerId="LiveId" clId="{DB897A6E-55C1-C94A-AEBB-80F06C8FB6EE}" dt="2020-08-24T02:48:00.257" v="711" actId="1035"/>
          <ac:grpSpMkLst>
            <pc:docMk/>
            <pc:sldMk cId="1407669710" sldId="256"/>
            <ac:grpSpMk id="24" creationId="{66BCCD4D-D905-E840-B0F2-D2DCBCA894B9}"/>
          </ac:grpSpMkLst>
        </pc:grpChg>
        <pc:grpChg chg="add mod">
          <ac:chgData name="Sam Holmstrom" userId="08b3842e5eaaf056" providerId="LiveId" clId="{DB897A6E-55C1-C94A-AEBB-80F06C8FB6EE}" dt="2020-08-24T02:48:00.257" v="711" actId="1035"/>
          <ac:grpSpMkLst>
            <pc:docMk/>
            <pc:sldMk cId="1407669710" sldId="256"/>
            <ac:grpSpMk id="27" creationId="{B7C21B45-D866-AB40-BE30-2599AD86DBD4}"/>
          </ac:grpSpMkLst>
        </pc:grpChg>
        <pc:picChg chg="mod">
          <ac:chgData name="Sam Holmstrom" userId="08b3842e5eaaf056" providerId="LiveId" clId="{DB897A6E-55C1-C94A-AEBB-80F06C8FB6EE}" dt="2020-08-24T02:48:00.257" v="711" actId="1035"/>
          <ac:picMkLst>
            <pc:docMk/>
            <pc:sldMk cId="1407669710" sldId="256"/>
            <ac:picMk id="7" creationId="{218F2016-AFF5-0443-B83C-0233980B2A0F}"/>
          </ac:picMkLst>
        </pc:picChg>
        <pc:picChg chg="mod">
          <ac:chgData name="Sam Holmstrom" userId="08b3842e5eaaf056" providerId="LiveId" clId="{DB897A6E-55C1-C94A-AEBB-80F06C8FB6EE}" dt="2020-08-24T02:48:00.257" v="711" actId="1035"/>
          <ac:picMkLst>
            <pc:docMk/>
            <pc:sldMk cId="1407669710" sldId="256"/>
            <ac:picMk id="10" creationId="{196D9C12-1E58-3642-9BB7-6BE3B28F0005}"/>
          </ac:picMkLst>
        </pc:picChg>
        <pc:picChg chg="mod">
          <ac:chgData name="Sam Holmstrom" userId="08b3842e5eaaf056" providerId="LiveId" clId="{DB897A6E-55C1-C94A-AEBB-80F06C8FB6EE}" dt="2020-08-24T02:48:00.257" v="711" actId="1035"/>
          <ac:picMkLst>
            <pc:docMk/>
            <pc:sldMk cId="1407669710" sldId="256"/>
            <ac:picMk id="13" creationId="{C906A73B-F72D-6C45-8DBA-4613BB4CFDEA}"/>
          </ac:picMkLst>
        </pc:picChg>
        <pc:picChg chg="mod">
          <ac:chgData name="Sam Holmstrom" userId="08b3842e5eaaf056" providerId="LiveId" clId="{DB897A6E-55C1-C94A-AEBB-80F06C8FB6EE}" dt="2020-08-24T02:48:00.257" v="711" actId="1035"/>
          <ac:picMkLst>
            <pc:docMk/>
            <pc:sldMk cId="1407669710" sldId="256"/>
            <ac:picMk id="16" creationId="{3BDD7B1E-3874-AE40-8247-73EE82947AC2}"/>
          </ac:picMkLst>
        </pc:picChg>
        <pc:picChg chg="mod">
          <ac:chgData name="Sam Holmstrom" userId="08b3842e5eaaf056" providerId="LiveId" clId="{DB897A6E-55C1-C94A-AEBB-80F06C8FB6EE}" dt="2020-08-24T02:48:00.257" v="711" actId="1035"/>
          <ac:picMkLst>
            <pc:docMk/>
            <pc:sldMk cId="1407669710" sldId="256"/>
            <ac:picMk id="19" creationId="{8EF24866-7C74-7941-841B-5589338B71FC}"/>
          </ac:picMkLst>
        </pc:picChg>
        <pc:picChg chg="mod">
          <ac:chgData name="Sam Holmstrom" userId="08b3842e5eaaf056" providerId="LiveId" clId="{DB897A6E-55C1-C94A-AEBB-80F06C8FB6EE}" dt="2020-08-24T02:48:00.257" v="711" actId="1035"/>
          <ac:picMkLst>
            <pc:docMk/>
            <pc:sldMk cId="1407669710" sldId="256"/>
            <ac:picMk id="22" creationId="{9B11149E-CD0A-C749-ADD1-29257D1A3545}"/>
          </ac:picMkLst>
        </pc:picChg>
        <pc:picChg chg="mod">
          <ac:chgData name="Sam Holmstrom" userId="08b3842e5eaaf056" providerId="LiveId" clId="{DB897A6E-55C1-C94A-AEBB-80F06C8FB6EE}" dt="2020-08-24T02:48:00.257" v="711" actId="1035"/>
          <ac:picMkLst>
            <pc:docMk/>
            <pc:sldMk cId="1407669710" sldId="256"/>
            <ac:picMk id="25" creationId="{BD3166A5-FFCF-2143-9F1A-FB14D9361D7B}"/>
          </ac:picMkLst>
        </pc:picChg>
        <pc:picChg chg="mod">
          <ac:chgData name="Sam Holmstrom" userId="08b3842e5eaaf056" providerId="LiveId" clId="{DB897A6E-55C1-C94A-AEBB-80F06C8FB6EE}" dt="2020-08-24T02:48:00.257" v="711" actId="1035"/>
          <ac:picMkLst>
            <pc:docMk/>
            <pc:sldMk cId="1407669710" sldId="256"/>
            <ac:picMk id="28" creationId="{9F873A88-3465-0D4D-AC33-70AB1160AD89}"/>
          </ac:picMkLst>
        </pc:picChg>
        <pc:picChg chg="add mod">
          <ac:chgData name="Sam Holmstrom" userId="08b3842e5eaaf056" providerId="LiveId" clId="{DB897A6E-55C1-C94A-AEBB-80F06C8FB6EE}" dt="2020-08-24T02:48:00.257" v="711" actId="1035"/>
          <ac:picMkLst>
            <pc:docMk/>
            <pc:sldMk cId="1407669710" sldId="256"/>
            <ac:picMk id="5122" creationId="{FC471724-85A5-7345-93DB-5E246B4DF9D5}"/>
          </ac:picMkLst>
        </pc:picChg>
        <pc:cxnChg chg="add mod">
          <ac:chgData name="Sam Holmstrom" userId="08b3842e5eaaf056" providerId="LiveId" clId="{DB897A6E-55C1-C94A-AEBB-80F06C8FB6EE}" dt="2020-08-24T02:48:00.257" v="711" actId="1035"/>
          <ac:cxnSpMkLst>
            <pc:docMk/>
            <pc:sldMk cId="1407669710" sldId="256"/>
            <ac:cxnSpMk id="31" creationId="{A82228E1-F886-D84D-B8BE-D7DBF6F74921}"/>
          </ac:cxnSpMkLst>
        </pc:cxnChg>
        <pc:cxnChg chg="add mod">
          <ac:chgData name="Sam Holmstrom" userId="08b3842e5eaaf056" providerId="LiveId" clId="{DB897A6E-55C1-C94A-AEBB-80F06C8FB6EE}" dt="2020-08-24T02:48:00.257" v="711" actId="1035"/>
          <ac:cxnSpMkLst>
            <pc:docMk/>
            <pc:sldMk cId="1407669710" sldId="256"/>
            <ac:cxnSpMk id="34" creationId="{86800448-D593-E243-86E5-BB5F97877664}"/>
          </ac:cxnSpMkLst>
        </pc:cxnChg>
        <pc:cxnChg chg="add mod">
          <ac:chgData name="Sam Holmstrom" userId="08b3842e5eaaf056" providerId="LiveId" clId="{DB897A6E-55C1-C94A-AEBB-80F06C8FB6EE}" dt="2020-08-24T02:48:00.257" v="711" actId="1035"/>
          <ac:cxnSpMkLst>
            <pc:docMk/>
            <pc:sldMk cId="1407669710" sldId="256"/>
            <ac:cxnSpMk id="37" creationId="{16798551-CF19-B14B-8073-E7E23A00663A}"/>
          </ac:cxnSpMkLst>
        </pc:cxnChg>
        <pc:cxnChg chg="add mod">
          <ac:chgData name="Sam Holmstrom" userId="08b3842e5eaaf056" providerId="LiveId" clId="{DB897A6E-55C1-C94A-AEBB-80F06C8FB6EE}" dt="2020-08-24T02:48:00.257" v="711" actId="1035"/>
          <ac:cxnSpMkLst>
            <pc:docMk/>
            <pc:sldMk cId="1407669710" sldId="256"/>
            <ac:cxnSpMk id="39" creationId="{EF28B6AB-D0D9-2B44-89A8-92F1AE86D707}"/>
          </ac:cxnSpMkLst>
        </pc:cxnChg>
        <pc:cxnChg chg="add mod">
          <ac:chgData name="Sam Holmstrom" userId="08b3842e5eaaf056" providerId="LiveId" clId="{DB897A6E-55C1-C94A-AEBB-80F06C8FB6EE}" dt="2020-08-24T02:48:00.257" v="711" actId="1035"/>
          <ac:cxnSpMkLst>
            <pc:docMk/>
            <pc:sldMk cId="1407669710" sldId="256"/>
            <ac:cxnSpMk id="41" creationId="{0D4BB0C9-3980-1B43-B07B-2B5D29AC94B2}"/>
          </ac:cxnSpMkLst>
        </pc:cxnChg>
        <pc:cxnChg chg="add mod">
          <ac:chgData name="Sam Holmstrom" userId="08b3842e5eaaf056" providerId="LiveId" clId="{DB897A6E-55C1-C94A-AEBB-80F06C8FB6EE}" dt="2020-08-24T02:48:00.257" v="711" actId="1035"/>
          <ac:cxnSpMkLst>
            <pc:docMk/>
            <pc:sldMk cId="1407669710" sldId="256"/>
            <ac:cxnSpMk id="45" creationId="{E21566C8-BB1E-DC4C-B492-C6C19A5DB55F}"/>
          </ac:cxnSpMkLst>
        </pc:cxnChg>
        <pc:cxnChg chg="add mod">
          <ac:chgData name="Sam Holmstrom" userId="08b3842e5eaaf056" providerId="LiveId" clId="{DB897A6E-55C1-C94A-AEBB-80F06C8FB6EE}" dt="2020-08-24T02:48:00.257" v="711" actId="1035"/>
          <ac:cxnSpMkLst>
            <pc:docMk/>
            <pc:sldMk cId="1407669710" sldId="256"/>
            <ac:cxnSpMk id="47" creationId="{CB56CFC2-CC25-D949-8B78-38AD6529B8A8}"/>
          </ac:cxnSpMkLst>
        </pc:cxnChg>
        <pc:cxnChg chg="add mod">
          <ac:chgData name="Sam Holmstrom" userId="08b3842e5eaaf056" providerId="LiveId" clId="{DB897A6E-55C1-C94A-AEBB-80F06C8FB6EE}" dt="2020-08-24T02:48:00.257" v="711" actId="1035"/>
          <ac:cxnSpMkLst>
            <pc:docMk/>
            <pc:sldMk cId="1407669710" sldId="256"/>
            <ac:cxnSpMk id="49" creationId="{64663792-635E-1844-9482-9762B6635DB9}"/>
          </ac:cxnSpMkLst>
        </pc:cxnChg>
      </pc:sldChg>
      <pc:sldChg chg="addSp delSp modSp add del mod ord setBg">
        <pc:chgData name="Sam Holmstrom" userId="08b3842e5eaaf056" providerId="LiveId" clId="{DB897A6E-55C1-C94A-AEBB-80F06C8FB6EE}" dt="2020-08-24T12:51:45.533" v="732" actId="2696"/>
        <pc:sldMkLst>
          <pc:docMk/>
          <pc:sldMk cId="465144697" sldId="257"/>
        </pc:sldMkLst>
        <pc:spChg chg="add mod">
          <ac:chgData name="Sam Holmstrom" userId="08b3842e5eaaf056" providerId="LiveId" clId="{DB897A6E-55C1-C94A-AEBB-80F06C8FB6EE}" dt="2020-08-24T02:31:25.911" v="425" actId="164"/>
          <ac:spMkLst>
            <pc:docMk/>
            <pc:sldMk cId="465144697" sldId="257"/>
            <ac:spMk id="2" creationId="{0DBB676B-69A3-A44A-B5E9-394347026C07}"/>
          </ac:spMkLst>
        </pc:spChg>
        <pc:spChg chg="add mod">
          <ac:chgData name="Sam Holmstrom" userId="08b3842e5eaaf056" providerId="LiveId" clId="{DB897A6E-55C1-C94A-AEBB-80F06C8FB6EE}" dt="2020-08-24T02:31:36.015" v="428" actId="164"/>
          <ac:spMkLst>
            <pc:docMk/>
            <pc:sldMk cId="465144697" sldId="257"/>
            <ac:spMk id="5" creationId="{3C256E4D-9596-AD4F-8981-2A3504823EE7}"/>
          </ac:spMkLst>
        </pc:spChg>
        <pc:spChg chg="add mod">
          <ac:chgData name="Sam Holmstrom" userId="08b3842e5eaaf056" providerId="LiveId" clId="{DB897A6E-55C1-C94A-AEBB-80F06C8FB6EE}" dt="2020-08-24T02:31:36.015" v="428" actId="164"/>
          <ac:spMkLst>
            <pc:docMk/>
            <pc:sldMk cId="465144697" sldId="257"/>
            <ac:spMk id="12" creationId="{7A359502-3819-B942-89B2-9B5195C9F54E}"/>
          </ac:spMkLst>
        </pc:spChg>
        <pc:spChg chg="add mod">
          <ac:chgData name="Sam Holmstrom" userId="08b3842e5eaaf056" providerId="LiveId" clId="{DB897A6E-55C1-C94A-AEBB-80F06C8FB6EE}" dt="2020-08-24T02:31:31.356" v="426" actId="164"/>
          <ac:spMkLst>
            <pc:docMk/>
            <pc:sldMk cId="465144697" sldId="257"/>
            <ac:spMk id="13" creationId="{EB13202D-D3D4-034E-B049-8C4D548A67DA}"/>
          </ac:spMkLst>
        </pc:spChg>
        <pc:spChg chg="add mod">
          <ac:chgData name="Sam Holmstrom" userId="08b3842e5eaaf056" providerId="LiveId" clId="{DB897A6E-55C1-C94A-AEBB-80F06C8FB6EE}" dt="2020-08-24T02:31:56.222" v="432" actId="164"/>
          <ac:spMkLst>
            <pc:docMk/>
            <pc:sldMk cId="465144697" sldId="257"/>
            <ac:spMk id="14" creationId="{E6EDAD96-0A2C-5840-9E04-CDFDA3EC6B41}"/>
          </ac:spMkLst>
        </pc:spChg>
        <pc:spChg chg="add mod">
          <ac:chgData name="Sam Holmstrom" userId="08b3842e5eaaf056" providerId="LiveId" clId="{DB897A6E-55C1-C94A-AEBB-80F06C8FB6EE}" dt="2020-08-24T02:31:58.377" v="433" actId="164"/>
          <ac:spMkLst>
            <pc:docMk/>
            <pc:sldMk cId="465144697" sldId="257"/>
            <ac:spMk id="15" creationId="{0287D04A-3828-E348-BFF8-798FE9D3FE18}"/>
          </ac:spMkLst>
        </pc:spChg>
        <pc:spChg chg="add del mod">
          <ac:chgData name="Sam Holmstrom" userId="08b3842e5eaaf056" providerId="LiveId" clId="{DB897A6E-55C1-C94A-AEBB-80F06C8FB6EE}" dt="2020-08-24T02:30:55.970" v="424" actId="478"/>
          <ac:spMkLst>
            <pc:docMk/>
            <pc:sldMk cId="465144697" sldId="257"/>
            <ac:spMk id="16" creationId="{458EAF01-55C1-CA43-B2C8-03CC1BDE3ED2}"/>
          </ac:spMkLst>
        </pc:spChg>
        <pc:spChg chg="add mod">
          <ac:chgData name="Sam Holmstrom" userId="08b3842e5eaaf056" providerId="LiveId" clId="{DB897A6E-55C1-C94A-AEBB-80F06C8FB6EE}" dt="2020-08-24T02:31:41.329" v="430" actId="164"/>
          <ac:spMkLst>
            <pc:docMk/>
            <pc:sldMk cId="465144697" sldId="257"/>
            <ac:spMk id="17" creationId="{9E1F2DDE-8F57-1145-8E98-D89983D59F36}"/>
          </ac:spMkLst>
        </pc:spChg>
        <pc:spChg chg="add mod">
          <ac:chgData name="Sam Holmstrom" userId="08b3842e5eaaf056" providerId="LiveId" clId="{DB897A6E-55C1-C94A-AEBB-80F06C8FB6EE}" dt="2020-08-24T02:31:52.056" v="431" actId="164"/>
          <ac:spMkLst>
            <pc:docMk/>
            <pc:sldMk cId="465144697" sldId="257"/>
            <ac:spMk id="18" creationId="{E3FE930A-EE5B-184F-A27A-5A63A4304E40}"/>
          </ac:spMkLst>
        </pc:spChg>
        <pc:spChg chg="add mod">
          <ac:chgData name="Sam Holmstrom" userId="08b3842e5eaaf056" providerId="LiveId" clId="{DB897A6E-55C1-C94A-AEBB-80F06C8FB6EE}" dt="2020-08-24T02:32:00.608" v="434" actId="164"/>
          <ac:spMkLst>
            <pc:docMk/>
            <pc:sldMk cId="465144697" sldId="257"/>
            <ac:spMk id="19" creationId="{6AEFF7E9-8729-E449-BCF9-9796A91A4FCE}"/>
          </ac:spMkLst>
        </pc:spChg>
        <pc:spChg chg="add del mod">
          <ac:chgData name="Sam Holmstrom" userId="08b3842e5eaaf056" providerId="LiveId" clId="{DB897A6E-55C1-C94A-AEBB-80F06C8FB6EE}" dt="2020-08-24T12:51:35.710" v="731" actId="478"/>
          <ac:spMkLst>
            <pc:docMk/>
            <pc:sldMk cId="465144697" sldId="257"/>
            <ac:spMk id="20" creationId="{231224F2-EA68-1748-A1A4-AF78B8BF45F4}"/>
          </ac:spMkLst>
        </pc:spChg>
        <pc:spChg chg="add">
          <ac:chgData name="Sam Holmstrom" userId="08b3842e5eaaf056" providerId="LiveId" clId="{DB897A6E-55C1-C94A-AEBB-80F06C8FB6EE}" dt="2020-08-24T12:51:23.109" v="730" actId="26606"/>
          <ac:spMkLst>
            <pc:docMk/>
            <pc:sldMk cId="465144697" sldId="257"/>
            <ac:spMk id="25" creationId="{23962611-DFD5-4092-AAFD-559E3DFCE2C9}"/>
          </ac:spMkLst>
        </pc:spChg>
        <pc:grpChg chg="add del mod">
          <ac:chgData name="Sam Holmstrom" userId="08b3842e5eaaf056" providerId="LiveId" clId="{DB897A6E-55C1-C94A-AEBB-80F06C8FB6EE}" dt="2020-08-24T02:32:08.443" v="435" actId="21"/>
          <ac:grpSpMkLst>
            <pc:docMk/>
            <pc:sldMk cId="465144697" sldId="257"/>
            <ac:grpSpMk id="3" creationId="{FC62DCC0-016A-394C-A497-E799822A84BA}"/>
          </ac:grpSpMkLst>
        </pc:grpChg>
        <pc:grpChg chg="add del mod">
          <ac:chgData name="Sam Holmstrom" userId="08b3842e5eaaf056" providerId="LiveId" clId="{DB897A6E-55C1-C94A-AEBB-80F06C8FB6EE}" dt="2020-08-24T02:32:08.443" v="435" actId="21"/>
          <ac:grpSpMkLst>
            <pc:docMk/>
            <pc:sldMk cId="465144697" sldId="257"/>
            <ac:grpSpMk id="4" creationId="{93DE306E-C9C5-1242-AEAA-A7F643B28CBB}"/>
          </ac:grpSpMkLst>
        </pc:grpChg>
        <pc:grpChg chg="add del mod">
          <ac:chgData name="Sam Holmstrom" userId="08b3842e5eaaf056" providerId="LiveId" clId="{DB897A6E-55C1-C94A-AEBB-80F06C8FB6EE}" dt="2020-08-24T02:32:08.443" v="435" actId="21"/>
          <ac:grpSpMkLst>
            <pc:docMk/>
            <pc:sldMk cId="465144697" sldId="257"/>
            <ac:grpSpMk id="6" creationId="{4A299944-B37C-4748-AAA4-D84A379985F7}"/>
          </ac:grpSpMkLst>
        </pc:grpChg>
        <pc:grpChg chg="add del mod">
          <ac:chgData name="Sam Holmstrom" userId="08b3842e5eaaf056" providerId="LiveId" clId="{DB897A6E-55C1-C94A-AEBB-80F06C8FB6EE}" dt="2020-08-24T02:32:08.443" v="435" actId="21"/>
          <ac:grpSpMkLst>
            <pc:docMk/>
            <pc:sldMk cId="465144697" sldId="257"/>
            <ac:grpSpMk id="7" creationId="{794F45A0-3B87-C745-8ACB-FAA54BDEF311}"/>
          </ac:grpSpMkLst>
        </pc:grpChg>
        <pc:grpChg chg="add del mod">
          <ac:chgData name="Sam Holmstrom" userId="08b3842e5eaaf056" providerId="LiveId" clId="{DB897A6E-55C1-C94A-AEBB-80F06C8FB6EE}" dt="2020-08-24T02:32:08.443" v="435" actId="21"/>
          <ac:grpSpMkLst>
            <pc:docMk/>
            <pc:sldMk cId="465144697" sldId="257"/>
            <ac:grpSpMk id="8" creationId="{B686444F-8182-B349-BA84-130A96AA4BC6}"/>
          </ac:grpSpMkLst>
        </pc:grpChg>
        <pc:grpChg chg="add del mod">
          <ac:chgData name="Sam Holmstrom" userId="08b3842e5eaaf056" providerId="LiveId" clId="{DB897A6E-55C1-C94A-AEBB-80F06C8FB6EE}" dt="2020-08-24T02:32:08.443" v="435" actId="21"/>
          <ac:grpSpMkLst>
            <pc:docMk/>
            <pc:sldMk cId="465144697" sldId="257"/>
            <ac:grpSpMk id="9" creationId="{6AE9387C-8878-5F46-84E5-8546136F9A60}"/>
          </ac:grpSpMkLst>
        </pc:grpChg>
        <pc:grpChg chg="add del mod">
          <ac:chgData name="Sam Holmstrom" userId="08b3842e5eaaf056" providerId="LiveId" clId="{DB897A6E-55C1-C94A-AEBB-80F06C8FB6EE}" dt="2020-08-24T02:32:08.443" v="435" actId="21"/>
          <ac:grpSpMkLst>
            <pc:docMk/>
            <pc:sldMk cId="465144697" sldId="257"/>
            <ac:grpSpMk id="10" creationId="{603C5C57-0DDB-7C48-9335-C9F925A1DCCC}"/>
          </ac:grpSpMkLst>
        </pc:grpChg>
        <pc:grpChg chg="add del mod">
          <ac:chgData name="Sam Holmstrom" userId="08b3842e5eaaf056" providerId="LiveId" clId="{DB897A6E-55C1-C94A-AEBB-80F06C8FB6EE}" dt="2020-08-24T02:32:08.443" v="435" actId="21"/>
          <ac:grpSpMkLst>
            <pc:docMk/>
            <pc:sldMk cId="465144697" sldId="257"/>
            <ac:grpSpMk id="11" creationId="{81AF72E0-EEF1-DB41-B22C-7A06F97EB3D3}"/>
          </ac:grpSpMkLst>
        </pc:grpChg>
        <pc:picChg chg="add">
          <ac:chgData name="Sam Holmstrom" userId="08b3842e5eaaf056" providerId="LiveId" clId="{DB897A6E-55C1-C94A-AEBB-80F06C8FB6EE}" dt="2020-08-24T12:51:23.109" v="730" actId="26606"/>
          <ac:picMkLst>
            <pc:docMk/>
            <pc:sldMk cId="465144697" sldId="257"/>
            <ac:picMk id="27" creationId="{2270F1FA-0425-408F-9861-80BF5AFB276D}"/>
          </ac:picMkLst>
        </pc:picChg>
        <pc:picChg chg="add mod">
          <ac:chgData name="Sam Holmstrom" userId="08b3842e5eaaf056" providerId="LiveId" clId="{DB897A6E-55C1-C94A-AEBB-80F06C8FB6EE}" dt="2020-08-24T02:31:56.222" v="432" actId="164"/>
          <ac:picMkLst>
            <pc:docMk/>
            <pc:sldMk cId="465144697" sldId="257"/>
            <ac:picMk id="4098" creationId="{0532CC2C-F838-F045-82CE-407EE2A8A96B}"/>
          </ac:picMkLst>
        </pc:picChg>
        <pc:picChg chg="add mod">
          <ac:chgData name="Sam Holmstrom" userId="08b3842e5eaaf056" providerId="LiveId" clId="{DB897A6E-55C1-C94A-AEBB-80F06C8FB6EE}" dt="2020-08-24T02:31:25.911" v="425" actId="164"/>
          <ac:picMkLst>
            <pc:docMk/>
            <pc:sldMk cId="465144697" sldId="257"/>
            <ac:picMk id="4100" creationId="{3B32FBB4-3BAF-8547-BF21-BD2FC23036F5}"/>
          </ac:picMkLst>
        </pc:picChg>
        <pc:picChg chg="add mod">
          <ac:chgData name="Sam Holmstrom" userId="08b3842e5eaaf056" providerId="LiveId" clId="{DB897A6E-55C1-C94A-AEBB-80F06C8FB6EE}" dt="2020-08-24T02:32:00.608" v="434" actId="164"/>
          <ac:picMkLst>
            <pc:docMk/>
            <pc:sldMk cId="465144697" sldId="257"/>
            <ac:picMk id="4102" creationId="{A6C26D9E-9E74-C749-AC0C-6284799C2BFA}"/>
          </ac:picMkLst>
        </pc:picChg>
        <pc:picChg chg="add del mod">
          <ac:chgData name="Sam Holmstrom" userId="08b3842e5eaaf056" providerId="LiveId" clId="{DB897A6E-55C1-C94A-AEBB-80F06C8FB6EE}" dt="2020-08-24T02:22:00.182" v="251" actId="478"/>
          <ac:picMkLst>
            <pc:docMk/>
            <pc:sldMk cId="465144697" sldId="257"/>
            <ac:picMk id="4104" creationId="{6F95CB7C-2AB0-784B-BAAA-CEA404AA64E0}"/>
          </ac:picMkLst>
        </pc:picChg>
        <pc:picChg chg="add mod">
          <ac:chgData name="Sam Holmstrom" userId="08b3842e5eaaf056" providerId="LiveId" clId="{DB897A6E-55C1-C94A-AEBB-80F06C8FB6EE}" dt="2020-08-24T02:31:36.015" v="428" actId="164"/>
          <ac:picMkLst>
            <pc:docMk/>
            <pc:sldMk cId="465144697" sldId="257"/>
            <ac:picMk id="4106" creationId="{BC8866BD-6B5B-FD42-A58F-346A53F4D0FD}"/>
          </ac:picMkLst>
        </pc:picChg>
        <pc:picChg chg="add mod">
          <ac:chgData name="Sam Holmstrom" userId="08b3842e5eaaf056" providerId="LiveId" clId="{DB897A6E-55C1-C94A-AEBB-80F06C8FB6EE}" dt="2020-08-24T02:31:52.056" v="431" actId="164"/>
          <ac:picMkLst>
            <pc:docMk/>
            <pc:sldMk cId="465144697" sldId="257"/>
            <ac:picMk id="4108" creationId="{CD3A64FF-BB60-F444-86BB-79D991F1314E}"/>
          </ac:picMkLst>
        </pc:picChg>
        <pc:picChg chg="add mod">
          <ac:chgData name="Sam Holmstrom" userId="08b3842e5eaaf056" providerId="LiveId" clId="{DB897A6E-55C1-C94A-AEBB-80F06C8FB6EE}" dt="2020-08-24T02:31:31.356" v="426" actId="164"/>
          <ac:picMkLst>
            <pc:docMk/>
            <pc:sldMk cId="465144697" sldId="257"/>
            <ac:picMk id="4110" creationId="{B50EC06A-BA43-5C43-83E8-2F697F4818F3}"/>
          </ac:picMkLst>
        </pc:picChg>
        <pc:picChg chg="add mod">
          <ac:chgData name="Sam Holmstrom" userId="08b3842e5eaaf056" providerId="LiveId" clId="{DB897A6E-55C1-C94A-AEBB-80F06C8FB6EE}" dt="2020-08-24T02:31:58.377" v="433" actId="164"/>
          <ac:picMkLst>
            <pc:docMk/>
            <pc:sldMk cId="465144697" sldId="257"/>
            <ac:picMk id="4112" creationId="{8C4540D3-F2A1-C64F-B335-60B8F3584187}"/>
          </ac:picMkLst>
        </pc:picChg>
        <pc:picChg chg="add mod">
          <ac:chgData name="Sam Holmstrom" userId="08b3842e5eaaf056" providerId="LiveId" clId="{DB897A6E-55C1-C94A-AEBB-80F06C8FB6EE}" dt="2020-08-24T02:31:41.329" v="430" actId="164"/>
          <ac:picMkLst>
            <pc:docMk/>
            <pc:sldMk cId="465144697" sldId="257"/>
            <ac:picMk id="4114" creationId="{5BA1E9B0-FCE9-0442-9AAB-9E84FD09949C}"/>
          </ac:picMkLst>
        </pc:picChg>
      </pc:sldChg>
      <pc:sldChg chg="addSp modSp add mod ord">
        <pc:chgData name="Sam Holmstrom" userId="08b3842e5eaaf056" providerId="LiveId" clId="{DB897A6E-55C1-C94A-AEBB-80F06C8FB6EE}" dt="2020-08-24T23:38:28.267" v="5092" actId="20577"/>
        <pc:sldMkLst>
          <pc:docMk/>
          <pc:sldMk cId="4159382850" sldId="258"/>
        </pc:sldMkLst>
        <pc:spChg chg="add mod">
          <ac:chgData name="Sam Holmstrom" userId="08b3842e5eaaf056" providerId="LiveId" clId="{DB897A6E-55C1-C94A-AEBB-80F06C8FB6EE}" dt="2020-08-24T23:38:28.267" v="5092" actId="20577"/>
          <ac:spMkLst>
            <pc:docMk/>
            <pc:sldMk cId="4159382850" sldId="258"/>
            <ac:spMk id="2" creationId="{2917CBB1-594B-D74E-8DE1-3C1F5F6558AB}"/>
          </ac:spMkLst>
        </pc:spChg>
      </pc:sldChg>
      <pc:sldChg chg="addSp delSp modSp add mod ord">
        <pc:chgData name="Sam Holmstrom" userId="08b3842e5eaaf056" providerId="LiveId" clId="{DB897A6E-55C1-C94A-AEBB-80F06C8FB6EE}" dt="2020-08-24T20:18:55.853" v="1195" actId="1036"/>
        <pc:sldMkLst>
          <pc:docMk/>
          <pc:sldMk cId="203552409" sldId="259"/>
        </pc:sldMkLst>
        <pc:spChg chg="add mod">
          <ac:chgData name="Sam Holmstrom" userId="08b3842e5eaaf056" providerId="LiveId" clId="{DB897A6E-55C1-C94A-AEBB-80F06C8FB6EE}" dt="2020-08-24T20:18:55.853" v="1195" actId="1036"/>
          <ac:spMkLst>
            <pc:docMk/>
            <pc:sldMk cId="203552409" sldId="259"/>
            <ac:spMk id="4" creationId="{38FE5CE5-95C7-4340-B7E9-95F0D1684FB1}"/>
          </ac:spMkLst>
        </pc:spChg>
        <pc:picChg chg="add">
          <ac:chgData name="Sam Holmstrom" userId="08b3842e5eaaf056" providerId="LiveId" clId="{DB897A6E-55C1-C94A-AEBB-80F06C8FB6EE}" dt="2020-08-24T19:35:45.956" v="979"/>
          <ac:picMkLst>
            <pc:docMk/>
            <pc:sldMk cId="203552409" sldId="259"/>
            <ac:picMk id="6146" creationId="{512E1865-8FBC-EA42-B297-BE7CDBD66B39}"/>
          </ac:picMkLst>
        </pc:picChg>
        <pc:picChg chg="add del">
          <ac:chgData name="Sam Holmstrom" userId="08b3842e5eaaf056" providerId="LiveId" clId="{DB897A6E-55C1-C94A-AEBB-80F06C8FB6EE}" dt="2020-08-24T19:35:45.037" v="978" actId="478"/>
          <ac:picMkLst>
            <pc:docMk/>
            <pc:sldMk cId="203552409" sldId="259"/>
            <ac:picMk id="9218" creationId="{54983DA6-629A-3B43-B475-3A873952C06F}"/>
          </ac:picMkLst>
        </pc:picChg>
      </pc:sldChg>
      <pc:sldChg chg="addSp delSp modSp add mod setBg">
        <pc:chgData name="Sam Holmstrom" userId="08b3842e5eaaf056" providerId="LiveId" clId="{DB897A6E-55C1-C94A-AEBB-80F06C8FB6EE}" dt="2020-08-24T22:43:47.724" v="3509" actId="122"/>
        <pc:sldMkLst>
          <pc:docMk/>
          <pc:sldMk cId="2476133696" sldId="260"/>
        </pc:sldMkLst>
        <pc:spChg chg="add del mod">
          <ac:chgData name="Sam Holmstrom" userId="08b3842e5eaaf056" providerId="LiveId" clId="{DB897A6E-55C1-C94A-AEBB-80F06C8FB6EE}" dt="2020-08-24T15:03:26.095" v="855" actId="478"/>
          <ac:spMkLst>
            <pc:docMk/>
            <pc:sldMk cId="2476133696" sldId="260"/>
            <ac:spMk id="2" creationId="{82968BB4-23BA-1D4D-9C56-5A9CAAE80097}"/>
          </ac:spMkLst>
        </pc:spChg>
        <pc:spChg chg="add mod">
          <ac:chgData name="Sam Holmstrom" userId="08b3842e5eaaf056" providerId="LiveId" clId="{DB897A6E-55C1-C94A-AEBB-80F06C8FB6EE}" dt="2020-08-24T22:42:41.369" v="3433" actId="20577"/>
          <ac:spMkLst>
            <pc:docMk/>
            <pc:sldMk cId="2476133696" sldId="260"/>
            <ac:spMk id="2" creationId="{D51B37B7-C67F-B54F-914D-F3EB634E6B2E}"/>
          </ac:spMkLst>
        </pc:spChg>
        <pc:spChg chg="add mod">
          <ac:chgData name="Sam Holmstrom" userId="08b3842e5eaaf056" providerId="LiveId" clId="{DB897A6E-55C1-C94A-AEBB-80F06C8FB6EE}" dt="2020-08-24T22:42:23.257" v="3409" actId="1076"/>
          <ac:spMkLst>
            <pc:docMk/>
            <pc:sldMk cId="2476133696" sldId="260"/>
            <ac:spMk id="9" creationId="{CE7F0B26-09C5-0A43-A680-F3FABBFE59D4}"/>
          </ac:spMkLst>
        </pc:spChg>
        <pc:spChg chg="add mod">
          <ac:chgData name="Sam Holmstrom" userId="08b3842e5eaaf056" providerId="LiveId" clId="{DB897A6E-55C1-C94A-AEBB-80F06C8FB6EE}" dt="2020-08-24T22:42:54.870" v="3441" actId="1076"/>
          <ac:spMkLst>
            <pc:docMk/>
            <pc:sldMk cId="2476133696" sldId="260"/>
            <ac:spMk id="11" creationId="{FF8C3F25-FD93-F14B-9997-B706D465C7AC}"/>
          </ac:spMkLst>
        </pc:spChg>
        <pc:spChg chg="add mod">
          <ac:chgData name="Sam Holmstrom" userId="08b3842e5eaaf056" providerId="LiveId" clId="{DB897A6E-55C1-C94A-AEBB-80F06C8FB6EE}" dt="2020-08-24T22:43:08.678" v="3455" actId="1076"/>
          <ac:spMkLst>
            <pc:docMk/>
            <pc:sldMk cId="2476133696" sldId="260"/>
            <ac:spMk id="12" creationId="{7345390B-5A7A-5741-AD1B-AD4ED021758C}"/>
          </ac:spMkLst>
        </pc:spChg>
        <pc:spChg chg="add mod">
          <ac:chgData name="Sam Holmstrom" userId="08b3842e5eaaf056" providerId="LiveId" clId="{DB897A6E-55C1-C94A-AEBB-80F06C8FB6EE}" dt="2020-08-24T22:43:47.724" v="3509" actId="122"/>
          <ac:spMkLst>
            <pc:docMk/>
            <pc:sldMk cId="2476133696" sldId="260"/>
            <ac:spMk id="13" creationId="{24FAB556-CBD7-4A4A-B09B-F4421ECE062E}"/>
          </ac:spMkLst>
        </pc:spChg>
        <pc:spChg chg="add del">
          <ac:chgData name="Sam Holmstrom" userId="08b3842e5eaaf056" providerId="LiveId" clId="{DB897A6E-55C1-C94A-AEBB-80F06C8FB6EE}" dt="2020-08-24T15:06:15.434" v="862" actId="26606"/>
          <ac:spMkLst>
            <pc:docMk/>
            <pc:sldMk cId="2476133696" sldId="260"/>
            <ac:spMk id="75" creationId="{19B2EB12-332C-4DCC-9746-30DD4690F95F}"/>
          </ac:spMkLst>
        </pc:spChg>
        <pc:spChg chg="add del">
          <ac:chgData name="Sam Holmstrom" userId="08b3842e5eaaf056" providerId="LiveId" clId="{DB897A6E-55C1-C94A-AEBB-80F06C8FB6EE}" dt="2020-08-24T15:06:51.656" v="867" actId="26606"/>
          <ac:spMkLst>
            <pc:docMk/>
            <pc:sldMk cId="2476133696" sldId="260"/>
            <ac:spMk id="8204" creationId="{6F79B0DD-2C63-4EE5-804F-B8E391FC1E45}"/>
          </ac:spMkLst>
        </pc:spChg>
        <pc:spChg chg="add del">
          <ac:chgData name="Sam Holmstrom" userId="08b3842e5eaaf056" providerId="LiveId" clId="{DB897A6E-55C1-C94A-AEBB-80F06C8FB6EE}" dt="2020-08-24T15:06:51.656" v="867" actId="26606"/>
          <ac:spMkLst>
            <pc:docMk/>
            <pc:sldMk cId="2476133696" sldId="260"/>
            <ac:spMk id="8205" creationId="{627DB8AB-CD55-4C8F-9043-52652B89231A}"/>
          </ac:spMkLst>
        </pc:spChg>
        <pc:spChg chg="add del">
          <ac:chgData name="Sam Holmstrom" userId="08b3842e5eaaf056" providerId="LiveId" clId="{DB897A6E-55C1-C94A-AEBB-80F06C8FB6EE}" dt="2020-08-24T15:06:51.656" v="867" actId="26606"/>
          <ac:spMkLst>
            <pc:docMk/>
            <pc:sldMk cId="2476133696" sldId="260"/>
            <ac:spMk id="8206" creationId="{53059C5A-91CB-4024-9B4E-20082E25C70B}"/>
          </ac:spMkLst>
        </pc:spChg>
        <pc:spChg chg="add del">
          <ac:chgData name="Sam Holmstrom" userId="08b3842e5eaaf056" providerId="LiveId" clId="{DB897A6E-55C1-C94A-AEBB-80F06C8FB6EE}" dt="2020-08-24T15:06:51.656" v="867" actId="26606"/>
          <ac:spMkLst>
            <pc:docMk/>
            <pc:sldMk cId="2476133696" sldId="260"/>
            <ac:spMk id="8207" creationId="{184884BF-A898-4EFF-9504-E13EBE3FF62E}"/>
          </ac:spMkLst>
        </pc:spChg>
        <pc:spChg chg="add del">
          <ac:chgData name="Sam Holmstrom" userId="08b3842e5eaaf056" providerId="LiveId" clId="{DB897A6E-55C1-C94A-AEBB-80F06C8FB6EE}" dt="2020-08-24T15:06:51.656" v="867" actId="26606"/>
          <ac:spMkLst>
            <pc:docMk/>
            <pc:sldMk cId="2476133696" sldId="260"/>
            <ac:spMk id="8208" creationId="{7B32D337-FDA6-4468-ADB1-7038E5FC0BA9}"/>
          </ac:spMkLst>
        </pc:spChg>
        <pc:grpChg chg="add del">
          <ac:chgData name="Sam Holmstrom" userId="08b3842e5eaaf056" providerId="LiveId" clId="{DB897A6E-55C1-C94A-AEBB-80F06C8FB6EE}" dt="2020-08-24T15:06:15.434" v="862" actId="26606"/>
          <ac:grpSpMkLst>
            <pc:docMk/>
            <pc:sldMk cId="2476133696" sldId="260"/>
            <ac:grpSpMk id="77" creationId="{AFD40B55-BABB-4B33-ADD3-0C2340430678}"/>
          </ac:grpSpMkLst>
        </pc:grpChg>
        <pc:grpChg chg="add del">
          <ac:chgData name="Sam Holmstrom" userId="08b3842e5eaaf056" providerId="LiveId" clId="{DB897A6E-55C1-C94A-AEBB-80F06C8FB6EE}" dt="2020-08-24T15:06:15.434" v="862" actId="26606"/>
          <ac:grpSpMkLst>
            <pc:docMk/>
            <pc:sldMk cId="2476133696" sldId="260"/>
            <ac:grpSpMk id="81" creationId="{E616EDA1-F722-4C6A-AD2F-E487C7EBE6BD}"/>
          </ac:grpSpMkLst>
        </pc:grpChg>
        <pc:grpChg chg="add del">
          <ac:chgData name="Sam Holmstrom" userId="08b3842e5eaaf056" providerId="LiveId" clId="{DB897A6E-55C1-C94A-AEBB-80F06C8FB6EE}" dt="2020-08-24T15:06:15.434" v="862" actId="26606"/>
          <ac:grpSpMkLst>
            <pc:docMk/>
            <pc:sldMk cId="2476133696" sldId="260"/>
            <ac:grpSpMk id="85" creationId="{718BCC2B-0684-4382-A2D3-C9ADC776876E}"/>
          </ac:grpSpMkLst>
        </pc:grpChg>
        <pc:grpChg chg="add del">
          <ac:chgData name="Sam Holmstrom" userId="08b3842e5eaaf056" providerId="LiveId" clId="{DB897A6E-55C1-C94A-AEBB-80F06C8FB6EE}" dt="2020-08-24T15:06:15.434" v="862" actId="26606"/>
          <ac:grpSpMkLst>
            <pc:docMk/>
            <pc:sldMk cId="2476133696" sldId="260"/>
            <ac:grpSpMk id="89" creationId="{B5D0BDB0-2E17-4D86-BEE1-1A1817E04694}"/>
          </ac:grpSpMkLst>
        </pc:grpChg>
        <pc:picChg chg="add mod ord">
          <ac:chgData name="Sam Holmstrom" userId="08b3842e5eaaf056" providerId="LiveId" clId="{DB897A6E-55C1-C94A-AEBB-80F06C8FB6EE}" dt="2020-08-24T15:07:08.187" v="871" actId="1076"/>
          <ac:picMkLst>
            <pc:docMk/>
            <pc:sldMk cId="2476133696" sldId="260"/>
            <ac:picMk id="4" creationId="{BF7674C1-1EFC-E545-8AE1-684A8DBE9CBB}"/>
          </ac:picMkLst>
        </pc:picChg>
        <pc:picChg chg="add mod ord">
          <ac:chgData name="Sam Holmstrom" userId="08b3842e5eaaf056" providerId="LiveId" clId="{DB897A6E-55C1-C94A-AEBB-80F06C8FB6EE}" dt="2020-08-24T15:07:00.892" v="869" actId="1076"/>
          <ac:picMkLst>
            <pc:docMk/>
            <pc:sldMk cId="2476133696" sldId="260"/>
            <ac:picMk id="8194" creationId="{A29131FF-5AD6-A44E-8E09-9339F96C79E9}"/>
          </ac:picMkLst>
        </pc:picChg>
        <pc:picChg chg="add mod ord">
          <ac:chgData name="Sam Holmstrom" userId="08b3842e5eaaf056" providerId="LiveId" clId="{DB897A6E-55C1-C94A-AEBB-80F06C8FB6EE}" dt="2020-08-24T15:06:51.656" v="867" actId="26606"/>
          <ac:picMkLst>
            <pc:docMk/>
            <pc:sldMk cId="2476133696" sldId="260"/>
            <ac:picMk id="8196" creationId="{7893A73A-DF16-7248-9FD1-77DB30AC87C6}"/>
          </ac:picMkLst>
        </pc:picChg>
        <pc:picChg chg="add mod ord">
          <ac:chgData name="Sam Holmstrom" userId="08b3842e5eaaf056" providerId="LiveId" clId="{DB897A6E-55C1-C94A-AEBB-80F06C8FB6EE}" dt="2020-08-24T15:07:04.406" v="870" actId="1076"/>
          <ac:picMkLst>
            <pc:docMk/>
            <pc:sldMk cId="2476133696" sldId="260"/>
            <ac:picMk id="8198" creationId="{95FDD0DC-C17A-0643-8741-C94FBD3975F9}"/>
          </ac:picMkLst>
        </pc:picChg>
        <pc:cxnChg chg="add del">
          <ac:chgData name="Sam Holmstrom" userId="08b3842e5eaaf056" providerId="LiveId" clId="{DB897A6E-55C1-C94A-AEBB-80F06C8FB6EE}" dt="2020-08-24T15:06:15.425" v="861" actId="26606"/>
          <ac:cxnSpMkLst>
            <pc:docMk/>
            <pc:sldMk cId="2476133696" sldId="260"/>
            <ac:cxnSpMk id="139" creationId="{91B6081D-D3E8-4209-B85B-EB1C655A6272}"/>
          </ac:cxnSpMkLst>
        </pc:cxnChg>
        <pc:cxnChg chg="add del">
          <ac:chgData name="Sam Holmstrom" userId="08b3842e5eaaf056" providerId="LiveId" clId="{DB897A6E-55C1-C94A-AEBB-80F06C8FB6EE}" dt="2020-08-24T15:06:15.425" v="861" actId="26606"/>
          <ac:cxnSpMkLst>
            <pc:docMk/>
            <pc:sldMk cId="2476133696" sldId="260"/>
            <ac:cxnSpMk id="141" creationId="{28CA55E4-1295-45C8-BA05-5A9E705B749A}"/>
          </ac:cxnSpMkLst>
        </pc:cxnChg>
        <pc:cxnChg chg="add del">
          <ac:chgData name="Sam Holmstrom" userId="08b3842e5eaaf056" providerId="LiveId" clId="{DB897A6E-55C1-C94A-AEBB-80F06C8FB6EE}" dt="2020-08-24T15:06:15.425" v="861" actId="26606"/>
          <ac:cxnSpMkLst>
            <pc:docMk/>
            <pc:sldMk cId="2476133696" sldId="260"/>
            <ac:cxnSpMk id="143" creationId="{08C5794E-A9A1-4A23-AF68-C79A7822334C}"/>
          </ac:cxnSpMkLst>
        </pc:cxnChg>
        <pc:cxnChg chg="add del">
          <ac:chgData name="Sam Holmstrom" userId="08b3842e5eaaf056" providerId="LiveId" clId="{DB897A6E-55C1-C94A-AEBB-80F06C8FB6EE}" dt="2020-08-24T15:06:51.666" v="868" actId="26606"/>
          <ac:cxnSpMkLst>
            <pc:docMk/>
            <pc:sldMk cId="2476133696" sldId="260"/>
            <ac:cxnSpMk id="8200" creationId="{50DA1EB8-87CF-4588-A1FD-4756F9A28F6B}"/>
          </ac:cxnSpMkLst>
        </pc:cxnChg>
        <pc:cxnChg chg="add del">
          <ac:chgData name="Sam Holmstrom" userId="08b3842e5eaaf056" providerId="LiveId" clId="{DB897A6E-55C1-C94A-AEBB-80F06C8FB6EE}" dt="2020-08-24T15:06:51.666" v="868" actId="26606"/>
          <ac:cxnSpMkLst>
            <pc:docMk/>
            <pc:sldMk cId="2476133696" sldId="260"/>
            <ac:cxnSpMk id="8201" creationId="{D7A4E378-EA57-47B9-B1EB-58B998F6CFFB}"/>
          </ac:cxnSpMkLst>
        </pc:cxnChg>
        <pc:cxnChg chg="add del">
          <ac:chgData name="Sam Holmstrom" userId="08b3842e5eaaf056" providerId="LiveId" clId="{DB897A6E-55C1-C94A-AEBB-80F06C8FB6EE}" dt="2020-08-24T15:06:51.666" v="868" actId="26606"/>
          <ac:cxnSpMkLst>
            <pc:docMk/>
            <pc:sldMk cId="2476133696" sldId="260"/>
            <ac:cxnSpMk id="8202" creationId="{D2B31ED6-76F0-425A-9A41-C947AEF9C145}"/>
          </ac:cxnSpMkLst>
        </pc:cxnChg>
        <pc:cxnChg chg="add">
          <ac:chgData name="Sam Holmstrom" userId="08b3842e5eaaf056" providerId="LiveId" clId="{DB897A6E-55C1-C94A-AEBB-80F06C8FB6EE}" dt="2020-08-24T15:06:51.666" v="868" actId="26606"/>
          <ac:cxnSpMkLst>
            <pc:docMk/>
            <pc:sldMk cId="2476133696" sldId="260"/>
            <ac:cxnSpMk id="8210" creationId="{50DA1EB8-87CF-4588-A1FD-4756F9A28F6B}"/>
          </ac:cxnSpMkLst>
        </pc:cxnChg>
        <pc:cxnChg chg="add">
          <ac:chgData name="Sam Holmstrom" userId="08b3842e5eaaf056" providerId="LiveId" clId="{DB897A6E-55C1-C94A-AEBB-80F06C8FB6EE}" dt="2020-08-24T15:06:51.666" v="868" actId="26606"/>
          <ac:cxnSpMkLst>
            <pc:docMk/>
            <pc:sldMk cId="2476133696" sldId="260"/>
            <ac:cxnSpMk id="8211" creationId="{D7A4E378-EA57-47B9-B1EB-58B998F6CFFB}"/>
          </ac:cxnSpMkLst>
        </pc:cxnChg>
        <pc:cxnChg chg="add">
          <ac:chgData name="Sam Holmstrom" userId="08b3842e5eaaf056" providerId="LiveId" clId="{DB897A6E-55C1-C94A-AEBB-80F06C8FB6EE}" dt="2020-08-24T15:06:51.666" v="868" actId="26606"/>
          <ac:cxnSpMkLst>
            <pc:docMk/>
            <pc:sldMk cId="2476133696" sldId="260"/>
            <ac:cxnSpMk id="8212" creationId="{D2B31ED6-76F0-425A-9A41-C947AEF9C145}"/>
          </ac:cxnSpMkLst>
        </pc:cxnChg>
      </pc:sldChg>
      <pc:sldChg chg="addSp delSp modSp add mod ord">
        <pc:chgData name="Sam Holmstrom" userId="08b3842e5eaaf056" providerId="LiveId" clId="{DB897A6E-55C1-C94A-AEBB-80F06C8FB6EE}" dt="2020-08-24T20:22:04.770" v="1325" actId="1076"/>
        <pc:sldMkLst>
          <pc:docMk/>
          <pc:sldMk cId="3750194165" sldId="261"/>
        </pc:sldMkLst>
        <pc:spChg chg="add mod">
          <ac:chgData name="Sam Holmstrom" userId="08b3842e5eaaf056" providerId="LiveId" clId="{DB897A6E-55C1-C94A-AEBB-80F06C8FB6EE}" dt="2020-08-24T20:22:04.770" v="1325" actId="1076"/>
          <ac:spMkLst>
            <pc:docMk/>
            <pc:sldMk cId="3750194165" sldId="261"/>
            <ac:spMk id="4" creationId="{F2B983D6-AF70-1343-B6EC-BFB658BDBCAE}"/>
          </ac:spMkLst>
        </pc:spChg>
        <pc:picChg chg="add mod">
          <ac:chgData name="Sam Holmstrom" userId="08b3842e5eaaf056" providerId="LiveId" clId="{DB897A6E-55C1-C94A-AEBB-80F06C8FB6EE}" dt="2020-08-24T15:44:20.649" v="897" actId="1076"/>
          <ac:picMkLst>
            <pc:docMk/>
            <pc:sldMk cId="3750194165" sldId="261"/>
            <ac:picMk id="1026" creationId="{F54F6C90-FA50-4E47-A6A1-8385DA525656}"/>
          </ac:picMkLst>
        </pc:picChg>
        <pc:picChg chg="add del mod">
          <ac:chgData name="Sam Holmstrom" userId="08b3842e5eaaf056" providerId="LiveId" clId="{DB897A6E-55C1-C94A-AEBB-80F06C8FB6EE}" dt="2020-08-24T15:43:24.678" v="883" actId="21"/>
          <ac:picMkLst>
            <pc:docMk/>
            <pc:sldMk cId="3750194165" sldId="261"/>
            <ac:picMk id="1028" creationId="{78132DCF-336C-0F46-986A-8402E29763AF}"/>
          </ac:picMkLst>
        </pc:picChg>
      </pc:sldChg>
      <pc:sldChg chg="addSp delSp modSp add mod ord">
        <pc:chgData name="Sam Holmstrom" userId="08b3842e5eaaf056" providerId="LiveId" clId="{DB897A6E-55C1-C94A-AEBB-80F06C8FB6EE}" dt="2020-08-24T22:44:06.353" v="3521" actId="20577"/>
        <pc:sldMkLst>
          <pc:docMk/>
          <pc:sldMk cId="3338976886" sldId="262"/>
        </pc:sldMkLst>
        <pc:spChg chg="add del mod">
          <ac:chgData name="Sam Holmstrom" userId="08b3842e5eaaf056" providerId="LiveId" clId="{DB897A6E-55C1-C94A-AEBB-80F06C8FB6EE}" dt="2020-08-24T15:43:35.826" v="886" actId="478"/>
          <ac:spMkLst>
            <pc:docMk/>
            <pc:sldMk cId="3338976886" sldId="262"/>
            <ac:spMk id="2" creationId="{FAFE9F6B-36BE-A941-B99E-4E0739C3ED5B}"/>
          </ac:spMkLst>
        </pc:spChg>
        <pc:spChg chg="add mod">
          <ac:chgData name="Sam Holmstrom" userId="08b3842e5eaaf056" providerId="LiveId" clId="{DB897A6E-55C1-C94A-AEBB-80F06C8FB6EE}" dt="2020-08-24T22:44:06.353" v="3521" actId="20577"/>
          <ac:spMkLst>
            <pc:docMk/>
            <pc:sldMk cId="3338976886" sldId="262"/>
            <ac:spMk id="5" creationId="{06CB46A1-9542-F24D-9EE1-4D32F86BFC0A}"/>
          </ac:spMkLst>
        </pc:spChg>
        <pc:picChg chg="add mod">
          <ac:chgData name="Sam Holmstrom" userId="08b3842e5eaaf056" providerId="LiveId" clId="{DB897A6E-55C1-C94A-AEBB-80F06C8FB6EE}" dt="2020-08-24T20:13:50.460" v="1012" actId="1076"/>
          <ac:picMkLst>
            <pc:docMk/>
            <pc:sldMk cId="3338976886" sldId="262"/>
            <ac:picMk id="3" creationId="{D52D3283-7007-2C4B-85B9-318C8D4B15D6}"/>
          </ac:picMkLst>
        </pc:picChg>
        <pc:picChg chg="add mod">
          <ac:chgData name="Sam Holmstrom" userId="08b3842e5eaaf056" providerId="LiveId" clId="{DB897A6E-55C1-C94A-AEBB-80F06C8FB6EE}" dt="2020-08-24T20:13:50.460" v="1012" actId="1076"/>
          <ac:picMkLst>
            <pc:docMk/>
            <pc:sldMk cId="3338976886" sldId="262"/>
            <ac:picMk id="4" creationId="{6D5BC369-E7E7-A449-A8EB-72CA6476060A}"/>
          </ac:picMkLst>
        </pc:picChg>
      </pc:sldChg>
      <pc:sldChg chg="addSp delSp modSp add mod ord">
        <pc:chgData name="Sam Holmstrom" userId="08b3842e5eaaf056" providerId="LiveId" clId="{DB897A6E-55C1-C94A-AEBB-80F06C8FB6EE}" dt="2020-08-24T22:45:02.602" v="3549" actId="20577"/>
        <pc:sldMkLst>
          <pc:docMk/>
          <pc:sldMk cId="1628424776" sldId="263"/>
        </pc:sldMkLst>
        <pc:spChg chg="add mod">
          <ac:chgData name="Sam Holmstrom" userId="08b3842e5eaaf056" providerId="LiveId" clId="{DB897A6E-55C1-C94A-AEBB-80F06C8FB6EE}" dt="2020-08-24T21:24:56.264" v="2353" actId="1076"/>
          <ac:spMkLst>
            <pc:docMk/>
            <pc:sldMk cId="1628424776" sldId="263"/>
            <ac:spMk id="2" creationId="{F028FD4F-BCD1-C44D-A439-3D3F67E4C640}"/>
          </ac:spMkLst>
        </pc:spChg>
        <pc:spChg chg="add mod">
          <ac:chgData name="Sam Holmstrom" userId="08b3842e5eaaf056" providerId="LiveId" clId="{DB897A6E-55C1-C94A-AEBB-80F06C8FB6EE}" dt="2020-08-24T21:21:09.375" v="2249" actId="1036"/>
          <ac:spMkLst>
            <pc:docMk/>
            <pc:sldMk cId="1628424776" sldId="263"/>
            <ac:spMk id="3" creationId="{329CB623-EF31-C244-AAE7-C764AFFD4C7E}"/>
          </ac:spMkLst>
        </pc:spChg>
        <pc:spChg chg="add mod">
          <ac:chgData name="Sam Holmstrom" userId="08b3842e5eaaf056" providerId="LiveId" clId="{DB897A6E-55C1-C94A-AEBB-80F06C8FB6EE}" dt="2020-08-24T22:45:02.602" v="3549" actId="20577"/>
          <ac:spMkLst>
            <pc:docMk/>
            <pc:sldMk cId="1628424776" sldId="263"/>
            <ac:spMk id="4" creationId="{F2951ABE-9F66-AE4D-88F0-8B5909ACB8E9}"/>
          </ac:spMkLst>
        </pc:spChg>
        <pc:spChg chg="add mod">
          <ac:chgData name="Sam Holmstrom" userId="08b3842e5eaaf056" providerId="LiveId" clId="{DB897A6E-55C1-C94A-AEBB-80F06C8FB6EE}" dt="2020-08-24T20:58:32.977" v="2084" actId="20577"/>
          <ac:spMkLst>
            <pc:docMk/>
            <pc:sldMk cId="1628424776" sldId="263"/>
            <ac:spMk id="5" creationId="{9AB56B80-3D33-2D4D-8770-AE43324A3980}"/>
          </ac:spMkLst>
        </pc:spChg>
        <pc:spChg chg="add mod">
          <ac:chgData name="Sam Holmstrom" userId="08b3842e5eaaf056" providerId="LiveId" clId="{DB897A6E-55C1-C94A-AEBB-80F06C8FB6EE}" dt="2020-08-24T21:30:04.650" v="2429" actId="1076"/>
          <ac:spMkLst>
            <pc:docMk/>
            <pc:sldMk cId="1628424776" sldId="263"/>
            <ac:spMk id="6" creationId="{A2F9AFE8-2A45-1A47-BCE1-95BFD1913A36}"/>
          </ac:spMkLst>
        </pc:spChg>
        <pc:spChg chg="add mod">
          <ac:chgData name="Sam Holmstrom" userId="08b3842e5eaaf056" providerId="LiveId" clId="{DB897A6E-55C1-C94A-AEBB-80F06C8FB6EE}" dt="2020-08-24T21:24:52.937" v="2352" actId="1076"/>
          <ac:spMkLst>
            <pc:docMk/>
            <pc:sldMk cId="1628424776" sldId="263"/>
            <ac:spMk id="9" creationId="{723AE9D0-58D5-FB4A-BA8A-D059093801A2}"/>
          </ac:spMkLst>
        </pc:spChg>
        <pc:spChg chg="add mod">
          <ac:chgData name="Sam Holmstrom" userId="08b3842e5eaaf056" providerId="LiveId" clId="{DB897A6E-55C1-C94A-AEBB-80F06C8FB6EE}" dt="2020-08-24T21:20:35.234" v="2225"/>
          <ac:spMkLst>
            <pc:docMk/>
            <pc:sldMk cId="1628424776" sldId="263"/>
            <ac:spMk id="10" creationId="{8AEE4A3A-24BD-D34C-950F-208AB6A6D3E7}"/>
          </ac:spMkLst>
        </pc:spChg>
        <pc:spChg chg="add mod">
          <ac:chgData name="Sam Holmstrom" userId="08b3842e5eaaf056" providerId="LiveId" clId="{DB897A6E-55C1-C94A-AEBB-80F06C8FB6EE}" dt="2020-08-24T21:20:35.234" v="2225"/>
          <ac:spMkLst>
            <pc:docMk/>
            <pc:sldMk cId="1628424776" sldId="263"/>
            <ac:spMk id="11" creationId="{E0C81BFC-0361-6F4F-975D-4220E5C40645}"/>
          </ac:spMkLst>
        </pc:spChg>
        <pc:spChg chg="add mod">
          <ac:chgData name="Sam Holmstrom" userId="08b3842e5eaaf056" providerId="LiveId" clId="{DB897A6E-55C1-C94A-AEBB-80F06C8FB6EE}" dt="2020-08-24T21:24:48.314" v="2351" actId="1076"/>
          <ac:spMkLst>
            <pc:docMk/>
            <pc:sldMk cId="1628424776" sldId="263"/>
            <ac:spMk id="12" creationId="{502E54BA-346E-3345-BE0F-341614D11514}"/>
          </ac:spMkLst>
        </pc:spChg>
        <pc:picChg chg="add mod">
          <ac:chgData name="Sam Holmstrom" userId="08b3842e5eaaf056" providerId="LiveId" clId="{DB897A6E-55C1-C94A-AEBB-80F06C8FB6EE}" dt="2020-08-24T21:21:17.692" v="2253" actId="1035"/>
          <ac:picMkLst>
            <pc:docMk/>
            <pc:sldMk cId="1628424776" sldId="263"/>
            <ac:picMk id="8" creationId="{6855868A-811D-BB41-9D01-C4E9152BFFFE}"/>
          </ac:picMkLst>
        </pc:picChg>
        <pc:picChg chg="add del">
          <ac:chgData name="Sam Holmstrom" userId="08b3842e5eaaf056" providerId="LiveId" clId="{DB897A6E-55C1-C94A-AEBB-80F06C8FB6EE}" dt="2020-08-24T20:44:48.153" v="1806" actId="21"/>
          <ac:picMkLst>
            <pc:docMk/>
            <pc:sldMk cId="1628424776" sldId="263"/>
            <ac:picMk id="8194" creationId="{90D6DA5F-CB90-084A-823C-2CC62C94C80C}"/>
          </ac:picMkLst>
        </pc:picChg>
        <pc:picChg chg="add del mod">
          <ac:chgData name="Sam Holmstrom" userId="08b3842e5eaaf056" providerId="LiveId" clId="{DB897A6E-55C1-C94A-AEBB-80F06C8FB6EE}" dt="2020-08-24T21:01:44.875" v="2110" actId="21"/>
          <ac:picMkLst>
            <pc:docMk/>
            <pc:sldMk cId="1628424776" sldId="263"/>
            <ac:picMk id="8196" creationId="{233DBA9B-3532-FF46-B190-2BD1F36BDA43}"/>
          </ac:picMkLst>
        </pc:picChg>
        <pc:picChg chg="add mod">
          <ac:chgData name="Sam Holmstrom" userId="08b3842e5eaaf056" providerId="LiveId" clId="{DB897A6E-55C1-C94A-AEBB-80F06C8FB6EE}" dt="2020-08-24T21:21:26.929" v="2263" actId="1036"/>
          <ac:picMkLst>
            <pc:docMk/>
            <pc:sldMk cId="1628424776" sldId="263"/>
            <ac:picMk id="8198" creationId="{2C75478E-81AB-B243-8C15-DA29D4CAE267}"/>
          </ac:picMkLst>
        </pc:picChg>
      </pc:sldChg>
      <pc:sldChg chg="addSp delSp modSp add del ord">
        <pc:chgData name="Sam Holmstrom" userId="08b3842e5eaaf056" providerId="LiveId" clId="{DB897A6E-55C1-C94A-AEBB-80F06C8FB6EE}" dt="2020-08-24T19:21:40.758" v="976" actId="2696"/>
        <pc:sldMkLst>
          <pc:docMk/>
          <pc:sldMk cId="3667614986" sldId="264"/>
        </pc:sldMkLst>
        <pc:picChg chg="add mod">
          <ac:chgData name="Sam Holmstrom" userId="08b3842e5eaaf056" providerId="LiveId" clId="{DB897A6E-55C1-C94A-AEBB-80F06C8FB6EE}" dt="2020-08-24T02:54:45.235" v="715"/>
          <ac:picMkLst>
            <pc:docMk/>
            <pc:sldMk cId="3667614986" sldId="264"/>
            <ac:picMk id="3" creationId="{71923195-5F3C-3D47-BC69-00CD262C29A8}"/>
          </ac:picMkLst>
        </pc:picChg>
        <pc:picChg chg="add del mod">
          <ac:chgData name="Sam Holmstrom" userId="08b3842e5eaaf056" providerId="LiveId" clId="{DB897A6E-55C1-C94A-AEBB-80F06C8FB6EE}" dt="2020-08-24T01:39:18.005" v="117" actId="21"/>
          <ac:picMkLst>
            <pc:docMk/>
            <pc:sldMk cId="3667614986" sldId="264"/>
            <ac:picMk id="2050" creationId="{A69A4071-33A0-0943-B6AE-F23BF6A07D87}"/>
          </ac:picMkLst>
        </pc:picChg>
        <pc:picChg chg="add mod">
          <ac:chgData name="Sam Holmstrom" userId="08b3842e5eaaf056" providerId="LiveId" clId="{DB897A6E-55C1-C94A-AEBB-80F06C8FB6EE}" dt="2020-08-24T02:55:20.031" v="718" actId="14100"/>
          <ac:picMkLst>
            <pc:docMk/>
            <pc:sldMk cId="3667614986" sldId="264"/>
            <ac:picMk id="2052" creationId="{064DC852-EA52-E44B-8D81-54B4BA3DBB3D}"/>
          </ac:picMkLst>
        </pc:picChg>
      </pc:sldChg>
      <pc:sldChg chg="addSp delSp modSp add del mod">
        <pc:chgData name="Sam Holmstrom" userId="08b3842e5eaaf056" providerId="LiveId" clId="{DB897A6E-55C1-C94A-AEBB-80F06C8FB6EE}" dt="2020-08-24T19:21:43.546" v="977" actId="2696"/>
        <pc:sldMkLst>
          <pc:docMk/>
          <pc:sldMk cId="663362157" sldId="265"/>
        </pc:sldMkLst>
        <pc:spChg chg="add del mod">
          <ac:chgData name="Sam Holmstrom" userId="08b3842e5eaaf056" providerId="LiveId" clId="{DB897A6E-55C1-C94A-AEBB-80F06C8FB6EE}" dt="2020-08-24T01:19:13.589" v="28" actId="478"/>
          <ac:spMkLst>
            <pc:docMk/>
            <pc:sldMk cId="663362157" sldId="265"/>
            <ac:spMk id="3" creationId="{CEAA9852-0CF2-F64A-B62E-5EB2AE3F1AB9}"/>
          </ac:spMkLst>
        </pc:spChg>
        <pc:spChg chg="add mod">
          <ac:chgData name="Sam Holmstrom" userId="08b3842e5eaaf056" providerId="LiveId" clId="{DB897A6E-55C1-C94A-AEBB-80F06C8FB6EE}" dt="2020-08-24T01:33:45.018" v="111" actId="20577"/>
          <ac:spMkLst>
            <pc:docMk/>
            <pc:sldMk cId="663362157" sldId="265"/>
            <ac:spMk id="4" creationId="{B3CC24FB-E89E-6B4D-851F-18FF147DDB56}"/>
          </ac:spMkLst>
        </pc:spChg>
        <pc:spChg chg="add mod">
          <ac:chgData name="Sam Holmstrom" userId="08b3842e5eaaf056" providerId="LiveId" clId="{DB897A6E-55C1-C94A-AEBB-80F06C8FB6EE}" dt="2020-08-24T01:33:50.140" v="112" actId="1076"/>
          <ac:spMkLst>
            <pc:docMk/>
            <pc:sldMk cId="663362157" sldId="265"/>
            <ac:spMk id="5" creationId="{01BD1F65-A870-B148-A189-5B122A59C49F}"/>
          </ac:spMkLst>
        </pc:spChg>
        <pc:picChg chg="add mod">
          <ac:chgData name="Sam Holmstrom" userId="08b3842e5eaaf056" providerId="LiveId" clId="{DB897A6E-55C1-C94A-AEBB-80F06C8FB6EE}" dt="2020-08-24T01:17:32.355" v="22" actId="1076"/>
          <ac:picMkLst>
            <pc:docMk/>
            <pc:sldMk cId="663362157" sldId="265"/>
            <ac:picMk id="2" creationId="{75C20A33-585C-7B4D-8F10-3A8B7DA64817}"/>
          </ac:picMkLst>
        </pc:picChg>
        <pc:picChg chg="add mod">
          <ac:chgData name="Sam Holmstrom" userId="08b3842e5eaaf056" providerId="LiveId" clId="{DB897A6E-55C1-C94A-AEBB-80F06C8FB6EE}" dt="2020-08-24T02:53:50.775" v="712" actId="14100"/>
          <ac:picMkLst>
            <pc:docMk/>
            <pc:sldMk cId="663362157" sldId="265"/>
            <ac:picMk id="1026" creationId="{D460BFC4-064C-4349-8D62-CBFF2B31BBB5}"/>
          </ac:picMkLst>
        </pc:picChg>
      </pc:sldChg>
      <pc:sldChg chg="addSp delSp modSp add mod">
        <pc:chgData name="Sam Holmstrom" userId="08b3842e5eaaf056" providerId="LiveId" clId="{DB897A6E-55C1-C94A-AEBB-80F06C8FB6EE}" dt="2020-08-24T23:37:28.633" v="5087" actId="20577"/>
        <pc:sldMkLst>
          <pc:docMk/>
          <pc:sldMk cId="3871346975" sldId="266"/>
        </pc:sldMkLst>
        <pc:spChg chg="add mod">
          <ac:chgData name="Sam Holmstrom" userId="08b3842e5eaaf056" providerId="LiveId" clId="{DB897A6E-55C1-C94A-AEBB-80F06C8FB6EE}" dt="2020-08-24T22:27:05.848" v="2539" actId="1076"/>
          <ac:spMkLst>
            <pc:docMk/>
            <pc:sldMk cId="3871346975" sldId="266"/>
            <ac:spMk id="2" creationId="{20207824-357E-E44A-9CB2-9580B65528A8}"/>
          </ac:spMkLst>
        </pc:spChg>
        <pc:spChg chg="add del mod">
          <ac:chgData name="Sam Holmstrom" userId="08b3842e5eaaf056" providerId="LiveId" clId="{DB897A6E-55C1-C94A-AEBB-80F06C8FB6EE}" dt="2020-08-24T19:21:36.141" v="974" actId="478"/>
          <ac:spMkLst>
            <pc:docMk/>
            <pc:sldMk cId="3871346975" sldId="266"/>
            <ac:spMk id="3" creationId="{CD1FF75D-1CD3-1D41-B559-25B743162C38}"/>
          </ac:spMkLst>
        </pc:spChg>
        <pc:spChg chg="add mod">
          <ac:chgData name="Sam Holmstrom" userId="08b3842e5eaaf056" providerId="LiveId" clId="{DB897A6E-55C1-C94A-AEBB-80F06C8FB6EE}" dt="2020-08-24T23:37:28.633" v="5087" actId="20577"/>
          <ac:spMkLst>
            <pc:docMk/>
            <pc:sldMk cId="3871346975" sldId="266"/>
            <ac:spMk id="4" creationId="{26CDC3BA-D7F1-C54C-8F68-F32CDD660CCA}"/>
          </ac:spMkLst>
        </pc:spChg>
        <pc:spChg chg="del mod">
          <ac:chgData name="Sam Holmstrom" userId="08b3842e5eaaf056" providerId="LiveId" clId="{DB897A6E-55C1-C94A-AEBB-80F06C8FB6EE}" dt="2020-08-24T01:41:23.160" v="128" actId="478"/>
          <ac:spMkLst>
            <pc:docMk/>
            <pc:sldMk cId="3871346975" sldId="266"/>
            <ac:spMk id="4" creationId="{B3CC24FB-E89E-6B4D-851F-18FF147DDB56}"/>
          </ac:spMkLst>
        </pc:spChg>
        <pc:spChg chg="del mod">
          <ac:chgData name="Sam Holmstrom" userId="08b3842e5eaaf056" providerId="LiveId" clId="{DB897A6E-55C1-C94A-AEBB-80F06C8FB6EE}" dt="2020-08-24T19:21:38.520" v="975" actId="478"/>
          <ac:spMkLst>
            <pc:docMk/>
            <pc:sldMk cId="3871346975" sldId="266"/>
            <ac:spMk id="5" creationId="{01BD1F65-A870-B148-A189-5B122A59C49F}"/>
          </ac:spMkLst>
        </pc:spChg>
        <pc:spChg chg="add del mod">
          <ac:chgData name="Sam Holmstrom" userId="08b3842e5eaaf056" providerId="LiveId" clId="{DB897A6E-55C1-C94A-AEBB-80F06C8FB6EE}" dt="2020-08-24T02:55:56.089" v="720" actId="478"/>
          <ac:spMkLst>
            <pc:docMk/>
            <pc:sldMk cId="3871346975" sldId="266"/>
            <ac:spMk id="8" creationId="{075C252B-244C-A741-9D4D-8C4B87DE70F2}"/>
          </ac:spMkLst>
        </pc:spChg>
        <pc:spChg chg="add mod">
          <ac:chgData name="Sam Holmstrom" userId="08b3842e5eaaf056" providerId="LiveId" clId="{DB897A6E-55C1-C94A-AEBB-80F06C8FB6EE}" dt="2020-08-24T23:36:50.550" v="5012" actId="1076"/>
          <ac:spMkLst>
            <pc:docMk/>
            <pc:sldMk cId="3871346975" sldId="266"/>
            <ac:spMk id="8" creationId="{DBAECB3A-45D5-0B4D-B9D2-805F9883FAED}"/>
          </ac:spMkLst>
        </pc:spChg>
        <pc:spChg chg="add mod">
          <ac:chgData name="Sam Holmstrom" userId="08b3842e5eaaf056" providerId="LiveId" clId="{DB897A6E-55C1-C94A-AEBB-80F06C8FB6EE}" dt="2020-08-24T23:36:50.550" v="5012" actId="1076"/>
          <ac:spMkLst>
            <pc:docMk/>
            <pc:sldMk cId="3871346975" sldId="266"/>
            <ac:spMk id="9" creationId="{55B74C6C-5921-C842-B3D0-CD84BFF4C35B}"/>
          </ac:spMkLst>
        </pc:spChg>
        <pc:spChg chg="add mod">
          <ac:chgData name="Sam Holmstrom" userId="08b3842e5eaaf056" providerId="LiveId" clId="{DB897A6E-55C1-C94A-AEBB-80F06C8FB6EE}" dt="2020-08-24T23:36:54.360" v="5013" actId="1076"/>
          <ac:spMkLst>
            <pc:docMk/>
            <pc:sldMk cId="3871346975" sldId="266"/>
            <ac:spMk id="10" creationId="{908270D9-F1E0-1049-A6FF-C526360FF34E}"/>
          </ac:spMkLst>
        </pc:spChg>
        <pc:picChg chg="del">
          <ac:chgData name="Sam Holmstrom" userId="08b3842e5eaaf056" providerId="LiveId" clId="{DB897A6E-55C1-C94A-AEBB-80F06C8FB6EE}" dt="2020-08-24T01:39:27.983" v="121" actId="478"/>
          <ac:picMkLst>
            <pc:docMk/>
            <pc:sldMk cId="3871346975" sldId="266"/>
            <ac:picMk id="2" creationId="{75C20A33-585C-7B4D-8F10-3A8B7DA64817}"/>
          </ac:picMkLst>
        </pc:picChg>
        <pc:picChg chg="add del mod">
          <ac:chgData name="Sam Holmstrom" userId="08b3842e5eaaf056" providerId="LiveId" clId="{DB897A6E-55C1-C94A-AEBB-80F06C8FB6EE}" dt="2020-08-24T01:40:17.068" v="122" actId="478"/>
          <ac:picMkLst>
            <pc:docMk/>
            <pc:sldMk cId="3871346975" sldId="266"/>
            <ac:picMk id="6" creationId="{E9FDEB8C-59BD-4C40-BA93-2C107964724C}"/>
          </ac:picMkLst>
        </pc:picChg>
        <pc:picChg chg="add del mod">
          <ac:chgData name="Sam Holmstrom" userId="08b3842e5eaaf056" providerId="LiveId" clId="{DB897A6E-55C1-C94A-AEBB-80F06C8FB6EE}" dt="2020-08-24T02:54:38.580" v="713" actId="21"/>
          <ac:picMkLst>
            <pc:docMk/>
            <pc:sldMk cId="3871346975" sldId="266"/>
            <ac:picMk id="7" creationId="{8174D166-6B48-E948-A100-9F9EECCA94FE}"/>
          </ac:picMkLst>
        </pc:picChg>
        <pc:picChg chg="del">
          <ac:chgData name="Sam Holmstrom" userId="08b3842e5eaaf056" providerId="LiveId" clId="{DB897A6E-55C1-C94A-AEBB-80F06C8FB6EE}" dt="2020-08-24T01:39:20.824" v="118" actId="478"/>
          <ac:picMkLst>
            <pc:docMk/>
            <pc:sldMk cId="3871346975" sldId="266"/>
            <ac:picMk id="1026" creationId="{D460BFC4-064C-4349-8D62-CBFF2B31BBB5}"/>
          </ac:picMkLst>
        </pc:picChg>
        <pc:picChg chg="add del mod">
          <ac:chgData name="Sam Holmstrom" userId="08b3842e5eaaf056" providerId="LiveId" clId="{DB897A6E-55C1-C94A-AEBB-80F06C8FB6EE}" dt="2020-08-24T19:21:29.772" v="973" actId="478"/>
          <ac:picMkLst>
            <pc:docMk/>
            <pc:sldMk cId="3871346975" sldId="266"/>
            <ac:picMk id="3074" creationId="{5C000E92-EDDE-9C4C-BD6B-564BA0DF1F6C}"/>
          </ac:picMkLst>
        </pc:picChg>
        <pc:picChg chg="add del">
          <ac:chgData name="Sam Holmstrom" userId="08b3842e5eaaf056" providerId="LiveId" clId="{DB897A6E-55C1-C94A-AEBB-80F06C8FB6EE}" dt="2020-08-24T21:05:42.993" v="2132" actId="21"/>
          <ac:picMkLst>
            <pc:docMk/>
            <pc:sldMk cId="3871346975" sldId="266"/>
            <ac:picMk id="9218" creationId="{39F3B55A-FFF8-CC44-9AEE-4AEDF5FCE97B}"/>
          </ac:picMkLst>
        </pc:picChg>
      </pc:sldChg>
      <pc:sldChg chg="addSp delSp modSp add mod ord">
        <pc:chgData name="Sam Holmstrom" userId="08b3842e5eaaf056" providerId="LiveId" clId="{DB897A6E-55C1-C94A-AEBB-80F06C8FB6EE}" dt="2020-08-24T20:43:18.196" v="1800" actId="1076"/>
        <pc:sldMkLst>
          <pc:docMk/>
          <pc:sldMk cId="3050096814" sldId="267"/>
        </pc:sldMkLst>
        <pc:spChg chg="add mod">
          <ac:chgData name="Sam Holmstrom" userId="08b3842e5eaaf056" providerId="LiveId" clId="{DB897A6E-55C1-C94A-AEBB-80F06C8FB6EE}" dt="2020-08-24T20:43:18.196" v="1800" actId="1076"/>
          <ac:spMkLst>
            <pc:docMk/>
            <pc:sldMk cId="3050096814" sldId="267"/>
            <ac:spMk id="2" creationId="{66EDE01F-942E-5A42-8122-BCB064F8D67A}"/>
          </ac:spMkLst>
        </pc:spChg>
        <pc:spChg chg="mod">
          <ac:chgData name="Sam Holmstrom" userId="08b3842e5eaaf056" providerId="LiveId" clId="{DB897A6E-55C1-C94A-AEBB-80F06C8FB6EE}" dt="2020-08-24T16:41:04.206" v="960"/>
          <ac:spMkLst>
            <pc:docMk/>
            <pc:sldMk cId="3050096814" sldId="267"/>
            <ac:spMk id="36" creationId="{1702C511-8E50-2F4B-B2D5-7BBC8E3B9EA6}"/>
          </ac:spMkLst>
        </pc:spChg>
        <pc:spChg chg="mod">
          <ac:chgData name="Sam Holmstrom" userId="08b3842e5eaaf056" providerId="LiveId" clId="{DB897A6E-55C1-C94A-AEBB-80F06C8FB6EE}" dt="2020-08-24T16:42:07.418" v="971" actId="1076"/>
          <ac:spMkLst>
            <pc:docMk/>
            <pc:sldMk cId="3050096814" sldId="267"/>
            <ac:spMk id="43" creationId="{4EA23BC7-E71C-C74B-9DF0-EDCBDD173F1F}"/>
          </ac:spMkLst>
        </pc:spChg>
        <pc:spChg chg="add mod">
          <ac:chgData name="Sam Holmstrom" userId="08b3842e5eaaf056" providerId="LiveId" clId="{DB897A6E-55C1-C94A-AEBB-80F06C8FB6EE}" dt="2020-08-24T14:29:49.038" v="790" actId="1076"/>
          <ac:spMkLst>
            <pc:docMk/>
            <pc:sldMk cId="3050096814" sldId="267"/>
            <ac:spMk id="46" creationId="{E4EAE0D5-FB74-B045-A460-B13B4693A6A4}"/>
          </ac:spMkLst>
        </pc:spChg>
        <pc:spChg chg="add mod">
          <ac:chgData name="Sam Holmstrom" userId="08b3842e5eaaf056" providerId="LiveId" clId="{DB897A6E-55C1-C94A-AEBB-80F06C8FB6EE}" dt="2020-08-24T16:41:27.395" v="965" actId="1076"/>
          <ac:spMkLst>
            <pc:docMk/>
            <pc:sldMk cId="3050096814" sldId="267"/>
            <ac:spMk id="48" creationId="{C858B9C1-2D07-9C42-8BD4-08DD03CBE5D3}"/>
          </ac:spMkLst>
        </pc:spChg>
        <pc:spChg chg="add mod">
          <ac:chgData name="Sam Holmstrom" userId="08b3842e5eaaf056" providerId="LiveId" clId="{DB897A6E-55C1-C94A-AEBB-80F06C8FB6EE}" dt="2020-08-24T16:41:43.642" v="966" actId="1076"/>
          <ac:spMkLst>
            <pc:docMk/>
            <pc:sldMk cId="3050096814" sldId="267"/>
            <ac:spMk id="50" creationId="{1D82CD20-DFD1-CD47-8B71-F40D4BF76D06}"/>
          </ac:spMkLst>
        </pc:spChg>
        <pc:spChg chg="del">
          <ac:chgData name="Sam Holmstrom" userId="08b3842e5eaaf056" providerId="LiveId" clId="{DB897A6E-55C1-C94A-AEBB-80F06C8FB6EE}" dt="2020-08-24T14:30:04.104" v="795" actId="478"/>
          <ac:spMkLst>
            <pc:docMk/>
            <pc:sldMk cId="3050096814" sldId="267"/>
            <ac:spMk id="57" creationId="{986F0B29-651C-B94E-8B32-2A122D1C3260}"/>
          </ac:spMkLst>
        </pc:spChg>
        <pc:spChg chg="del">
          <ac:chgData name="Sam Holmstrom" userId="08b3842e5eaaf056" providerId="LiveId" clId="{DB897A6E-55C1-C94A-AEBB-80F06C8FB6EE}" dt="2020-08-24T14:29:41.857" v="788" actId="478"/>
          <ac:spMkLst>
            <pc:docMk/>
            <pc:sldMk cId="3050096814" sldId="267"/>
            <ac:spMk id="58" creationId="{C1E54EF4-A0C2-6F46-BC58-68FCC8B1DD13}"/>
          </ac:spMkLst>
        </pc:spChg>
        <pc:spChg chg="del">
          <ac:chgData name="Sam Holmstrom" userId="08b3842e5eaaf056" providerId="LiveId" clId="{DB897A6E-55C1-C94A-AEBB-80F06C8FB6EE}" dt="2020-08-24T14:30:22.447" v="798" actId="478"/>
          <ac:spMkLst>
            <pc:docMk/>
            <pc:sldMk cId="3050096814" sldId="267"/>
            <ac:spMk id="59" creationId="{319A27A4-3730-7741-AEAB-CE91BDB998D0}"/>
          </ac:spMkLst>
        </pc:spChg>
        <pc:grpChg chg="del">
          <ac:chgData name="Sam Holmstrom" userId="08b3842e5eaaf056" providerId="LiveId" clId="{DB897A6E-55C1-C94A-AEBB-80F06C8FB6EE}" dt="2020-08-24T14:29:36.144" v="786" actId="478"/>
          <ac:grpSpMkLst>
            <pc:docMk/>
            <pc:sldMk cId="3050096814" sldId="267"/>
            <ac:grpSpMk id="9" creationId="{E34BF27A-F9DA-2847-8BF7-063E03D3E2F1}"/>
          </ac:grpSpMkLst>
        </pc:grpChg>
        <pc:grpChg chg="del">
          <ac:chgData name="Sam Holmstrom" userId="08b3842e5eaaf056" providerId="LiveId" clId="{DB897A6E-55C1-C94A-AEBB-80F06C8FB6EE}" dt="2020-08-24T14:30:17.030" v="796" actId="478"/>
          <ac:grpSpMkLst>
            <pc:docMk/>
            <pc:sldMk cId="3050096814" sldId="267"/>
            <ac:grpSpMk id="18" creationId="{1F491D07-6061-914F-8743-5BECDFB1214F}"/>
          </ac:grpSpMkLst>
        </pc:grpChg>
        <pc:grpChg chg="del">
          <ac:chgData name="Sam Holmstrom" userId="08b3842e5eaaf056" providerId="LiveId" clId="{DB897A6E-55C1-C94A-AEBB-80F06C8FB6EE}" dt="2020-08-24T14:29:58.484" v="793" actId="478"/>
          <ac:grpSpMkLst>
            <pc:docMk/>
            <pc:sldMk cId="3050096814" sldId="267"/>
            <ac:grpSpMk id="24" creationId="{66BCCD4D-D905-E840-B0F2-D2DCBCA894B9}"/>
          </ac:grpSpMkLst>
        </pc:grpChg>
        <pc:grpChg chg="add mod">
          <ac:chgData name="Sam Holmstrom" userId="08b3842e5eaaf056" providerId="LiveId" clId="{DB897A6E-55C1-C94A-AEBB-80F06C8FB6EE}" dt="2020-08-24T16:41:10.488" v="961" actId="167"/>
          <ac:grpSpMkLst>
            <pc:docMk/>
            <pc:sldMk cId="3050096814" sldId="267"/>
            <ac:grpSpMk id="34" creationId="{889B8E0F-2F94-DE48-83AA-CCF7D1BB6000}"/>
          </ac:grpSpMkLst>
        </pc:grpChg>
        <pc:grpChg chg="add mod">
          <ac:chgData name="Sam Holmstrom" userId="08b3842e5eaaf056" providerId="LiveId" clId="{DB897A6E-55C1-C94A-AEBB-80F06C8FB6EE}" dt="2020-08-24T16:42:07.418" v="971" actId="1076"/>
          <ac:grpSpMkLst>
            <pc:docMk/>
            <pc:sldMk cId="3050096814" sldId="267"/>
            <ac:grpSpMk id="41" creationId="{ACAEB911-1BF4-4345-9F79-4745CD8BB1DD}"/>
          </ac:grpSpMkLst>
        </pc:grpChg>
        <pc:picChg chg="mod">
          <ac:chgData name="Sam Holmstrom" userId="08b3842e5eaaf056" providerId="LiveId" clId="{DB897A6E-55C1-C94A-AEBB-80F06C8FB6EE}" dt="2020-08-24T16:41:04.206" v="960"/>
          <ac:picMkLst>
            <pc:docMk/>
            <pc:sldMk cId="3050096814" sldId="267"/>
            <ac:picMk id="35" creationId="{5C6B2C91-04EA-7E4B-9873-F63BC4CEBEDC}"/>
          </ac:picMkLst>
        </pc:picChg>
        <pc:picChg chg="mod">
          <ac:chgData name="Sam Holmstrom" userId="08b3842e5eaaf056" providerId="LiveId" clId="{DB897A6E-55C1-C94A-AEBB-80F06C8FB6EE}" dt="2020-08-24T16:42:07.418" v="971" actId="1076"/>
          <ac:picMkLst>
            <pc:docMk/>
            <pc:sldMk cId="3050096814" sldId="267"/>
            <ac:picMk id="42" creationId="{FCED97B7-EBED-964B-9CC6-699E6700EE94}"/>
          </ac:picMkLst>
        </pc:picChg>
        <pc:cxnChg chg="del">
          <ac:chgData name="Sam Holmstrom" userId="08b3842e5eaaf056" providerId="LiveId" clId="{DB897A6E-55C1-C94A-AEBB-80F06C8FB6EE}" dt="2020-08-24T14:30:01.714" v="794" actId="478"/>
          <ac:cxnSpMkLst>
            <pc:docMk/>
            <pc:sldMk cId="3050096814" sldId="267"/>
            <ac:cxnSpMk id="34" creationId="{86800448-D593-E243-86E5-BB5F97877664}"/>
          </ac:cxnSpMkLst>
        </pc:cxnChg>
        <pc:cxnChg chg="add mod">
          <ac:chgData name="Sam Holmstrom" userId="08b3842e5eaaf056" providerId="LiveId" clId="{DB897A6E-55C1-C94A-AEBB-80F06C8FB6EE}" dt="2020-08-24T16:41:24.765" v="964" actId="14100"/>
          <ac:cxnSpMkLst>
            <pc:docMk/>
            <pc:sldMk cId="3050096814" sldId="267"/>
            <ac:cxnSpMk id="38" creationId="{2CD00E2F-E10D-8747-9056-2AE17F71E756}"/>
          </ac:cxnSpMkLst>
        </pc:cxnChg>
        <pc:cxnChg chg="add mod">
          <ac:chgData name="Sam Holmstrom" userId="08b3842e5eaaf056" providerId="LiveId" clId="{DB897A6E-55C1-C94A-AEBB-80F06C8FB6EE}" dt="2020-08-24T16:41:51.745" v="969" actId="14100"/>
          <ac:cxnSpMkLst>
            <pc:docMk/>
            <pc:sldMk cId="3050096814" sldId="267"/>
            <ac:cxnSpMk id="39" creationId="{BA1670D1-F380-4A4D-B0B0-F270AB24C467}"/>
          </ac:cxnSpMkLst>
        </pc:cxnChg>
        <pc:cxnChg chg="del">
          <ac:chgData name="Sam Holmstrom" userId="08b3842e5eaaf056" providerId="LiveId" clId="{DB897A6E-55C1-C94A-AEBB-80F06C8FB6EE}" dt="2020-08-24T14:29:38.634" v="787" actId="478"/>
          <ac:cxnSpMkLst>
            <pc:docMk/>
            <pc:sldMk cId="3050096814" sldId="267"/>
            <ac:cxnSpMk id="39" creationId="{EF28B6AB-D0D9-2B44-89A8-92F1AE86D707}"/>
          </ac:cxnSpMkLst>
        </pc:cxnChg>
        <pc:cxnChg chg="del">
          <ac:chgData name="Sam Holmstrom" userId="08b3842e5eaaf056" providerId="LiveId" clId="{DB897A6E-55C1-C94A-AEBB-80F06C8FB6EE}" dt="2020-08-24T14:30:19.306" v="797" actId="478"/>
          <ac:cxnSpMkLst>
            <pc:docMk/>
            <pc:sldMk cId="3050096814" sldId="267"/>
            <ac:cxnSpMk id="41" creationId="{0D4BB0C9-3980-1B43-B07B-2B5D29AC94B2}"/>
          </ac:cxnSpMkLst>
        </pc:cxnChg>
      </pc:sldChg>
      <pc:sldChg chg="addSp delSp modSp add mod">
        <pc:chgData name="Sam Holmstrom" userId="08b3842e5eaaf056" providerId="LiveId" clId="{DB897A6E-55C1-C94A-AEBB-80F06C8FB6EE}" dt="2020-08-24T22:44:24.907" v="3525" actId="20577"/>
        <pc:sldMkLst>
          <pc:docMk/>
          <pc:sldMk cId="3499884334" sldId="268"/>
        </pc:sldMkLst>
        <pc:spChg chg="add mod">
          <ac:chgData name="Sam Holmstrom" userId="08b3842e5eaaf056" providerId="LiveId" clId="{DB897A6E-55C1-C94A-AEBB-80F06C8FB6EE}" dt="2020-08-24T22:44:24.907" v="3525" actId="20577"/>
          <ac:spMkLst>
            <pc:docMk/>
            <pc:sldMk cId="3499884334" sldId="268"/>
            <ac:spMk id="6" creationId="{DB23FCDB-741C-3244-A6D3-D0B5C9DABF2C}"/>
          </ac:spMkLst>
        </pc:spChg>
        <pc:picChg chg="del">
          <ac:chgData name="Sam Holmstrom" userId="08b3842e5eaaf056" providerId="LiveId" clId="{DB897A6E-55C1-C94A-AEBB-80F06C8FB6EE}" dt="2020-08-24T15:48:12.772" v="902" actId="478"/>
          <ac:picMkLst>
            <pc:docMk/>
            <pc:sldMk cId="3499884334" sldId="268"/>
            <ac:picMk id="3" creationId="{D52D3283-7007-2C4B-85B9-318C8D4B15D6}"/>
          </ac:picMkLst>
        </pc:picChg>
        <pc:picChg chg="del">
          <ac:chgData name="Sam Holmstrom" userId="08b3842e5eaaf056" providerId="LiveId" clId="{DB897A6E-55C1-C94A-AEBB-80F06C8FB6EE}" dt="2020-08-24T15:48:12.772" v="902" actId="478"/>
          <ac:picMkLst>
            <pc:docMk/>
            <pc:sldMk cId="3499884334" sldId="268"/>
            <ac:picMk id="4" creationId="{6D5BC369-E7E7-A449-A8EB-72CA6476060A}"/>
          </ac:picMkLst>
        </pc:picChg>
        <pc:picChg chg="add mod">
          <ac:chgData name="Sam Holmstrom" userId="08b3842e5eaaf056" providerId="LiveId" clId="{DB897A6E-55C1-C94A-AEBB-80F06C8FB6EE}" dt="2020-08-24T15:51:59.606" v="929" actId="1076"/>
          <ac:picMkLst>
            <pc:docMk/>
            <pc:sldMk cId="3499884334" sldId="268"/>
            <ac:picMk id="5" creationId="{8CD47B8F-789A-8B41-976C-DA4F90BE9B7E}"/>
          </ac:picMkLst>
        </pc:picChg>
        <pc:picChg chg="add mod">
          <ac:chgData name="Sam Holmstrom" userId="08b3842e5eaaf056" providerId="LiveId" clId="{DB897A6E-55C1-C94A-AEBB-80F06C8FB6EE}" dt="2020-08-24T15:51:59.606" v="929" actId="1076"/>
          <ac:picMkLst>
            <pc:docMk/>
            <pc:sldMk cId="3499884334" sldId="268"/>
            <ac:picMk id="3074" creationId="{18E7B97D-DBF1-A047-AFCF-1556C48CE493}"/>
          </ac:picMkLst>
        </pc:picChg>
      </pc:sldChg>
      <pc:sldChg chg="addSp delSp modSp add mod ord setBg">
        <pc:chgData name="Sam Holmstrom" userId="08b3842e5eaaf056" providerId="LiveId" clId="{DB897A6E-55C1-C94A-AEBB-80F06C8FB6EE}" dt="2020-08-24T22:43:55.963" v="3517" actId="20577"/>
        <pc:sldMkLst>
          <pc:docMk/>
          <pc:sldMk cId="2741466431" sldId="269"/>
        </pc:sldMkLst>
        <pc:spChg chg="add del mod">
          <ac:chgData name="Sam Holmstrom" userId="08b3842e5eaaf056" providerId="LiveId" clId="{DB897A6E-55C1-C94A-AEBB-80F06C8FB6EE}" dt="2020-08-24T16:29:07.111" v="940" actId="478"/>
          <ac:spMkLst>
            <pc:docMk/>
            <pc:sldMk cId="2741466431" sldId="269"/>
            <ac:spMk id="2" creationId="{FE4108A6-F5C6-5B49-B344-58894BD2771A}"/>
          </ac:spMkLst>
        </pc:spChg>
        <pc:spChg chg="add del mod">
          <ac:chgData name="Sam Holmstrom" userId="08b3842e5eaaf056" providerId="LiveId" clId="{DB897A6E-55C1-C94A-AEBB-80F06C8FB6EE}" dt="2020-08-24T16:29:34.938" v="944"/>
          <ac:spMkLst>
            <pc:docMk/>
            <pc:sldMk cId="2741466431" sldId="269"/>
            <ac:spMk id="6" creationId="{C3F038E3-DB5B-2447-9EE7-A5073633D457}"/>
          </ac:spMkLst>
        </pc:spChg>
        <pc:spChg chg="add del mod">
          <ac:chgData name="Sam Holmstrom" userId="08b3842e5eaaf056" providerId="LiveId" clId="{DB897A6E-55C1-C94A-AEBB-80F06C8FB6EE}" dt="2020-08-24T16:29:45.561" v="947" actId="478"/>
          <ac:spMkLst>
            <pc:docMk/>
            <pc:sldMk cId="2741466431" sldId="269"/>
            <ac:spMk id="7" creationId="{CE355225-70A2-4D47-B095-A0C139C13EEB}"/>
          </ac:spMkLst>
        </pc:spChg>
        <pc:spChg chg="add del mod">
          <ac:chgData name="Sam Holmstrom" userId="08b3842e5eaaf056" providerId="LiveId" clId="{DB897A6E-55C1-C94A-AEBB-80F06C8FB6EE}" dt="2020-08-24T20:42:06.801" v="1744" actId="21"/>
          <ac:spMkLst>
            <pc:docMk/>
            <pc:sldMk cId="2741466431" sldId="269"/>
            <ac:spMk id="8" creationId="{18F6A809-0327-2545-80E7-4A684CE186DA}"/>
          </ac:spMkLst>
        </pc:spChg>
        <pc:spChg chg="add del mod">
          <ac:chgData name="Sam Holmstrom" userId="08b3842e5eaaf056" providerId="LiveId" clId="{DB897A6E-55C1-C94A-AEBB-80F06C8FB6EE}" dt="2020-08-24T22:41:11.689" v="3337" actId="1076"/>
          <ac:spMkLst>
            <pc:docMk/>
            <pc:sldMk cId="2741466431" sldId="269"/>
            <ac:spMk id="9" creationId="{4EC64034-330C-B04B-9C1C-9ABFF2D395F5}"/>
          </ac:spMkLst>
        </pc:spChg>
        <pc:spChg chg="add mod">
          <ac:chgData name="Sam Holmstrom" userId="08b3842e5eaaf056" providerId="LiveId" clId="{DB897A6E-55C1-C94A-AEBB-80F06C8FB6EE}" dt="2020-08-24T22:41:19.993" v="3339" actId="115"/>
          <ac:spMkLst>
            <pc:docMk/>
            <pc:sldMk cId="2741466431" sldId="269"/>
            <ac:spMk id="19" creationId="{2B101F1A-7668-5143-9ED9-E31F990610C5}"/>
          </ac:spMkLst>
        </pc:spChg>
        <pc:spChg chg="add mod">
          <ac:chgData name="Sam Holmstrom" userId="08b3842e5eaaf056" providerId="LiveId" clId="{DB897A6E-55C1-C94A-AEBB-80F06C8FB6EE}" dt="2020-08-24T22:43:55.963" v="3517" actId="20577"/>
          <ac:spMkLst>
            <pc:docMk/>
            <pc:sldMk cId="2741466431" sldId="269"/>
            <ac:spMk id="20" creationId="{A5B12162-E5C8-6141-B852-8871712B35D5}"/>
          </ac:spMkLst>
        </pc:spChg>
        <pc:spChg chg="add">
          <ac:chgData name="Sam Holmstrom" userId="08b3842e5eaaf056" providerId="LiveId" clId="{DB897A6E-55C1-C94A-AEBB-80F06C8FB6EE}" dt="2020-08-24T22:36:57.168" v="3139" actId="26606"/>
          <ac:spMkLst>
            <pc:docMk/>
            <pc:sldMk cId="2741466431" sldId="269"/>
            <ac:spMk id="79" creationId="{A9F529C3-C941-49FD-8C67-82F134F64BDB}"/>
          </ac:spMkLst>
        </pc:spChg>
        <pc:spChg chg="add">
          <ac:chgData name="Sam Holmstrom" userId="08b3842e5eaaf056" providerId="LiveId" clId="{DB897A6E-55C1-C94A-AEBB-80F06C8FB6EE}" dt="2020-08-24T22:36:57.168" v="3139" actId="26606"/>
          <ac:spMkLst>
            <pc:docMk/>
            <pc:sldMk cId="2741466431" sldId="269"/>
            <ac:spMk id="81" creationId="{20586029-32A0-47E5-9AEC-AE3ABA6B94D0}"/>
          </ac:spMkLst>
        </pc:spChg>
        <pc:picChg chg="del">
          <ac:chgData name="Sam Holmstrom" userId="08b3842e5eaaf056" providerId="LiveId" clId="{DB897A6E-55C1-C94A-AEBB-80F06C8FB6EE}" dt="2020-08-24T15:50:48.550" v="915" actId="478"/>
          <ac:picMkLst>
            <pc:docMk/>
            <pc:sldMk cId="2741466431" sldId="269"/>
            <ac:picMk id="3" creationId="{D52D3283-7007-2C4B-85B9-318C8D4B15D6}"/>
          </ac:picMkLst>
        </pc:picChg>
        <pc:picChg chg="del">
          <ac:chgData name="Sam Holmstrom" userId="08b3842e5eaaf056" providerId="LiveId" clId="{DB897A6E-55C1-C94A-AEBB-80F06C8FB6EE}" dt="2020-08-24T15:50:48.550" v="915" actId="478"/>
          <ac:picMkLst>
            <pc:docMk/>
            <pc:sldMk cId="2741466431" sldId="269"/>
            <ac:picMk id="4" creationId="{6D5BC369-E7E7-A449-A8EB-72CA6476060A}"/>
          </ac:picMkLst>
        </pc:picChg>
        <pc:picChg chg="add del mod">
          <ac:chgData name="Sam Holmstrom" userId="08b3842e5eaaf056" providerId="LiveId" clId="{DB897A6E-55C1-C94A-AEBB-80F06C8FB6EE}" dt="2020-08-24T19:36:20.889" v="980" actId="21"/>
          <ac:picMkLst>
            <pc:docMk/>
            <pc:sldMk cId="2741466431" sldId="269"/>
            <ac:picMk id="5" creationId="{C247E62B-18DA-E043-B680-A06E2712F088}"/>
          </ac:picMkLst>
        </pc:picChg>
        <pc:picChg chg="add mod">
          <ac:chgData name="Sam Holmstrom" userId="08b3842e5eaaf056" providerId="LiveId" clId="{DB897A6E-55C1-C94A-AEBB-80F06C8FB6EE}" dt="2020-08-24T22:37:50.413" v="3143" actId="1076"/>
          <ac:picMkLst>
            <pc:docMk/>
            <pc:sldMk cId="2741466431" sldId="269"/>
            <ac:picMk id="14" creationId="{152B2A99-0FC1-8545-AD32-D30D27F04743}"/>
          </ac:picMkLst>
        </pc:picChg>
        <pc:picChg chg="add del mod">
          <ac:chgData name="Sam Holmstrom" userId="08b3842e5eaaf056" providerId="LiveId" clId="{DB897A6E-55C1-C94A-AEBB-80F06C8FB6EE}" dt="2020-08-24T19:55:31.649" v="991" actId="478"/>
          <ac:picMkLst>
            <pc:docMk/>
            <pc:sldMk cId="2741466431" sldId="269"/>
            <ac:picMk id="4098" creationId="{17FCB8F1-F41D-E14A-910A-49B45E9F19DD}"/>
          </ac:picMkLst>
        </pc:picChg>
        <pc:picChg chg="add del mod">
          <ac:chgData name="Sam Holmstrom" userId="08b3842e5eaaf056" providerId="LiveId" clId="{DB897A6E-55C1-C94A-AEBB-80F06C8FB6EE}" dt="2020-08-24T20:01:12.581" v="996" actId="478"/>
          <ac:picMkLst>
            <pc:docMk/>
            <pc:sldMk cId="2741466431" sldId="269"/>
            <ac:picMk id="4100" creationId="{1F38BEFD-DBA9-854C-B86C-FAA9207348BD}"/>
          </ac:picMkLst>
        </pc:picChg>
        <pc:picChg chg="add del mod">
          <ac:chgData name="Sam Holmstrom" userId="08b3842e5eaaf056" providerId="LiveId" clId="{DB897A6E-55C1-C94A-AEBB-80F06C8FB6EE}" dt="2020-08-24T20:38:58.071" v="1709" actId="478"/>
          <ac:picMkLst>
            <pc:docMk/>
            <pc:sldMk cId="2741466431" sldId="269"/>
            <ac:picMk id="4102" creationId="{144B6F83-436B-B84C-8329-4EA2AD646A28}"/>
          </ac:picMkLst>
        </pc:picChg>
        <pc:picChg chg="add del mod">
          <ac:chgData name="Sam Holmstrom" userId="08b3842e5eaaf056" providerId="LiveId" clId="{DB897A6E-55C1-C94A-AEBB-80F06C8FB6EE}" dt="2020-08-24T20:41:26.064" v="1714" actId="478"/>
          <ac:picMkLst>
            <pc:docMk/>
            <pc:sldMk cId="2741466431" sldId="269"/>
            <ac:picMk id="4104" creationId="{3965D6DA-F8F7-F74D-B267-5C3B972B5392}"/>
          </ac:picMkLst>
        </pc:picChg>
        <pc:picChg chg="add mod">
          <ac:chgData name="Sam Holmstrom" userId="08b3842e5eaaf056" providerId="LiveId" clId="{DB897A6E-55C1-C94A-AEBB-80F06C8FB6EE}" dt="2020-08-24T22:37:43.568" v="3141" actId="14100"/>
          <ac:picMkLst>
            <pc:docMk/>
            <pc:sldMk cId="2741466431" sldId="269"/>
            <ac:picMk id="4106" creationId="{63FA8897-829A-E149-84AD-F39E6CB37EAF}"/>
          </ac:picMkLst>
        </pc:picChg>
        <pc:cxnChg chg="add">
          <ac:chgData name="Sam Holmstrom" userId="08b3842e5eaaf056" providerId="LiveId" clId="{DB897A6E-55C1-C94A-AEBB-80F06C8FB6EE}" dt="2020-08-24T22:36:57.168" v="3139" actId="26606"/>
          <ac:cxnSpMkLst>
            <pc:docMk/>
            <pc:sldMk cId="2741466431" sldId="269"/>
            <ac:cxnSpMk id="83" creationId="{8C730EAB-A532-4295-A302-FB4B90DB9F5E}"/>
          </ac:cxnSpMkLst>
        </pc:cxnChg>
      </pc:sldChg>
      <pc:sldChg chg="addSp delSp modSp add mod">
        <pc:chgData name="Sam Holmstrom" userId="08b3842e5eaaf056" providerId="LiveId" clId="{DB897A6E-55C1-C94A-AEBB-80F06C8FB6EE}" dt="2020-08-24T20:06:14.905" v="1009" actId="1076"/>
        <pc:sldMkLst>
          <pc:docMk/>
          <pc:sldMk cId="2355409326" sldId="270"/>
        </pc:sldMkLst>
        <pc:spChg chg="add mod">
          <ac:chgData name="Sam Holmstrom" userId="08b3842e5eaaf056" providerId="LiveId" clId="{DB897A6E-55C1-C94A-AEBB-80F06C8FB6EE}" dt="2020-08-24T20:05:04.460" v="1001" actId="1076"/>
          <ac:spMkLst>
            <pc:docMk/>
            <pc:sldMk cId="2355409326" sldId="270"/>
            <ac:spMk id="2" creationId="{53A703AA-E9F0-A54F-8A25-DD70DD925356}"/>
          </ac:spMkLst>
        </pc:spChg>
        <pc:picChg chg="add mod">
          <ac:chgData name="Sam Holmstrom" userId="08b3842e5eaaf056" providerId="LiveId" clId="{DB897A6E-55C1-C94A-AEBB-80F06C8FB6EE}" dt="2020-08-24T20:06:11.652" v="1008" actId="1076"/>
          <ac:picMkLst>
            <pc:docMk/>
            <pc:sldMk cId="2355409326" sldId="270"/>
            <ac:picMk id="4" creationId="{118B43D0-8463-C64A-8778-DA6D8F5216CB}"/>
          </ac:picMkLst>
        </pc:picChg>
        <pc:picChg chg="add mod">
          <ac:chgData name="Sam Holmstrom" userId="08b3842e5eaaf056" providerId="LiveId" clId="{DB897A6E-55C1-C94A-AEBB-80F06C8FB6EE}" dt="2020-08-24T20:06:14.905" v="1009" actId="1076"/>
          <ac:picMkLst>
            <pc:docMk/>
            <pc:sldMk cId="2355409326" sldId="270"/>
            <ac:picMk id="6" creationId="{03E7F199-DAC3-AD47-9147-5459154F3F0F}"/>
          </ac:picMkLst>
        </pc:picChg>
        <pc:picChg chg="add del mod">
          <ac:chgData name="Sam Holmstrom" userId="08b3842e5eaaf056" providerId="LiveId" clId="{DB897A6E-55C1-C94A-AEBB-80F06C8FB6EE}" dt="2020-08-24T16:25:54.377" v="936" actId="21"/>
          <ac:picMkLst>
            <pc:docMk/>
            <pc:sldMk cId="2355409326" sldId="270"/>
            <ac:picMk id="5122" creationId="{7C3DC49D-A116-9D4E-A6BB-EF7747475207}"/>
          </ac:picMkLst>
        </pc:picChg>
      </pc:sldChg>
      <pc:sldChg chg="addSp delSp modSp add mod">
        <pc:chgData name="Sam Holmstrom" userId="08b3842e5eaaf056" providerId="LiveId" clId="{DB897A6E-55C1-C94A-AEBB-80F06C8FB6EE}" dt="2020-08-24T22:44:40.785" v="3541" actId="20577"/>
        <pc:sldMkLst>
          <pc:docMk/>
          <pc:sldMk cId="3265941965" sldId="271"/>
        </pc:sldMkLst>
        <pc:spChg chg="add mod">
          <ac:chgData name="Sam Holmstrom" userId="08b3842e5eaaf056" providerId="LiveId" clId="{DB897A6E-55C1-C94A-AEBB-80F06C8FB6EE}" dt="2020-08-24T20:33:11.780" v="1624" actId="1076"/>
          <ac:spMkLst>
            <pc:docMk/>
            <pc:sldMk cId="3265941965" sldId="271"/>
            <ac:spMk id="2" creationId="{EF9BBF8C-F480-AB44-9A32-AA0C0A9F9618}"/>
          </ac:spMkLst>
        </pc:spChg>
        <pc:spChg chg="add mod">
          <ac:chgData name="Sam Holmstrom" userId="08b3842e5eaaf056" providerId="LiveId" clId="{DB897A6E-55C1-C94A-AEBB-80F06C8FB6EE}" dt="2020-08-24T20:23:12.843" v="1363" actId="20577"/>
          <ac:spMkLst>
            <pc:docMk/>
            <pc:sldMk cId="3265941965" sldId="271"/>
            <ac:spMk id="3" creationId="{DA433406-F437-5B4E-A531-D312DD97F617}"/>
          </ac:spMkLst>
        </pc:spChg>
        <pc:spChg chg="add mod">
          <ac:chgData name="Sam Holmstrom" userId="08b3842e5eaaf056" providerId="LiveId" clId="{DB897A6E-55C1-C94A-AEBB-80F06C8FB6EE}" dt="2020-08-24T22:44:40.785" v="3541" actId="20577"/>
          <ac:spMkLst>
            <pc:docMk/>
            <pc:sldMk cId="3265941965" sldId="271"/>
            <ac:spMk id="4" creationId="{31EE05AF-09CF-A44A-A41E-4E85895E7C27}"/>
          </ac:spMkLst>
        </pc:spChg>
        <pc:spChg chg="add mod">
          <ac:chgData name="Sam Holmstrom" userId="08b3842e5eaaf056" providerId="LiveId" clId="{DB897A6E-55C1-C94A-AEBB-80F06C8FB6EE}" dt="2020-08-24T20:33:11.780" v="1624" actId="1076"/>
          <ac:spMkLst>
            <pc:docMk/>
            <pc:sldMk cId="3265941965" sldId="271"/>
            <ac:spMk id="5" creationId="{40189B32-95AC-A84D-9894-F47E79F59B12}"/>
          </ac:spMkLst>
        </pc:spChg>
        <pc:spChg chg="add del mod">
          <ac:chgData name="Sam Holmstrom" userId="08b3842e5eaaf056" providerId="LiveId" clId="{DB897A6E-55C1-C94A-AEBB-80F06C8FB6EE}" dt="2020-08-24T20:28:57.567" v="1484" actId="478"/>
          <ac:spMkLst>
            <pc:docMk/>
            <pc:sldMk cId="3265941965" sldId="271"/>
            <ac:spMk id="7" creationId="{40B31CEB-DE6D-EF47-9CE5-5E58192CA2A2}"/>
          </ac:spMkLst>
        </pc:spChg>
        <pc:spChg chg="add mod">
          <ac:chgData name="Sam Holmstrom" userId="08b3842e5eaaf056" providerId="LiveId" clId="{DB897A6E-55C1-C94A-AEBB-80F06C8FB6EE}" dt="2020-08-24T20:33:11.780" v="1624" actId="1076"/>
          <ac:spMkLst>
            <pc:docMk/>
            <pc:sldMk cId="3265941965" sldId="271"/>
            <ac:spMk id="9" creationId="{EA7E9D2C-9D5D-DD41-9C1D-C80CC9B63C0C}"/>
          </ac:spMkLst>
        </pc:spChg>
        <pc:spChg chg="add mod">
          <ac:chgData name="Sam Holmstrom" userId="08b3842e5eaaf056" providerId="LiveId" clId="{DB897A6E-55C1-C94A-AEBB-80F06C8FB6EE}" dt="2020-08-24T22:44:34.655" v="3533" actId="20577"/>
          <ac:spMkLst>
            <pc:docMk/>
            <pc:sldMk cId="3265941965" sldId="271"/>
            <ac:spMk id="10" creationId="{24053293-A677-324B-ADEF-57FC4B1245DD}"/>
          </ac:spMkLst>
        </pc:spChg>
        <pc:spChg chg="add mod">
          <ac:chgData name="Sam Holmstrom" userId="08b3842e5eaaf056" providerId="LiveId" clId="{DB897A6E-55C1-C94A-AEBB-80F06C8FB6EE}" dt="2020-08-24T20:33:39.442" v="1632" actId="113"/>
          <ac:spMkLst>
            <pc:docMk/>
            <pc:sldMk cId="3265941965" sldId="271"/>
            <ac:spMk id="11" creationId="{7CB0C4DA-38B7-C24E-9DB6-C306729BC559}"/>
          </ac:spMkLst>
        </pc:spChg>
        <pc:spChg chg="add del mod">
          <ac:chgData name="Sam Holmstrom" userId="08b3842e5eaaf056" providerId="LiveId" clId="{DB897A6E-55C1-C94A-AEBB-80F06C8FB6EE}" dt="2020-08-24T20:32:26.542" v="1580" actId="478"/>
          <ac:spMkLst>
            <pc:docMk/>
            <pc:sldMk cId="3265941965" sldId="271"/>
            <ac:spMk id="14" creationId="{6CF2F188-FA3E-D241-998E-24E5A87D60D3}"/>
          </ac:spMkLst>
        </pc:spChg>
        <pc:spChg chg="add mod">
          <ac:chgData name="Sam Holmstrom" userId="08b3842e5eaaf056" providerId="LiveId" clId="{DB897A6E-55C1-C94A-AEBB-80F06C8FB6EE}" dt="2020-08-24T20:35:20.607" v="1708" actId="1076"/>
          <ac:spMkLst>
            <pc:docMk/>
            <pc:sldMk cId="3265941965" sldId="271"/>
            <ac:spMk id="19" creationId="{D3C0E771-9F70-8749-88DE-F2D205064B30}"/>
          </ac:spMkLst>
        </pc:spChg>
        <pc:spChg chg="add mod">
          <ac:chgData name="Sam Holmstrom" userId="08b3842e5eaaf056" providerId="LiveId" clId="{DB897A6E-55C1-C94A-AEBB-80F06C8FB6EE}" dt="2020-08-24T22:44:31.373" v="3529" actId="20577"/>
          <ac:spMkLst>
            <pc:docMk/>
            <pc:sldMk cId="3265941965" sldId="271"/>
            <ac:spMk id="20" creationId="{BC1638E8-E68A-4944-899C-284ED14C6EF7}"/>
          </ac:spMkLst>
        </pc:spChg>
        <pc:picChg chg="add mod">
          <ac:chgData name="Sam Holmstrom" userId="08b3842e5eaaf056" providerId="LiveId" clId="{DB897A6E-55C1-C94A-AEBB-80F06C8FB6EE}" dt="2020-08-24T20:33:11.780" v="1624" actId="1076"/>
          <ac:picMkLst>
            <pc:docMk/>
            <pc:sldMk cId="3265941965" sldId="271"/>
            <ac:picMk id="10242" creationId="{EEBD9E24-EB1D-CC41-8B27-68D8B89D3DB6}"/>
          </ac:picMkLst>
        </pc:picChg>
        <pc:picChg chg="add mod">
          <ac:chgData name="Sam Holmstrom" userId="08b3842e5eaaf056" providerId="LiveId" clId="{DB897A6E-55C1-C94A-AEBB-80F06C8FB6EE}" dt="2020-08-24T20:33:11.780" v="1624" actId="1076"/>
          <ac:picMkLst>
            <pc:docMk/>
            <pc:sldMk cId="3265941965" sldId="271"/>
            <ac:picMk id="10244" creationId="{361DFD8C-1269-134F-A460-A3E8DE837490}"/>
          </ac:picMkLst>
        </pc:picChg>
        <pc:cxnChg chg="add del mod">
          <ac:chgData name="Sam Holmstrom" userId="08b3842e5eaaf056" providerId="LiveId" clId="{DB897A6E-55C1-C94A-AEBB-80F06C8FB6EE}" dt="2020-08-24T20:32:29.168" v="1581" actId="478"/>
          <ac:cxnSpMkLst>
            <pc:docMk/>
            <pc:sldMk cId="3265941965" sldId="271"/>
            <ac:cxnSpMk id="8" creationId="{59B277BF-F2DD-C94C-B728-4BB83E17D6EF}"/>
          </ac:cxnSpMkLst>
        </pc:cxnChg>
        <pc:cxnChg chg="add del mod">
          <ac:chgData name="Sam Holmstrom" userId="08b3842e5eaaf056" providerId="LiveId" clId="{DB897A6E-55C1-C94A-AEBB-80F06C8FB6EE}" dt="2020-08-24T20:32:30.859" v="1582" actId="478"/>
          <ac:cxnSpMkLst>
            <pc:docMk/>
            <pc:sldMk cId="3265941965" sldId="271"/>
            <ac:cxnSpMk id="13" creationId="{49EA5DDC-173A-3B4F-96E5-59FD2779B8E4}"/>
          </ac:cxnSpMkLst>
        </pc:cxnChg>
        <pc:cxnChg chg="add mod">
          <ac:chgData name="Sam Holmstrom" userId="08b3842e5eaaf056" providerId="LiveId" clId="{DB897A6E-55C1-C94A-AEBB-80F06C8FB6EE}" dt="2020-08-24T20:33:22.980" v="1629" actId="692"/>
          <ac:cxnSpMkLst>
            <pc:docMk/>
            <pc:sldMk cId="3265941965" sldId="271"/>
            <ac:cxnSpMk id="15" creationId="{E598E40D-7571-7144-B490-2E210987B873}"/>
          </ac:cxnSpMkLst>
        </pc:cxnChg>
        <pc:cxnChg chg="add mod">
          <ac:chgData name="Sam Holmstrom" userId="08b3842e5eaaf056" providerId="LiveId" clId="{DB897A6E-55C1-C94A-AEBB-80F06C8FB6EE}" dt="2020-08-24T20:33:31.100" v="1631" actId="1076"/>
          <ac:cxnSpMkLst>
            <pc:docMk/>
            <pc:sldMk cId="3265941965" sldId="271"/>
            <ac:cxnSpMk id="18" creationId="{A95D4353-C08D-9A4F-BCF8-80075C5F998D}"/>
          </ac:cxnSpMkLst>
        </pc:cxnChg>
      </pc:sldChg>
      <pc:sldChg chg="addSp delSp modSp add del">
        <pc:chgData name="Sam Holmstrom" userId="08b3842e5eaaf056" providerId="LiveId" clId="{DB897A6E-55C1-C94A-AEBB-80F06C8FB6EE}" dt="2020-08-24T22:45:30.696" v="3558" actId="2696"/>
        <pc:sldMkLst>
          <pc:docMk/>
          <pc:sldMk cId="1053210273" sldId="272"/>
        </pc:sldMkLst>
        <pc:picChg chg="add del mod">
          <ac:chgData name="Sam Holmstrom" userId="08b3842e5eaaf056" providerId="LiveId" clId="{DB897A6E-55C1-C94A-AEBB-80F06C8FB6EE}" dt="2020-08-24T22:36:54.233" v="3137" actId="21"/>
          <ac:picMkLst>
            <pc:docMk/>
            <pc:sldMk cId="1053210273" sldId="272"/>
            <ac:picMk id="2" creationId="{53E46132-6FCC-9944-9507-6B82B94AC5B5}"/>
          </ac:picMkLst>
        </pc:picChg>
      </pc:sldChg>
      <pc:sldChg chg="addSp delSp modSp add mod">
        <pc:chgData name="Sam Holmstrom" userId="08b3842e5eaaf056" providerId="LiveId" clId="{DB897A6E-55C1-C94A-AEBB-80F06C8FB6EE}" dt="2020-08-24T22:44:56.668" v="3545" actId="20577"/>
        <pc:sldMkLst>
          <pc:docMk/>
          <pc:sldMk cId="3140892964" sldId="273"/>
        </pc:sldMkLst>
        <pc:spChg chg="add mod">
          <ac:chgData name="Sam Holmstrom" userId="08b3842e5eaaf056" providerId="LiveId" clId="{DB897A6E-55C1-C94A-AEBB-80F06C8FB6EE}" dt="2020-08-24T20:53:19.920" v="1846" actId="1076"/>
          <ac:spMkLst>
            <pc:docMk/>
            <pc:sldMk cId="3140892964" sldId="273"/>
            <ac:spMk id="2" creationId="{32BBC2C7-BE52-674C-95D5-E050CD70B833}"/>
          </ac:spMkLst>
        </pc:spChg>
        <pc:spChg chg="add mod">
          <ac:chgData name="Sam Holmstrom" userId="08b3842e5eaaf056" providerId="LiveId" clId="{DB897A6E-55C1-C94A-AEBB-80F06C8FB6EE}" dt="2020-08-24T20:53:53.517" v="1876" actId="1076"/>
          <ac:spMkLst>
            <pc:docMk/>
            <pc:sldMk cId="3140892964" sldId="273"/>
            <ac:spMk id="3" creationId="{700177A6-50C3-8C48-9D8B-28C34AD75147}"/>
          </ac:spMkLst>
        </pc:spChg>
        <pc:spChg chg="add mod">
          <ac:chgData name="Sam Holmstrom" userId="08b3842e5eaaf056" providerId="LiveId" clId="{DB897A6E-55C1-C94A-AEBB-80F06C8FB6EE}" dt="2020-08-24T20:55:42.516" v="1970" actId="1035"/>
          <ac:spMkLst>
            <pc:docMk/>
            <pc:sldMk cId="3140892964" sldId="273"/>
            <ac:spMk id="4" creationId="{1B48B219-F07B-EB46-B63B-633F8D8E92B2}"/>
          </ac:spMkLst>
        </pc:spChg>
        <pc:spChg chg="add del mod">
          <ac:chgData name="Sam Holmstrom" userId="08b3842e5eaaf056" providerId="LiveId" clId="{DB897A6E-55C1-C94A-AEBB-80F06C8FB6EE}" dt="2020-08-24T21:22:42.289" v="2285" actId="21"/>
          <ac:spMkLst>
            <pc:docMk/>
            <pc:sldMk cId="3140892964" sldId="273"/>
            <ac:spMk id="5" creationId="{71F40FC7-72B5-1048-A5F7-ED327B6F9CB6}"/>
          </ac:spMkLst>
        </pc:spChg>
        <pc:spChg chg="add mod">
          <ac:chgData name="Sam Holmstrom" userId="08b3842e5eaaf056" providerId="LiveId" clId="{DB897A6E-55C1-C94A-AEBB-80F06C8FB6EE}" dt="2020-08-24T20:57:22.675" v="2034" actId="1035"/>
          <ac:spMkLst>
            <pc:docMk/>
            <pc:sldMk cId="3140892964" sldId="273"/>
            <ac:spMk id="6" creationId="{B0E5C0C9-D89D-2440-8954-510C57F2353A}"/>
          </ac:spMkLst>
        </pc:spChg>
        <pc:spChg chg="add mod">
          <ac:chgData name="Sam Holmstrom" userId="08b3842e5eaaf056" providerId="LiveId" clId="{DB897A6E-55C1-C94A-AEBB-80F06C8FB6EE}" dt="2020-08-24T22:44:56.668" v="3545" actId="20577"/>
          <ac:spMkLst>
            <pc:docMk/>
            <pc:sldMk cId="3140892964" sldId="273"/>
            <ac:spMk id="7" creationId="{894D37DB-62B7-034C-8A6E-F4C8CCA3D1CD}"/>
          </ac:spMkLst>
        </pc:spChg>
        <pc:spChg chg="add mod">
          <ac:chgData name="Sam Holmstrom" userId="08b3842e5eaaf056" providerId="LiveId" clId="{DB897A6E-55C1-C94A-AEBB-80F06C8FB6EE}" dt="2020-08-24T21:24:01.645" v="2346" actId="1076"/>
          <ac:spMkLst>
            <pc:docMk/>
            <pc:sldMk cId="3140892964" sldId="273"/>
            <ac:spMk id="8" creationId="{207B7297-73EB-B34F-8023-F67755228067}"/>
          </ac:spMkLst>
        </pc:spChg>
        <pc:spChg chg="add mod">
          <ac:chgData name="Sam Holmstrom" userId="08b3842e5eaaf056" providerId="LiveId" clId="{DB897A6E-55C1-C94A-AEBB-80F06C8FB6EE}" dt="2020-08-24T20:57:00.841" v="2011" actId="20577"/>
          <ac:spMkLst>
            <pc:docMk/>
            <pc:sldMk cId="3140892964" sldId="273"/>
            <ac:spMk id="9" creationId="{D5A9A966-4CA7-8D40-AF18-A1520321E052}"/>
          </ac:spMkLst>
        </pc:spChg>
        <pc:spChg chg="add del mod">
          <ac:chgData name="Sam Holmstrom" userId="08b3842e5eaaf056" providerId="LiveId" clId="{DB897A6E-55C1-C94A-AEBB-80F06C8FB6EE}" dt="2020-08-24T20:56:35.856" v="1975" actId="478"/>
          <ac:spMkLst>
            <pc:docMk/>
            <pc:sldMk cId="3140892964" sldId="273"/>
            <ac:spMk id="10" creationId="{781BB8F7-775E-9046-895D-EC23A057CE24}"/>
          </ac:spMkLst>
        </pc:spChg>
        <pc:spChg chg="add mod">
          <ac:chgData name="Sam Holmstrom" userId="08b3842e5eaaf056" providerId="LiveId" clId="{DB897A6E-55C1-C94A-AEBB-80F06C8FB6EE}" dt="2020-08-24T20:57:16.125" v="2031" actId="1038"/>
          <ac:spMkLst>
            <pc:docMk/>
            <pc:sldMk cId="3140892964" sldId="273"/>
            <ac:spMk id="11" creationId="{B6541F4B-0A2F-C146-B043-B11970410208}"/>
          </ac:spMkLst>
        </pc:spChg>
        <pc:spChg chg="add mod">
          <ac:chgData name="Sam Holmstrom" userId="08b3842e5eaaf056" providerId="LiveId" clId="{DB897A6E-55C1-C94A-AEBB-80F06C8FB6EE}" dt="2020-08-24T21:24:17.163" v="2348" actId="1076"/>
          <ac:spMkLst>
            <pc:docMk/>
            <pc:sldMk cId="3140892964" sldId="273"/>
            <ac:spMk id="12" creationId="{AD3AC51A-7B37-4D4C-836A-9B3686136028}"/>
          </ac:spMkLst>
        </pc:spChg>
        <pc:spChg chg="add mod">
          <ac:chgData name="Sam Holmstrom" userId="08b3842e5eaaf056" providerId="LiveId" clId="{DB897A6E-55C1-C94A-AEBB-80F06C8FB6EE}" dt="2020-08-24T21:30:21.314" v="2431" actId="1076"/>
          <ac:spMkLst>
            <pc:docMk/>
            <pc:sldMk cId="3140892964" sldId="273"/>
            <ac:spMk id="13" creationId="{DCA19447-FCDB-E149-89CE-54D03B0332A0}"/>
          </ac:spMkLst>
        </pc:spChg>
        <pc:picChg chg="add del mod">
          <ac:chgData name="Sam Holmstrom" userId="08b3842e5eaaf056" providerId="LiveId" clId="{DB897A6E-55C1-C94A-AEBB-80F06C8FB6EE}" dt="2020-08-24T21:27:04.961" v="2390" actId="478"/>
          <ac:picMkLst>
            <pc:docMk/>
            <pc:sldMk cId="3140892964" sldId="273"/>
            <ac:picMk id="13314" creationId="{F20FEBB4-6E38-B643-ACFC-CB286D45AA0D}"/>
          </ac:picMkLst>
        </pc:picChg>
        <pc:picChg chg="add mod">
          <ac:chgData name="Sam Holmstrom" userId="08b3842e5eaaf056" providerId="LiveId" clId="{DB897A6E-55C1-C94A-AEBB-80F06C8FB6EE}" dt="2020-08-24T20:51:51.431" v="1815" actId="1076"/>
          <ac:picMkLst>
            <pc:docMk/>
            <pc:sldMk cId="3140892964" sldId="273"/>
            <ac:picMk id="13316" creationId="{B9E5864A-1AE4-F34A-8882-B11D799ECA8E}"/>
          </ac:picMkLst>
        </pc:picChg>
        <pc:picChg chg="add mod">
          <ac:chgData name="Sam Holmstrom" userId="08b3842e5eaaf056" providerId="LiveId" clId="{DB897A6E-55C1-C94A-AEBB-80F06C8FB6EE}" dt="2020-08-24T21:27:27.543" v="2397" actId="1076"/>
          <ac:picMkLst>
            <pc:docMk/>
            <pc:sldMk cId="3140892964" sldId="273"/>
            <ac:picMk id="13318" creationId="{360CDE0F-BE45-FE46-8D0C-37BF20B47AF1}"/>
          </ac:picMkLst>
        </pc:picChg>
      </pc:sldChg>
      <pc:sldChg chg="addSp delSp modSp add mod">
        <pc:chgData name="Sam Holmstrom" userId="08b3842e5eaaf056" providerId="LiveId" clId="{DB897A6E-55C1-C94A-AEBB-80F06C8FB6EE}" dt="2020-08-24T22:45:19.867" v="3557" actId="20577"/>
        <pc:sldMkLst>
          <pc:docMk/>
          <pc:sldMk cId="3344492456" sldId="274"/>
        </pc:sldMkLst>
        <pc:spChg chg="add mod">
          <ac:chgData name="Sam Holmstrom" userId="08b3842e5eaaf056" providerId="LiveId" clId="{DB897A6E-55C1-C94A-AEBB-80F06C8FB6EE}" dt="2020-08-24T22:21:13.505" v="2512" actId="1035"/>
          <ac:spMkLst>
            <pc:docMk/>
            <pc:sldMk cId="3344492456" sldId="274"/>
            <ac:spMk id="7" creationId="{85FECF32-E2F1-F944-89F8-42BBABB04B53}"/>
          </ac:spMkLst>
        </pc:spChg>
        <pc:spChg chg="add mod">
          <ac:chgData name="Sam Holmstrom" userId="08b3842e5eaaf056" providerId="LiveId" clId="{DB897A6E-55C1-C94A-AEBB-80F06C8FB6EE}" dt="2020-08-24T22:21:13.505" v="2512" actId="1035"/>
          <ac:spMkLst>
            <pc:docMk/>
            <pc:sldMk cId="3344492456" sldId="274"/>
            <ac:spMk id="8" creationId="{52782E12-BAA5-B74E-9036-56C7C7DB1F1E}"/>
          </ac:spMkLst>
        </pc:spChg>
        <pc:spChg chg="add del mod">
          <ac:chgData name="Sam Holmstrom" userId="08b3842e5eaaf056" providerId="LiveId" clId="{DB897A6E-55C1-C94A-AEBB-80F06C8FB6EE}" dt="2020-08-24T21:18:51.507" v="2161"/>
          <ac:spMkLst>
            <pc:docMk/>
            <pc:sldMk cId="3344492456" sldId="274"/>
            <ac:spMk id="12" creationId="{6821073D-A614-944C-AD4F-F5CAA25EDB57}"/>
          </ac:spMkLst>
        </pc:spChg>
        <pc:spChg chg="add mod">
          <ac:chgData name="Sam Holmstrom" userId="08b3842e5eaaf056" providerId="LiveId" clId="{DB897A6E-55C1-C94A-AEBB-80F06C8FB6EE}" dt="2020-08-24T22:21:21.341" v="2513" actId="1076"/>
          <ac:spMkLst>
            <pc:docMk/>
            <pc:sldMk cId="3344492456" sldId="274"/>
            <ac:spMk id="13" creationId="{79EA2722-8958-2E42-A4B7-F997C0C3BDB7}"/>
          </ac:spMkLst>
        </pc:spChg>
        <pc:spChg chg="add mod">
          <ac:chgData name="Sam Holmstrom" userId="08b3842e5eaaf056" providerId="LiveId" clId="{DB897A6E-55C1-C94A-AEBB-80F06C8FB6EE}" dt="2020-08-24T22:21:13.505" v="2512" actId="1035"/>
          <ac:spMkLst>
            <pc:docMk/>
            <pc:sldMk cId="3344492456" sldId="274"/>
            <ac:spMk id="14" creationId="{F610DA26-E6EE-BE45-87E1-0B70D8D20C7F}"/>
          </ac:spMkLst>
        </pc:spChg>
        <pc:spChg chg="add mod">
          <ac:chgData name="Sam Holmstrom" userId="08b3842e5eaaf056" providerId="LiveId" clId="{DB897A6E-55C1-C94A-AEBB-80F06C8FB6EE}" dt="2020-08-24T22:45:19.867" v="3557" actId="20577"/>
          <ac:spMkLst>
            <pc:docMk/>
            <pc:sldMk cId="3344492456" sldId="274"/>
            <ac:spMk id="15" creationId="{02B1E73E-A045-E04A-9D47-7B81A11D8614}"/>
          </ac:spMkLst>
        </pc:spChg>
        <pc:spChg chg="add mod">
          <ac:chgData name="Sam Holmstrom" userId="08b3842e5eaaf056" providerId="LiveId" clId="{DB897A6E-55C1-C94A-AEBB-80F06C8FB6EE}" dt="2020-08-24T21:19:23.382" v="2219" actId="20577"/>
          <ac:spMkLst>
            <pc:docMk/>
            <pc:sldMk cId="3344492456" sldId="274"/>
            <ac:spMk id="16" creationId="{C7C2B5EE-038E-A445-B5A8-0099697FC896}"/>
          </ac:spMkLst>
        </pc:spChg>
        <pc:spChg chg="add mod">
          <ac:chgData name="Sam Holmstrom" userId="08b3842e5eaaf056" providerId="LiveId" clId="{DB897A6E-55C1-C94A-AEBB-80F06C8FB6EE}" dt="2020-08-24T22:24:17.896" v="2517" actId="2711"/>
          <ac:spMkLst>
            <pc:docMk/>
            <pc:sldMk cId="3344492456" sldId="274"/>
            <ac:spMk id="17" creationId="{0B33992E-1BA7-A14A-BCF1-4FF2E59C3231}"/>
          </ac:spMkLst>
        </pc:spChg>
        <pc:spChg chg="add mod">
          <ac:chgData name="Sam Holmstrom" userId="08b3842e5eaaf056" providerId="LiveId" clId="{DB897A6E-55C1-C94A-AEBB-80F06C8FB6EE}" dt="2020-08-24T22:35:47.392" v="3119" actId="1076"/>
          <ac:spMkLst>
            <pc:docMk/>
            <pc:sldMk cId="3344492456" sldId="274"/>
            <ac:spMk id="18" creationId="{78AE6531-B1FB-7642-9A95-33E1D67F74C4}"/>
          </ac:spMkLst>
        </pc:spChg>
        <pc:spChg chg="add del mod">
          <ac:chgData name="Sam Holmstrom" userId="08b3842e5eaaf056" providerId="LiveId" clId="{DB897A6E-55C1-C94A-AEBB-80F06C8FB6EE}" dt="2020-08-24T22:36:23.029" v="3127"/>
          <ac:spMkLst>
            <pc:docMk/>
            <pc:sldMk cId="3344492456" sldId="274"/>
            <ac:spMk id="19" creationId="{67D5854A-92C4-3343-9151-CF95365F8D5F}"/>
          </ac:spMkLst>
        </pc:spChg>
        <pc:spChg chg="add mod">
          <ac:chgData name="Sam Holmstrom" userId="08b3842e5eaaf056" providerId="LiveId" clId="{DB897A6E-55C1-C94A-AEBB-80F06C8FB6EE}" dt="2020-08-24T22:36:36.259" v="3135" actId="1035"/>
          <ac:spMkLst>
            <pc:docMk/>
            <pc:sldMk cId="3344492456" sldId="274"/>
            <ac:spMk id="21" creationId="{ADC1141B-F2B0-9648-B414-37B99EDCB43A}"/>
          </ac:spMkLst>
        </pc:spChg>
        <pc:picChg chg="add mod">
          <ac:chgData name="Sam Holmstrom" userId="08b3842e5eaaf056" providerId="LiveId" clId="{DB897A6E-55C1-C94A-AEBB-80F06C8FB6EE}" dt="2020-08-24T21:19:02.739" v="2181" actId="1036"/>
          <ac:picMkLst>
            <pc:docMk/>
            <pc:sldMk cId="3344492456" sldId="274"/>
            <ac:picMk id="3" creationId="{729EDD18-49B0-0948-B2C7-84536405FA78}"/>
          </ac:picMkLst>
        </pc:picChg>
        <pc:picChg chg="add del mod">
          <ac:chgData name="Sam Holmstrom" userId="08b3842e5eaaf056" providerId="LiveId" clId="{DB897A6E-55C1-C94A-AEBB-80F06C8FB6EE}" dt="2020-08-24T21:06:46.955" v="2137" actId="478"/>
          <ac:picMkLst>
            <pc:docMk/>
            <pc:sldMk cId="3344492456" sldId="274"/>
            <ac:picMk id="5" creationId="{D749999C-A6F4-1C4F-93FF-9A05DEB86A6F}"/>
          </ac:picMkLst>
        </pc:picChg>
        <pc:picChg chg="add mod">
          <ac:chgData name="Sam Holmstrom" userId="08b3842e5eaaf056" providerId="LiveId" clId="{DB897A6E-55C1-C94A-AEBB-80F06C8FB6EE}" dt="2020-08-24T22:21:13.505" v="2512" actId="1035"/>
          <ac:picMkLst>
            <pc:docMk/>
            <pc:sldMk cId="3344492456" sldId="274"/>
            <ac:picMk id="6" creationId="{6F1C60B4-AF38-1947-B933-2C171F2E29E0}"/>
          </ac:picMkLst>
        </pc:picChg>
        <pc:picChg chg="add del mod">
          <ac:chgData name="Sam Holmstrom" userId="08b3842e5eaaf056" providerId="LiveId" clId="{DB897A6E-55C1-C94A-AEBB-80F06C8FB6EE}" dt="2020-08-24T21:17:07.267" v="2139" actId="478"/>
          <ac:picMkLst>
            <pc:docMk/>
            <pc:sldMk cId="3344492456" sldId="274"/>
            <ac:picMk id="9" creationId="{D4B2FABB-3446-D44B-9A34-225E22CB8A0D}"/>
          </ac:picMkLst>
        </pc:picChg>
        <pc:picChg chg="add mod">
          <ac:chgData name="Sam Holmstrom" userId="08b3842e5eaaf056" providerId="LiveId" clId="{DB897A6E-55C1-C94A-AEBB-80F06C8FB6EE}" dt="2020-08-24T21:19:02.739" v="2181" actId="1036"/>
          <ac:picMkLst>
            <pc:docMk/>
            <pc:sldMk cId="3344492456" sldId="274"/>
            <ac:picMk id="11" creationId="{C2C78458-78D8-8740-96CC-F021FC753B91}"/>
          </ac:picMkLst>
        </pc:picChg>
        <pc:picChg chg="add mod">
          <ac:chgData name="Sam Holmstrom" userId="08b3842e5eaaf056" providerId="LiveId" clId="{DB897A6E-55C1-C94A-AEBB-80F06C8FB6EE}" dt="2020-08-24T22:25:02.315" v="2519" actId="732"/>
          <ac:picMkLst>
            <pc:docMk/>
            <pc:sldMk cId="3344492456" sldId="274"/>
            <ac:picMk id="12290" creationId="{902CF34E-D31F-8F4F-BFA4-8FC2EFF4C73F}"/>
          </ac:picMkLst>
        </pc:picChg>
        <pc:picChg chg="add del mod">
          <ac:chgData name="Sam Holmstrom" userId="08b3842e5eaaf056" providerId="LiveId" clId="{DB897A6E-55C1-C94A-AEBB-80F06C8FB6EE}" dt="2020-08-24T21:20:16.675" v="2222" actId="21"/>
          <ac:picMkLst>
            <pc:docMk/>
            <pc:sldMk cId="3344492456" sldId="274"/>
            <ac:picMk id="12292" creationId="{37009126-A53E-BB44-818B-DC3947F79ABA}"/>
          </ac:picMkLst>
        </pc:picChg>
      </pc:sldChg>
      <pc:sldChg chg="addSp delSp modSp add mod ord">
        <pc:chgData name="Sam Holmstrom" userId="08b3842e5eaaf056" providerId="LiveId" clId="{DB897A6E-55C1-C94A-AEBB-80F06C8FB6EE}" dt="2020-08-24T22:33:07.546" v="3079" actId="113"/>
        <pc:sldMkLst>
          <pc:docMk/>
          <pc:sldMk cId="2757709607" sldId="275"/>
        </pc:sldMkLst>
        <pc:spChg chg="add mod">
          <ac:chgData name="Sam Holmstrom" userId="08b3842e5eaaf056" providerId="LiveId" clId="{DB897A6E-55C1-C94A-AEBB-80F06C8FB6EE}" dt="2020-08-24T22:32:45.404" v="3068" actId="20577"/>
          <ac:spMkLst>
            <pc:docMk/>
            <pc:sldMk cId="2757709607" sldId="275"/>
            <ac:spMk id="2" creationId="{341DB11C-E972-9F4E-93FB-C0E33EA158FE}"/>
          </ac:spMkLst>
        </pc:spChg>
        <pc:spChg chg="add del mod">
          <ac:chgData name="Sam Holmstrom" userId="08b3842e5eaaf056" providerId="LiveId" clId="{DB897A6E-55C1-C94A-AEBB-80F06C8FB6EE}" dt="2020-08-24T22:27:46.671" v="2568" actId="478"/>
          <ac:spMkLst>
            <pc:docMk/>
            <pc:sldMk cId="2757709607" sldId="275"/>
            <ac:spMk id="3" creationId="{BE288E09-EFA6-4749-B806-1899E5805D8E}"/>
          </ac:spMkLst>
        </pc:spChg>
        <pc:spChg chg="add mod">
          <ac:chgData name="Sam Holmstrom" userId="08b3842e5eaaf056" providerId="LiveId" clId="{DB897A6E-55C1-C94A-AEBB-80F06C8FB6EE}" dt="2020-08-24T22:29:44.743" v="2858" actId="1076"/>
          <ac:spMkLst>
            <pc:docMk/>
            <pc:sldMk cId="2757709607" sldId="275"/>
            <ac:spMk id="4" creationId="{72F1402B-1895-8844-BA33-10EE799D2729}"/>
          </ac:spMkLst>
        </pc:spChg>
        <pc:spChg chg="add mod">
          <ac:chgData name="Sam Holmstrom" userId="08b3842e5eaaf056" providerId="LiveId" clId="{DB897A6E-55C1-C94A-AEBB-80F06C8FB6EE}" dt="2020-08-24T22:33:03.938" v="3078" actId="113"/>
          <ac:spMkLst>
            <pc:docMk/>
            <pc:sldMk cId="2757709607" sldId="275"/>
            <ac:spMk id="5" creationId="{AECCB780-43B2-C945-8099-B10300118E2C}"/>
          </ac:spMkLst>
        </pc:spChg>
        <pc:spChg chg="add mod">
          <ac:chgData name="Sam Holmstrom" userId="08b3842e5eaaf056" providerId="LiveId" clId="{DB897A6E-55C1-C94A-AEBB-80F06C8FB6EE}" dt="2020-08-24T22:31:49.824" v="3014" actId="20577"/>
          <ac:spMkLst>
            <pc:docMk/>
            <pc:sldMk cId="2757709607" sldId="275"/>
            <ac:spMk id="6" creationId="{DD7EA856-390B-4844-B2FE-172B11466BCB}"/>
          </ac:spMkLst>
        </pc:spChg>
        <pc:spChg chg="add mod">
          <ac:chgData name="Sam Holmstrom" userId="08b3842e5eaaf056" providerId="LiveId" clId="{DB897A6E-55C1-C94A-AEBB-80F06C8FB6EE}" dt="2020-08-24T22:33:07.546" v="3079" actId="113"/>
          <ac:spMkLst>
            <pc:docMk/>
            <pc:sldMk cId="2757709607" sldId="275"/>
            <ac:spMk id="9" creationId="{456D6A7F-FBAC-4947-AB37-A79CEC6BDDCB}"/>
          </ac:spMkLst>
        </pc:spChg>
        <pc:cxnChg chg="add mod">
          <ac:chgData name="Sam Holmstrom" userId="08b3842e5eaaf056" providerId="LiveId" clId="{DB897A6E-55C1-C94A-AEBB-80F06C8FB6EE}" dt="2020-08-24T22:32:32.157" v="3057" actId="1076"/>
          <ac:cxnSpMkLst>
            <pc:docMk/>
            <pc:sldMk cId="2757709607" sldId="275"/>
            <ac:cxnSpMk id="8" creationId="{DC84DAB3-E988-504D-AC27-B95164271CEA}"/>
          </ac:cxnSpMkLst>
        </pc:cxnChg>
      </pc:sldChg>
      <pc:sldChg chg="addSp delSp modSp add mod">
        <pc:chgData name="Sam Holmstrom" userId="08b3842e5eaaf056" providerId="LiveId" clId="{DB897A6E-55C1-C94A-AEBB-80F06C8FB6EE}" dt="2020-08-25T23:02:58.932" v="5360" actId="113"/>
        <pc:sldMkLst>
          <pc:docMk/>
          <pc:sldMk cId="3885160751" sldId="276"/>
        </pc:sldMkLst>
        <pc:spChg chg="add mod">
          <ac:chgData name="Sam Holmstrom" userId="08b3842e5eaaf056" providerId="LiveId" clId="{DB897A6E-55C1-C94A-AEBB-80F06C8FB6EE}" dt="2020-08-25T23:00:41.854" v="5274" actId="1076"/>
          <ac:spMkLst>
            <pc:docMk/>
            <pc:sldMk cId="3885160751" sldId="276"/>
            <ac:spMk id="2" creationId="{13940458-7F51-2F49-9BAB-BC7DCBBA8F00}"/>
          </ac:spMkLst>
        </pc:spChg>
        <pc:spChg chg="add mod">
          <ac:chgData name="Sam Holmstrom" userId="08b3842e5eaaf056" providerId="LiveId" clId="{DB897A6E-55C1-C94A-AEBB-80F06C8FB6EE}" dt="2020-08-25T23:02:01.481" v="5342" actId="20577"/>
          <ac:spMkLst>
            <pc:docMk/>
            <pc:sldMk cId="3885160751" sldId="276"/>
            <ac:spMk id="3" creationId="{A6CD574B-F345-2D47-A9E5-8BA699509123}"/>
          </ac:spMkLst>
        </pc:spChg>
        <pc:spChg chg="add del mod">
          <ac:chgData name="Sam Holmstrom" userId="08b3842e5eaaf056" providerId="LiveId" clId="{DB897A6E-55C1-C94A-AEBB-80F06C8FB6EE}" dt="2020-08-25T22:56:50.040" v="5139"/>
          <ac:spMkLst>
            <pc:docMk/>
            <pc:sldMk cId="3885160751" sldId="276"/>
            <ac:spMk id="5" creationId="{29681CBF-EBF9-4E41-B9C1-A4C45424986E}"/>
          </ac:spMkLst>
        </pc:spChg>
        <pc:spChg chg="add del mod">
          <ac:chgData name="Sam Holmstrom" userId="08b3842e5eaaf056" providerId="LiveId" clId="{DB897A6E-55C1-C94A-AEBB-80F06C8FB6EE}" dt="2020-08-24T22:48:35.597" v="3647" actId="767"/>
          <ac:spMkLst>
            <pc:docMk/>
            <pc:sldMk cId="3885160751" sldId="276"/>
            <ac:spMk id="10" creationId="{C61F1702-2C3B-DA4D-BF1B-80C8C0D2F03C}"/>
          </ac:spMkLst>
        </pc:spChg>
        <pc:spChg chg="add mod">
          <ac:chgData name="Sam Holmstrom" userId="08b3842e5eaaf056" providerId="LiveId" clId="{DB897A6E-55C1-C94A-AEBB-80F06C8FB6EE}" dt="2020-08-25T23:00:41.854" v="5274" actId="1076"/>
          <ac:spMkLst>
            <pc:docMk/>
            <pc:sldMk cId="3885160751" sldId="276"/>
            <ac:spMk id="11" creationId="{CB2F94E2-7D2B-0D4A-A0C2-3532B809EA24}"/>
          </ac:spMkLst>
        </pc:spChg>
        <pc:spChg chg="add del mod">
          <ac:chgData name="Sam Holmstrom" userId="08b3842e5eaaf056" providerId="LiveId" clId="{DB897A6E-55C1-C94A-AEBB-80F06C8FB6EE}" dt="2020-08-24T22:50:45.817" v="3704" actId="478"/>
          <ac:spMkLst>
            <pc:docMk/>
            <pc:sldMk cId="3885160751" sldId="276"/>
            <ac:spMk id="12" creationId="{BBD0C31A-578B-B64C-A74C-9ADDCD248C86}"/>
          </ac:spMkLst>
        </pc:spChg>
        <pc:spChg chg="add mod">
          <ac:chgData name="Sam Holmstrom" userId="08b3842e5eaaf056" providerId="LiveId" clId="{DB897A6E-55C1-C94A-AEBB-80F06C8FB6EE}" dt="2020-08-25T23:00:41.854" v="5274" actId="1076"/>
          <ac:spMkLst>
            <pc:docMk/>
            <pc:sldMk cId="3885160751" sldId="276"/>
            <ac:spMk id="14" creationId="{F8D32C4C-340B-6D42-A2D5-D83DC679D419}"/>
          </ac:spMkLst>
        </pc:spChg>
        <pc:spChg chg="add del mod">
          <ac:chgData name="Sam Holmstrom" userId="08b3842e5eaaf056" providerId="LiveId" clId="{DB897A6E-55C1-C94A-AEBB-80F06C8FB6EE}" dt="2020-08-25T23:00:41.854" v="5274" actId="1076"/>
          <ac:spMkLst>
            <pc:docMk/>
            <pc:sldMk cId="3885160751" sldId="276"/>
            <ac:spMk id="15" creationId="{F2474536-76FB-5943-B69A-2FA9461AB10C}"/>
          </ac:spMkLst>
        </pc:spChg>
        <pc:spChg chg="add del mod">
          <ac:chgData name="Sam Holmstrom" userId="08b3842e5eaaf056" providerId="LiveId" clId="{DB897A6E-55C1-C94A-AEBB-80F06C8FB6EE}" dt="2020-08-25T22:58:08.420" v="5156" actId="478"/>
          <ac:spMkLst>
            <pc:docMk/>
            <pc:sldMk cId="3885160751" sldId="276"/>
            <ac:spMk id="20" creationId="{F5EC288E-86F4-4248-9CC3-DE75AAE34B5F}"/>
          </ac:spMkLst>
        </pc:spChg>
        <pc:spChg chg="add mod">
          <ac:chgData name="Sam Holmstrom" userId="08b3842e5eaaf056" providerId="LiveId" clId="{DB897A6E-55C1-C94A-AEBB-80F06C8FB6EE}" dt="2020-08-25T23:02:58.932" v="5360" actId="113"/>
          <ac:spMkLst>
            <pc:docMk/>
            <pc:sldMk cId="3885160751" sldId="276"/>
            <ac:spMk id="21" creationId="{DFE23282-DF5F-054A-A0A0-4252DC4FAB44}"/>
          </ac:spMkLst>
        </pc:spChg>
        <pc:spChg chg="add mod">
          <ac:chgData name="Sam Holmstrom" userId="08b3842e5eaaf056" providerId="LiveId" clId="{DB897A6E-55C1-C94A-AEBB-80F06C8FB6EE}" dt="2020-08-25T23:00:41.854" v="5274" actId="1076"/>
          <ac:spMkLst>
            <pc:docMk/>
            <pc:sldMk cId="3885160751" sldId="276"/>
            <ac:spMk id="23" creationId="{1D3CCF01-3C8C-7C41-8F3E-ED720C361CD2}"/>
          </ac:spMkLst>
        </pc:spChg>
        <pc:spChg chg="add mod">
          <ac:chgData name="Sam Holmstrom" userId="08b3842e5eaaf056" providerId="LiveId" clId="{DB897A6E-55C1-C94A-AEBB-80F06C8FB6EE}" dt="2020-08-25T23:00:41.854" v="5274" actId="1076"/>
          <ac:spMkLst>
            <pc:docMk/>
            <pc:sldMk cId="3885160751" sldId="276"/>
            <ac:spMk id="24" creationId="{637472FC-9E0F-E94F-9DA1-E5E4875D4FB9}"/>
          </ac:spMkLst>
        </pc:spChg>
        <pc:spChg chg="add mod">
          <ac:chgData name="Sam Holmstrom" userId="08b3842e5eaaf056" providerId="LiveId" clId="{DB897A6E-55C1-C94A-AEBB-80F06C8FB6EE}" dt="2020-08-25T23:00:41.854" v="5274" actId="1076"/>
          <ac:spMkLst>
            <pc:docMk/>
            <pc:sldMk cId="3885160751" sldId="276"/>
            <ac:spMk id="25" creationId="{D1D988FA-1CEE-F34F-88B9-DCA909D1F713}"/>
          </ac:spMkLst>
        </pc:spChg>
        <pc:spChg chg="add mod">
          <ac:chgData name="Sam Holmstrom" userId="08b3842e5eaaf056" providerId="LiveId" clId="{DB897A6E-55C1-C94A-AEBB-80F06C8FB6EE}" dt="2020-08-25T23:00:41.854" v="5274" actId="1076"/>
          <ac:spMkLst>
            <pc:docMk/>
            <pc:sldMk cId="3885160751" sldId="276"/>
            <ac:spMk id="26" creationId="{AB9FB254-3819-5544-99E6-3ED53A7F4002}"/>
          </ac:spMkLst>
        </pc:spChg>
        <pc:spChg chg="add mod">
          <ac:chgData name="Sam Holmstrom" userId="08b3842e5eaaf056" providerId="LiveId" clId="{DB897A6E-55C1-C94A-AEBB-80F06C8FB6EE}" dt="2020-08-25T23:00:46.737" v="5275" actId="1076"/>
          <ac:spMkLst>
            <pc:docMk/>
            <pc:sldMk cId="3885160751" sldId="276"/>
            <ac:spMk id="27" creationId="{D787845A-5011-EC4B-B8C4-BDB8495D3ACF}"/>
          </ac:spMkLst>
        </pc:spChg>
        <pc:cxnChg chg="add del">
          <ac:chgData name="Sam Holmstrom" userId="08b3842e5eaaf056" providerId="LiveId" clId="{DB897A6E-55C1-C94A-AEBB-80F06C8FB6EE}" dt="2020-08-24T22:47:42.115" v="3641" actId="478"/>
          <ac:cxnSpMkLst>
            <pc:docMk/>
            <pc:sldMk cId="3885160751" sldId="276"/>
            <ac:cxnSpMk id="5" creationId="{944123A3-1D15-9945-A6DE-8504ECF03E32}"/>
          </ac:cxnSpMkLst>
        </pc:cxnChg>
        <pc:cxnChg chg="add del mod">
          <ac:chgData name="Sam Holmstrom" userId="08b3842e5eaaf056" providerId="LiveId" clId="{DB897A6E-55C1-C94A-AEBB-80F06C8FB6EE}" dt="2020-08-24T22:49:36.092" v="3657" actId="478"/>
          <ac:cxnSpMkLst>
            <pc:docMk/>
            <pc:sldMk cId="3885160751" sldId="276"/>
            <ac:cxnSpMk id="7" creationId="{693E0E0C-9112-834C-8ACF-A1C858ECE38F}"/>
          </ac:cxnSpMkLst>
        </pc:cxnChg>
        <pc:cxnChg chg="add del mod">
          <ac:chgData name="Sam Holmstrom" userId="08b3842e5eaaf056" providerId="LiveId" clId="{DB897A6E-55C1-C94A-AEBB-80F06C8FB6EE}" dt="2020-08-24T22:50:04.407" v="3695" actId="478"/>
          <ac:cxnSpMkLst>
            <pc:docMk/>
            <pc:sldMk cId="3885160751" sldId="276"/>
            <ac:cxnSpMk id="8" creationId="{AF786EF8-EA21-084A-8283-05C9B8F5D3D6}"/>
          </ac:cxnSpMkLst>
        </pc:cxnChg>
        <pc:cxnChg chg="add del mod">
          <ac:chgData name="Sam Holmstrom" userId="08b3842e5eaaf056" providerId="LiveId" clId="{DB897A6E-55C1-C94A-AEBB-80F06C8FB6EE}" dt="2020-08-25T22:56:48.976" v="5137" actId="478"/>
          <ac:cxnSpMkLst>
            <pc:docMk/>
            <pc:sldMk cId="3885160751" sldId="276"/>
            <ac:cxnSpMk id="17" creationId="{54B5078A-3A85-5F42-A00C-E0DAAF9D4D73}"/>
          </ac:cxnSpMkLst>
        </pc:cxnChg>
        <pc:cxnChg chg="add del mod">
          <ac:chgData name="Sam Holmstrom" userId="08b3842e5eaaf056" providerId="LiveId" clId="{DB897A6E-55C1-C94A-AEBB-80F06C8FB6EE}" dt="2020-08-25T22:56:47.470" v="5136" actId="478"/>
          <ac:cxnSpMkLst>
            <pc:docMk/>
            <pc:sldMk cId="3885160751" sldId="276"/>
            <ac:cxnSpMk id="18" creationId="{247E71AC-A7F0-3F44-AC4E-6B4E542D7488}"/>
          </ac:cxnSpMkLst>
        </pc:cxnChg>
        <pc:cxnChg chg="add mod">
          <ac:chgData name="Sam Holmstrom" userId="08b3842e5eaaf056" providerId="LiveId" clId="{DB897A6E-55C1-C94A-AEBB-80F06C8FB6EE}" dt="2020-08-25T23:00:41.854" v="5274" actId="1076"/>
          <ac:cxnSpMkLst>
            <pc:docMk/>
            <pc:sldMk cId="3885160751" sldId="276"/>
            <ac:cxnSpMk id="22" creationId="{E1B829D0-00A8-3342-A4CF-7A81033CCFBB}"/>
          </ac:cxnSpMkLst>
        </pc:cxnChg>
        <pc:cxnChg chg="add del mod">
          <ac:chgData name="Sam Holmstrom" userId="08b3842e5eaaf056" providerId="LiveId" clId="{DB897A6E-55C1-C94A-AEBB-80F06C8FB6EE}" dt="2020-08-25T22:56:05.721" v="5133" actId="478"/>
          <ac:cxnSpMkLst>
            <pc:docMk/>
            <pc:sldMk cId="3885160751" sldId="276"/>
            <ac:cxnSpMk id="29" creationId="{74DA5159-0937-7043-95EE-30FFF73D2C91}"/>
          </ac:cxnSpMkLst>
        </pc:cxnChg>
        <pc:cxnChg chg="add del mod">
          <ac:chgData name="Sam Holmstrom" userId="08b3842e5eaaf056" providerId="LiveId" clId="{DB897A6E-55C1-C94A-AEBB-80F06C8FB6EE}" dt="2020-08-25T22:56:03.399" v="5132" actId="478"/>
          <ac:cxnSpMkLst>
            <pc:docMk/>
            <pc:sldMk cId="3885160751" sldId="276"/>
            <ac:cxnSpMk id="30" creationId="{5E4C7971-CDBC-D245-86C8-8449791C4BE9}"/>
          </ac:cxnSpMkLst>
        </pc:cxnChg>
        <pc:cxnChg chg="add mod">
          <ac:chgData name="Sam Holmstrom" userId="08b3842e5eaaf056" providerId="LiveId" clId="{DB897A6E-55C1-C94A-AEBB-80F06C8FB6EE}" dt="2020-08-25T23:00:41.854" v="5274" actId="1076"/>
          <ac:cxnSpMkLst>
            <pc:docMk/>
            <pc:sldMk cId="3885160751" sldId="276"/>
            <ac:cxnSpMk id="32" creationId="{076FE6F1-7216-F542-9B96-39B00ABF1B7B}"/>
          </ac:cxnSpMkLst>
        </pc:cxnChg>
      </pc:sldChg>
      <pc:sldChg chg="addSp delSp modSp add mod">
        <pc:chgData name="Sam Holmstrom" userId="08b3842e5eaaf056" providerId="LiveId" clId="{DB897A6E-55C1-C94A-AEBB-80F06C8FB6EE}" dt="2020-08-24T22:45:09.154" v="3553" actId="20577"/>
        <pc:sldMkLst>
          <pc:docMk/>
          <pc:sldMk cId="1903161925" sldId="277"/>
        </pc:sldMkLst>
        <pc:spChg chg="add mod">
          <ac:chgData name="Sam Holmstrom" userId="08b3842e5eaaf056" providerId="LiveId" clId="{DB897A6E-55C1-C94A-AEBB-80F06C8FB6EE}" dt="2020-08-24T21:28:46.264" v="2404" actId="1076"/>
          <ac:spMkLst>
            <pc:docMk/>
            <pc:sldMk cId="1903161925" sldId="277"/>
            <ac:spMk id="2" creationId="{95D3B860-5598-1F46-82F3-B46DB333C200}"/>
          </ac:spMkLst>
        </pc:spChg>
        <pc:spChg chg="add mod">
          <ac:chgData name="Sam Holmstrom" userId="08b3842e5eaaf056" providerId="LiveId" clId="{DB897A6E-55C1-C94A-AEBB-80F06C8FB6EE}" dt="2020-08-24T22:45:09.154" v="3553" actId="20577"/>
          <ac:spMkLst>
            <pc:docMk/>
            <pc:sldMk cId="1903161925" sldId="277"/>
            <ac:spMk id="3" creationId="{C4B11F13-09AE-6747-B826-91D63FEF0D8F}"/>
          </ac:spMkLst>
        </pc:spChg>
        <pc:spChg chg="add mod">
          <ac:chgData name="Sam Holmstrom" userId="08b3842e5eaaf056" providerId="LiveId" clId="{DB897A6E-55C1-C94A-AEBB-80F06C8FB6EE}" dt="2020-08-24T20:58:55.325" v="2100" actId="20577"/>
          <ac:spMkLst>
            <pc:docMk/>
            <pc:sldMk cId="1903161925" sldId="277"/>
            <ac:spMk id="4" creationId="{DB9CDEE2-2D18-B448-BD88-9D872731003E}"/>
          </ac:spMkLst>
        </pc:spChg>
        <pc:spChg chg="add mod">
          <ac:chgData name="Sam Holmstrom" userId="08b3842e5eaaf056" providerId="LiveId" clId="{DB897A6E-55C1-C94A-AEBB-80F06C8FB6EE}" dt="2020-08-24T22:20:02.907" v="2487" actId="1076"/>
          <ac:spMkLst>
            <pc:docMk/>
            <pc:sldMk cId="1903161925" sldId="277"/>
            <ac:spMk id="5" creationId="{3D206BA8-B180-C241-98ED-79F7F6858C9E}"/>
          </ac:spMkLst>
        </pc:spChg>
        <pc:spChg chg="add mod">
          <ac:chgData name="Sam Holmstrom" userId="08b3842e5eaaf056" providerId="LiveId" clId="{DB897A6E-55C1-C94A-AEBB-80F06C8FB6EE}" dt="2020-08-24T21:29:15.028" v="2423" actId="1035"/>
          <ac:spMkLst>
            <pc:docMk/>
            <pc:sldMk cId="1903161925" sldId="277"/>
            <ac:spMk id="6" creationId="{40D7940E-FE59-A14D-BB8B-260404FDAA05}"/>
          </ac:spMkLst>
        </pc:spChg>
        <pc:spChg chg="add mod">
          <ac:chgData name="Sam Holmstrom" userId="08b3842e5eaaf056" providerId="LiveId" clId="{DB897A6E-55C1-C94A-AEBB-80F06C8FB6EE}" dt="2020-08-24T21:00:52.067" v="2102"/>
          <ac:spMkLst>
            <pc:docMk/>
            <pc:sldMk cId="1903161925" sldId="277"/>
            <ac:spMk id="7" creationId="{792D5275-6B8B-9947-A209-35FD23051EB4}"/>
          </ac:spMkLst>
        </pc:spChg>
        <pc:spChg chg="add mod">
          <ac:chgData name="Sam Holmstrom" userId="08b3842e5eaaf056" providerId="LiveId" clId="{DB897A6E-55C1-C94A-AEBB-80F06C8FB6EE}" dt="2020-08-24T22:20:09.193" v="2489" actId="1076"/>
          <ac:spMkLst>
            <pc:docMk/>
            <pc:sldMk cId="1903161925" sldId="277"/>
            <ac:spMk id="8" creationId="{2C41B7C8-CC7D-FF42-9EEA-0F0F4839D5EC}"/>
          </ac:spMkLst>
        </pc:spChg>
        <pc:spChg chg="add mod">
          <ac:chgData name="Sam Holmstrom" userId="08b3842e5eaaf056" providerId="LiveId" clId="{DB897A6E-55C1-C94A-AEBB-80F06C8FB6EE}" dt="2020-08-24T22:20:06.359" v="2488" actId="1076"/>
          <ac:spMkLst>
            <pc:docMk/>
            <pc:sldMk cId="1903161925" sldId="277"/>
            <ac:spMk id="9" creationId="{A85A6EC5-3D49-FF44-BF7C-60BD318A60E3}"/>
          </ac:spMkLst>
        </pc:spChg>
        <pc:spChg chg="add mod">
          <ac:chgData name="Sam Holmstrom" userId="08b3842e5eaaf056" providerId="LiveId" clId="{DB897A6E-55C1-C94A-AEBB-80F06C8FB6EE}" dt="2020-08-24T22:19:59.988" v="2486" actId="1076"/>
          <ac:spMkLst>
            <pc:docMk/>
            <pc:sldMk cId="1903161925" sldId="277"/>
            <ac:spMk id="10" creationId="{8AE86F86-923D-8F44-BE8B-C64B943A30F2}"/>
          </ac:spMkLst>
        </pc:spChg>
        <pc:picChg chg="add mod">
          <ac:chgData name="Sam Holmstrom" userId="08b3842e5eaaf056" providerId="LiveId" clId="{DB897A6E-55C1-C94A-AEBB-80F06C8FB6EE}" dt="2020-08-24T21:29:02.511" v="2414" actId="167"/>
          <ac:picMkLst>
            <pc:docMk/>
            <pc:sldMk cId="1903161925" sldId="277"/>
            <ac:picMk id="14338" creationId="{BE738425-1DDD-4D41-B55C-74A112459919}"/>
          </ac:picMkLst>
        </pc:picChg>
        <pc:picChg chg="add mod">
          <ac:chgData name="Sam Holmstrom" userId="08b3842e5eaaf056" providerId="LiveId" clId="{DB897A6E-55C1-C94A-AEBB-80F06C8FB6EE}" dt="2020-08-24T21:29:09.495" v="2421" actId="1035"/>
          <ac:picMkLst>
            <pc:docMk/>
            <pc:sldMk cId="1903161925" sldId="277"/>
            <ac:picMk id="14340" creationId="{D999617E-F551-CE4B-BBF5-C93C6F8EDB24}"/>
          </ac:picMkLst>
        </pc:picChg>
        <pc:picChg chg="add del">
          <ac:chgData name="Sam Holmstrom" userId="08b3842e5eaaf056" providerId="LiveId" clId="{DB897A6E-55C1-C94A-AEBB-80F06C8FB6EE}" dt="2020-08-24T21:29:36.032" v="2425"/>
          <ac:picMkLst>
            <pc:docMk/>
            <pc:sldMk cId="1903161925" sldId="277"/>
            <ac:picMk id="14342" creationId="{7F8EDACF-3D31-3C44-8204-7237888ABBD1}"/>
          </ac:picMkLst>
        </pc:picChg>
      </pc:sldChg>
      <pc:sldChg chg="addSp modSp add mod ord">
        <pc:chgData name="Sam Holmstrom" userId="08b3842e5eaaf056" providerId="LiveId" clId="{DB897A6E-55C1-C94A-AEBB-80F06C8FB6EE}" dt="2020-08-24T22:19:04.744" v="2454" actId="1582"/>
        <pc:sldMkLst>
          <pc:docMk/>
          <pc:sldMk cId="4145319153" sldId="278"/>
        </pc:sldMkLst>
        <pc:picChg chg="add mod">
          <ac:chgData name="Sam Holmstrom" userId="08b3842e5eaaf056" providerId="LiveId" clId="{DB897A6E-55C1-C94A-AEBB-80F06C8FB6EE}" dt="2020-08-24T22:17:18.352" v="2445" actId="14100"/>
          <ac:picMkLst>
            <pc:docMk/>
            <pc:sldMk cId="4145319153" sldId="278"/>
            <ac:picMk id="2" creationId="{2725382C-733F-BE41-ABC9-8B987A4E670D}"/>
          </ac:picMkLst>
        </pc:picChg>
        <pc:picChg chg="add mod">
          <ac:chgData name="Sam Holmstrom" userId="08b3842e5eaaf056" providerId="LiveId" clId="{DB897A6E-55C1-C94A-AEBB-80F06C8FB6EE}" dt="2020-08-24T22:17:15.762" v="2444" actId="14100"/>
          <ac:picMkLst>
            <pc:docMk/>
            <pc:sldMk cId="4145319153" sldId="278"/>
            <ac:picMk id="15362" creationId="{7AEF44D2-D954-AA43-91ED-431605B96C04}"/>
          </ac:picMkLst>
        </pc:picChg>
        <pc:picChg chg="add mod">
          <ac:chgData name="Sam Holmstrom" userId="08b3842e5eaaf056" providerId="LiveId" clId="{DB897A6E-55C1-C94A-AEBB-80F06C8FB6EE}" dt="2020-08-24T22:18:43.918" v="2452" actId="1076"/>
          <ac:picMkLst>
            <pc:docMk/>
            <pc:sldMk cId="4145319153" sldId="278"/>
            <ac:picMk id="15364" creationId="{019FEECE-6EBB-CE4D-9C2F-D6D6E9FF4B62}"/>
          </ac:picMkLst>
        </pc:picChg>
        <pc:picChg chg="add mod">
          <ac:chgData name="Sam Holmstrom" userId="08b3842e5eaaf056" providerId="LiveId" clId="{DB897A6E-55C1-C94A-AEBB-80F06C8FB6EE}" dt="2020-08-24T22:18:41.901" v="2451" actId="1076"/>
          <ac:picMkLst>
            <pc:docMk/>
            <pc:sldMk cId="4145319153" sldId="278"/>
            <ac:picMk id="15366" creationId="{6D5BC359-C094-B240-8E1E-2FDFC918A4FF}"/>
          </ac:picMkLst>
        </pc:picChg>
        <pc:cxnChg chg="add mod">
          <ac:chgData name="Sam Holmstrom" userId="08b3842e5eaaf056" providerId="LiveId" clId="{DB897A6E-55C1-C94A-AEBB-80F06C8FB6EE}" dt="2020-08-24T22:19:04.744" v="2454" actId="1582"/>
          <ac:cxnSpMkLst>
            <pc:docMk/>
            <pc:sldMk cId="4145319153" sldId="278"/>
            <ac:cxnSpMk id="4" creationId="{5ED34B21-E273-CE4C-8BFF-E5170B223321}"/>
          </ac:cxnSpMkLst>
        </pc:cxnChg>
      </pc:sldChg>
      <pc:sldChg chg="addSp delSp modSp add mod">
        <pc:chgData name="Sam Holmstrom" userId="08b3842e5eaaf056" providerId="LiveId" clId="{DB897A6E-55C1-C94A-AEBB-80F06C8FB6EE}" dt="2020-08-24T23:32:18.220" v="4540" actId="20577"/>
        <pc:sldMkLst>
          <pc:docMk/>
          <pc:sldMk cId="1616120149" sldId="279"/>
        </pc:sldMkLst>
        <pc:spChg chg="mod">
          <ac:chgData name="Sam Holmstrom" userId="08b3842e5eaaf056" providerId="LiveId" clId="{DB897A6E-55C1-C94A-AEBB-80F06C8FB6EE}" dt="2020-08-24T23:31:15.962" v="4420" actId="1076"/>
          <ac:spMkLst>
            <pc:docMk/>
            <pc:sldMk cId="1616120149" sldId="279"/>
            <ac:spMk id="2" creationId="{20207824-357E-E44A-9CB2-9580B65528A8}"/>
          </ac:spMkLst>
        </pc:spChg>
        <pc:spChg chg="add del mod">
          <ac:chgData name="Sam Holmstrom" userId="08b3842e5eaaf056" providerId="LiveId" clId="{DB897A6E-55C1-C94A-AEBB-80F06C8FB6EE}" dt="2020-08-24T23:29:37.431" v="4351"/>
          <ac:spMkLst>
            <pc:docMk/>
            <pc:sldMk cId="1616120149" sldId="279"/>
            <ac:spMk id="3" creationId="{9B6388FF-FE97-5041-B62F-E9599570EC8A}"/>
          </ac:spMkLst>
        </pc:spChg>
        <pc:spChg chg="del">
          <ac:chgData name="Sam Holmstrom" userId="08b3842e5eaaf056" providerId="LiveId" clId="{DB897A6E-55C1-C94A-AEBB-80F06C8FB6EE}" dt="2020-08-24T23:04:36.124" v="4348" actId="478"/>
          <ac:spMkLst>
            <pc:docMk/>
            <pc:sldMk cId="1616120149" sldId="279"/>
            <ac:spMk id="4" creationId="{26CDC3BA-D7F1-C54C-8F68-F32CDD660CCA}"/>
          </ac:spMkLst>
        </pc:spChg>
        <pc:spChg chg="add mod">
          <ac:chgData name="Sam Holmstrom" userId="08b3842e5eaaf056" providerId="LiveId" clId="{DB897A6E-55C1-C94A-AEBB-80F06C8FB6EE}" dt="2020-08-24T23:31:12.725" v="4419" actId="115"/>
          <ac:spMkLst>
            <pc:docMk/>
            <pc:sldMk cId="1616120149" sldId="279"/>
            <ac:spMk id="6" creationId="{B579E3CB-9B96-F341-ADCD-84A3CFAD2FF9}"/>
          </ac:spMkLst>
        </pc:spChg>
        <pc:spChg chg="add mod">
          <ac:chgData name="Sam Holmstrom" userId="08b3842e5eaaf056" providerId="LiveId" clId="{DB897A6E-55C1-C94A-AEBB-80F06C8FB6EE}" dt="2020-08-24T23:32:18.220" v="4540" actId="20577"/>
          <ac:spMkLst>
            <pc:docMk/>
            <pc:sldMk cId="1616120149" sldId="279"/>
            <ac:spMk id="7" creationId="{E1221C28-37F6-7A48-8311-9D7D2D33B24C}"/>
          </ac:spMkLst>
        </pc:spChg>
        <pc:spChg chg="del">
          <ac:chgData name="Sam Holmstrom" userId="08b3842e5eaaf056" providerId="LiveId" clId="{DB897A6E-55C1-C94A-AEBB-80F06C8FB6EE}" dt="2020-08-24T23:04:36.124" v="4348" actId="478"/>
          <ac:spMkLst>
            <pc:docMk/>
            <pc:sldMk cId="1616120149" sldId="279"/>
            <ac:spMk id="8" creationId="{DBAECB3A-45D5-0B4D-B9D2-805F9883FAED}"/>
          </ac:spMkLst>
        </pc:spChg>
        <pc:spChg chg="del">
          <ac:chgData name="Sam Holmstrom" userId="08b3842e5eaaf056" providerId="LiveId" clId="{DB897A6E-55C1-C94A-AEBB-80F06C8FB6EE}" dt="2020-08-24T23:04:36.124" v="4348" actId="478"/>
          <ac:spMkLst>
            <pc:docMk/>
            <pc:sldMk cId="1616120149" sldId="279"/>
            <ac:spMk id="9" creationId="{55B74C6C-5921-C842-B3D0-CD84BFF4C35B}"/>
          </ac:spMkLst>
        </pc:spChg>
        <pc:spChg chg="del">
          <ac:chgData name="Sam Holmstrom" userId="08b3842e5eaaf056" providerId="LiveId" clId="{DB897A6E-55C1-C94A-AEBB-80F06C8FB6EE}" dt="2020-08-24T23:04:36.124" v="4348" actId="478"/>
          <ac:spMkLst>
            <pc:docMk/>
            <pc:sldMk cId="1616120149" sldId="279"/>
            <ac:spMk id="10" creationId="{908270D9-F1E0-1049-A6FF-C526360FF34E}"/>
          </ac:spMkLst>
        </pc:spChg>
        <pc:spChg chg="add mod">
          <ac:chgData name="Sam Holmstrom" userId="08b3842e5eaaf056" providerId="LiveId" clId="{DB897A6E-55C1-C94A-AEBB-80F06C8FB6EE}" dt="2020-08-24T23:31:12.725" v="4419" actId="115"/>
          <ac:spMkLst>
            <pc:docMk/>
            <pc:sldMk cId="1616120149" sldId="279"/>
            <ac:spMk id="15" creationId="{AA193D24-4E3A-D846-9177-DF7021BC194D}"/>
          </ac:spMkLst>
        </pc:spChg>
        <pc:graphicFrameChg chg="add del mod">
          <ac:chgData name="Sam Holmstrom" userId="08b3842e5eaaf056" providerId="LiveId" clId="{DB897A6E-55C1-C94A-AEBB-80F06C8FB6EE}" dt="2020-08-24T23:29:41.930" v="4355" actId="478"/>
          <ac:graphicFrameMkLst>
            <pc:docMk/>
            <pc:sldMk cId="1616120149" sldId="279"/>
            <ac:graphicFrameMk id="5" creationId="{6944EEBA-4403-5641-8F7E-80C4CF6821B3}"/>
          </ac:graphicFrameMkLst>
        </pc:graphicFrameChg>
        <pc:graphicFrameChg chg="add del mod">
          <ac:chgData name="Sam Holmstrom" userId="08b3842e5eaaf056" providerId="LiveId" clId="{DB897A6E-55C1-C94A-AEBB-80F06C8FB6EE}" dt="2020-08-24T23:29:41.930" v="4355" actId="478"/>
          <ac:graphicFrameMkLst>
            <pc:docMk/>
            <pc:sldMk cId="1616120149" sldId="279"/>
            <ac:graphicFrameMk id="11" creationId="{5D0D389E-1FF9-2E48-84D5-52B5FA4CB798}"/>
          </ac:graphicFrameMkLst>
        </pc:graphicFrameChg>
        <pc:graphicFrameChg chg="add del mod">
          <ac:chgData name="Sam Holmstrom" userId="08b3842e5eaaf056" providerId="LiveId" clId="{DB897A6E-55C1-C94A-AEBB-80F06C8FB6EE}" dt="2020-08-24T23:29:41.930" v="4355" actId="478"/>
          <ac:graphicFrameMkLst>
            <pc:docMk/>
            <pc:sldMk cId="1616120149" sldId="279"/>
            <ac:graphicFrameMk id="12" creationId="{705E9139-059A-C448-A41D-8A134458AA06}"/>
          </ac:graphicFrameMkLst>
        </pc:graphicFrameChg>
        <pc:graphicFrameChg chg="add mod">
          <ac:chgData name="Sam Holmstrom" userId="08b3842e5eaaf056" providerId="LiveId" clId="{DB897A6E-55C1-C94A-AEBB-80F06C8FB6EE}" dt="2020-08-24T23:30:35.461" v="4361" actId="1076"/>
          <ac:graphicFrameMkLst>
            <pc:docMk/>
            <pc:sldMk cId="1616120149" sldId="279"/>
            <ac:graphicFrameMk id="13" creationId="{5D0D389E-1FF9-2E48-84D5-52B5FA4CB798}"/>
          </ac:graphicFrameMkLst>
        </pc:graphicFrameChg>
        <pc:graphicFrameChg chg="add mod">
          <ac:chgData name="Sam Holmstrom" userId="08b3842e5eaaf056" providerId="LiveId" clId="{DB897A6E-55C1-C94A-AEBB-80F06C8FB6EE}" dt="2020-08-24T23:30:35.461" v="4361" actId="1076"/>
          <ac:graphicFrameMkLst>
            <pc:docMk/>
            <pc:sldMk cId="1616120149" sldId="279"/>
            <ac:graphicFrameMk id="14" creationId="{705E9139-059A-C448-A41D-8A134458AA06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Sheet1!$C$3</c:f>
              <c:strCache>
                <c:ptCount val="1"/>
                <c:pt idx="0">
                  <c:v>Predict Best City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Sheet1!$A$4:$A$7</c:f>
              <c:strCache>
                <c:ptCount val="4"/>
                <c:pt idx="0">
                  <c:v>Logistic Regression</c:v>
                </c:pt>
                <c:pt idx="1">
                  <c:v>Random Forest</c:v>
                </c:pt>
                <c:pt idx="2">
                  <c:v>Gradient Boosting</c:v>
                </c:pt>
                <c:pt idx="3">
                  <c:v>Neural Network</c:v>
                </c:pt>
              </c:strCache>
            </c:strRef>
          </c:cat>
          <c:val>
            <c:numRef>
              <c:f>Sheet1!$C$4:$C$7</c:f>
              <c:numCache>
                <c:formatCode>General</c:formatCode>
                <c:ptCount val="4"/>
                <c:pt idx="0">
                  <c:v>2</c:v>
                </c:pt>
                <c:pt idx="1">
                  <c:v>2.4</c:v>
                </c:pt>
                <c:pt idx="2">
                  <c:v>3</c:v>
                </c:pt>
                <c:pt idx="3">
                  <c:v>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86-7C4B-B3D7-EE37465E84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"/>
        <c:overlap val="-59"/>
        <c:axId val="88655616"/>
        <c:axId val="1430805791"/>
      </c:barChart>
      <c:catAx>
        <c:axId val="88655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0805791"/>
        <c:crosses val="autoZero"/>
        <c:auto val="1"/>
        <c:lblAlgn val="ctr"/>
        <c:lblOffset val="100"/>
        <c:noMultiLvlLbl val="0"/>
      </c:catAx>
      <c:valAx>
        <c:axId val="14308057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65561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Predict Review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Sheet1!$A$4:$A$7</c:f>
              <c:strCache>
                <c:ptCount val="4"/>
                <c:pt idx="0">
                  <c:v>Logistic Regression</c:v>
                </c:pt>
                <c:pt idx="1">
                  <c:v>Random Forest</c:v>
                </c:pt>
                <c:pt idx="2">
                  <c:v>Gradient Boosting</c:v>
                </c:pt>
                <c:pt idx="3">
                  <c:v>Neural Network</c:v>
                </c:pt>
              </c:strCache>
            </c:strRef>
          </c:cat>
          <c:val>
            <c:numRef>
              <c:f>Sheet1!$B$4:$B$7</c:f>
              <c:numCache>
                <c:formatCode>0%</c:formatCode>
                <c:ptCount val="4"/>
                <c:pt idx="0">
                  <c:v>0.16</c:v>
                </c:pt>
                <c:pt idx="1">
                  <c:v>0.18</c:v>
                </c:pt>
                <c:pt idx="2">
                  <c:v>0.21</c:v>
                </c:pt>
                <c:pt idx="3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BA-814D-BD58-2C1E14E47E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9"/>
        <c:overlap val="-27"/>
        <c:axId val="111206735"/>
        <c:axId val="93905871"/>
      </c:barChart>
      <c:catAx>
        <c:axId val="111206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905871"/>
        <c:crosses val="autoZero"/>
        <c:auto val="1"/>
        <c:lblAlgn val="ctr"/>
        <c:lblOffset val="100"/>
        <c:noMultiLvlLbl val="0"/>
      </c:catAx>
      <c:valAx>
        <c:axId val="93905871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206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CEB8-CCBC-5344-8FC7-A76CB9911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2B677-3CEF-574E-910B-0316F616E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60941-9E05-A940-BA75-23201BDE3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1A4D-FEB0-CC4B-BCFB-EF18A0EB633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7857A-9E97-B046-A5E6-F3FBFDF3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A2688-6BB9-A046-9C50-D562C65C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0923-1954-7640-ABB3-D1EE15801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2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D052C-A1F0-B842-AEFE-B6AC3AD0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08F7F-C0F3-EF4C-BDDB-63AC22B62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71EB2-DBC8-7744-B204-902D41D60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1A4D-FEB0-CC4B-BCFB-EF18A0EB633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A2C43-9126-B444-8F20-3B93E933A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FAFA1-70DE-4B4C-9F05-DBEFA9D1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0923-1954-7640-ABB3-D1EE15801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67D763-9941-9F49-B9D3-6DCB94A4F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95DAF-F6D9-6A4A-8C31-2D50E5A1A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C660E-7908-4F4C-B3EB-4CA5C132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1A4D-FEB0-CC4B-BCFB-EF18A0EB633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5DD41-36E9-4A40-B2B5-B50F7D0F3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01ADB-4650-7C4A-863A-65C83C8F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0923-1954-7640-ABB3-D1EE15801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1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B3AA-ACA3-6744-9434-EB4DC814A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5110B-1AE7-9741-A5D5-751147453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4C810-1DFB-1845-8C05-F2089C68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1A4D-FEB0-CC4B-BCFB-EF18A0EB633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C55D1-FB1E-4146-B59B-BD3A215D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62D0-18AD-7142-B717-CB86D114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0923-1954-7640-ABB3-D1EE15801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19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CB91-2FEF-E641-BF8C-231B9F2FC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189C4-E037-4648-8029-E8C8FD4EE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055A3-79B3-B34A-9E7A-D357D350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1A4D-FEB0-CC4B-BCFB-EF18A0EB633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C07E7-82D7-3445-AB97-001423F0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DB07E-41BE-3947-8B85-92BA4005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0923-1954-7640-ABB3-D1EE15801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4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B942-8134-934A-94CB-9E5F7E58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D5861-6917-8347-9544-76859B60F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47B39-E290-F441-991E-418F7AA97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FA189-63E8-C042-9166-E0A095064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1A4D-FEB0-CC4B-BCFB-EF18A0EB633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0336F-74FD-5244-82C2-DA446CCCC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EF21F-7463-BE4A-BF9D-5059BAD28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0923-1954-7640-ABB3-D1EE15801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4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7F042-956D-E943-97E3-356E15FE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5F7F7-858E-054F-9E41-0E1456BB6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37F98-A0F7-4F4A-A904-7FA6BA48F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5BA0AB-5B42-5D41-B500-51A702F2C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52E84B-0A5E-4147-BD2A-0B485BD04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3738A8-5424-BF4C-B9A8-92920D8DA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1A4D-FEB0-CC4B-BCFB-EF18A0EB633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A65D0-A262-DE4C-8ACF-90D3518C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BA403-7D01-B248-8A1A-BFA24FC1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0923-1954-7640-ABB3-D1EE15801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2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1F0E-69F7-DC41-9494-B9F577C0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078673-9E0A-9F4B-AC4A-B727186A2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1A4D-FEB0-CC4B-BCFB-EF18A0EB633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47C1B-4A5A-CF48-8763-744133EFC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59675-E1A1-1443-A057-C38C8930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0923-1954-7640-ABB3-D1EE15801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48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ACDF6-1678-3243-87CB-E7E52F10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1A4D-FEB0-CC4B-BCFB-EF18A0EB633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F8F19-E00F-6547-81A6-C140FDBE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04D36-CB08-994C-AFDF-B074A836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0923-1954-7640-ABB3-D1EE15801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1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46485-01E0-C34D-838B-21EDDD3A5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3E510-9946-2241-9080-A6EC86779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98BB3-7494-5B42-A3C2-0ACBAD9E2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79018-E726-1F4F-9E4D-D652DE1BC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1A4D-FEB0-CC4B-BCFB-EF18A0EB633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4D034-D30F-734F-894E-572312303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4A573-7166-DA44-9A02-60FBEBAD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0923-1954-7640-ABB3-D1EE15801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053C-F3E0-1B42-A2FF-4743AE02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7420B-C54E-694C-91CF-574AE9879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1C6F4-731A-7C4D-827B-F823210E2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8E7C0-F853-304F-A5BB-EEDAE2EC0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1A4D-FEB0-CC4B-BCFB-EF18A0EB633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4ED11-F2CC-F847-8C98-03FF1641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DFA63-5C31-AE44-A58A-F87733B8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0923-1954-7640-ABB3-D1EE15801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1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562DB2-0096-5643-92E6-65E3AAE4C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62703-FD65-6E41-8212-40AB7DA25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BD917-3D7A-E44B-B005-C038DAFBE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B1A4D-FEB0-CC4B-BCFB-EF18A0EB6338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91937-E78F-574A-BEEE-2AFB4F29E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8FC80-9EC1-7040-910C-BC7B47071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00923-1954-7640-ABB3-D1EE15801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7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elp.com/dataset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17CBB1-594B-D74E-8DE1-3C1F5F6558AB}"/>
              </a:ext>
            </a:extLst>
          </p:cNvPr>
          <p:cNvSpPr txBox="1"/>
          <p:nvPr/>
        </p:nvSpPr>
        <p:spPr>
          <a:xfrm>
            <a:off x="610649" y="1500997"/>
            <a:ext cx="1137766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i="1" dirty="0"/>
              <a:t>Yelp me Yelp you:</a:t>
            </a:r>
          </a:p>
          <a:p>
            <a:pPr algn="ctr"/>
            <a:endParaRPr lang="en-US" sz="4800" dirty="0"/>
          </a:p>
          <a:p>
            <a:pPr algn="ctr"/>
            <a:r>
              <a:rPr lang="en-US" sz="4800" dirty="0"/>
              <a:t>Can Existing Restaurant Reviews Help Predict</a:t>
            </a:r>
          </a:p>
          <a:p>
            <a:pPr algn="ctr"/>
            <a:r>
              <a:rPr lang="en-US" sz="4800" dirty="0"/>
              <a:t>Optimal Locations for Aspiring </a:t>
            </a:r>
          </a:p>
          <a:p>
            <a:pPr algn="ctr"/>
            <a:r>
              <a:rPr lang="en-US" sz="4800" dirty="0"/>
              <a:t>Restauranteurs?</a:t>
            </a:r>
          </a:p>
        </p:txBody>
      </p:sp>
    </p:spTree>
    <p:extLst>
      <p:ext uri="{BB962C8B-B14F-4D97-AF65-F5344CB8AC3E}">
        <p14:creationId xmlns:p14="http://schemas.microsoft.com/office/powerpoint/2010/main" val="4159382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889B8E0F-2F94-DE48-83AA-CCF7D1BB6000}"/>
              </a:ext>
            </a:extLst>
          </p:cNvPr>
          <p:cNvGrpSpPr/>
          <p:nvPr/>
        </p:nvGrpSpPr>
        <p:grpSpPr>
          <a:xfrm>
            <a:off x="9526821" y="452338"/>
            <a:ext cx="1375530" cy="1172013"/>
            <a:chOff x="10572056" y="1081510"/>
            <a:chExt cx="1375530" cy="1172013"/>
          </a:xfrm>
        </p:grpSpPr>
        <p:pic>
          <p:nvPicPr>
            <p:cNvPr id="35" name="Picture 6">
              <a:extLst>
                <a:ext uri="{FF2B5EF4-FFF2-40B4-BE49-F238E27FC236}">
                  <a16:creationId xmlns:a16="http://schemas.microsoft.com/office/drawing/2014/main" id="{5C6B2C91-04EA-7E4B-9873-F63BC4CEBE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88" t="10028" r="15118" b="33643"/>
            <a:stretch/>
          </p:blipFill>
          <p:spPr bwMode="auto">
            <a:xfrm>
              <a:off x="10572056" y="1207698"/>
              <a:ext cx="1375530" cy="1045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702C511-8E50-2F4B-B2D5-7BBC8E3B9EA6}"/>
                </a:ext>
              </a:extLst>
            </p:cNvPr>
            <p:cNvSpPr txBox="1"/>
            <p:nvPr/>
          </p:nvSpPr>
          <p:spPr>
            <a:xfrm>
              <a:off x="10803478" y="1081510"/>
              <a:ext cx="1056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Montreal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0148B6-BF2D-7A41-8729-2A816DECC614}"/>
              </a:ext>
            </a:extLst>
          </p:cNvPr>
          <p:cNvGrpSpPr/>
          <p:nvPr/>
        </p:nvGrpSpPr>
        <p:grpSpPr>
          <a:xfrm>
            <a:off x="6975051" y="639893"/>
            <a:ext cx="1535501" cy="1563893"/>
            <a:chOff x="6702725" y="2197224"/>
            <a:chExt cx="1535501" cy="1563893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C906A73B-F72D-6C45-8DBA-4613BB4CFD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48" t="18793" r="9072" b="17056"/>
            <a:stretch/>
          </p:blipFill>
          <p:spPr bwMode="auto">
            <a:xfrm>
              <a:off x="6702725" y="2566556"/>
              <a:ext cx="1535501" cy="1194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E58192-28FF-D94B-ADE2-B7239ECD4E94}"/>
                </a:ext>
              </a:extLst>
            </p:cNvPr>
            <p:cNvSpPr txBox="1"/>
            <p:nvPr/>
          </p:nvSpPr>
          <p:spPr>
            <a:xfrm>
              <a:off x="6920581" y="2197224"/>
              <a:ext cx="1099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Cleveland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6BFC718-4458-CA49-A9CF-F27B6084F691}"/>
              </a:ext>
            </a:extLst>
          </p:cNvPr>
          <p:cNvGrpSpPr/>
          <p:nvPr/>
        </p:nvGrpSpPr>
        <p:grpSpPr>
          <a:xfrm>
            <a:off x="8312922" y="447190"/>
            <a:ext cx="1503274" cy="1563893"/>
            <a:chOff x="8653504" y="1450842"/>
            <a:chExt cx="1503274" cy="1563893"/>
          </a:xfrm>
        </p:grpSpPr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3BDD7B1E-3874-AE40-8247-73EE82947A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45" t="16119" r="8044" b="20600"/>
            <a:stretch/>
          </p:blipFill>
          <p:spPr bwMode="auto">
            <a:xfrm>
              <a:off x="8653504" y="1820174"/>
              <a:ext cx="1503274" cy="1194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3E9E30-6065-D041-88CD-35A4CA803A49}"/>
                </a:ext>
              </a:extLst>
            </p:cNvPr>
            <p:cNvSpPr txBox="1"/>
            <p:nvPr/>
          </p:nvSpPr>
          <p:spPr>
            <a:xfrm>
              <a:off x="8821501" y="1450842"/>
              <a:ext cx="912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Toronto</a:t>
              </a: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FC471724-85A5-7345-93DB-5E246B4DF9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2" t="4932" r="2616" b="8143"/>
          <a:stretch/>
        </p:blipFill>
        <p:spPr bwMode="auto">
          <a:xfrm>
            <a:off x="1821469" y="1819075"/>
            <a:ext cx="8266671" cy="434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E0CC926-0372-054C-87CA-110922B597FF}"/>
              </a:ext>
            </a:extLst>
          </p:cNvPr>
          <p:cNvGrpSpPr/>
          <p:nvPr/>
        </p:nvGrpSpPr>
        <p:grpSpPr>
          <a:xfrm>
            <a:off x="8372080" y="4495161"/>
            <a:ext cx="1319843" cy="1452749"/>
            <a:chOff x="8264103" y="4934359"/>
            <a:chExt cx="1319843" cy="1452749"/>
          </a:xfrm>
        </p:grpSpPr>
        <p:pic>
          <p:nvPicPr>
            <p:cNvPr id="22" name="Picture 12">
              <a:extLst>
                <a:ext uri="{FF2B5EF4-FFF2-40B4-BE49-F238E27FC236}">
                  <a16:creationId xmlns:a16="http://schemas.microsoft.com/office/drawing/2014/main" id="{9B11149E-CD0A-C749-ADD1-29257D1A35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29" t="11512" r="16931" b="21091"/>
            <a:stretch/>
          </p:blipFill>
          <p:spPr bwMode="auto">
            <a:xfrm>
              <a:off x="8264103" y="5119025"/>
              <a:ext cx="1319843" cy="1268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149F08-442C-D946-BD8A-006BE7B74751}"/>
                </a:ext>
              </a:extLst>
            </p:cNvPr>
            <p:cNvSpPr txBox="1"/>
            <p:nvPr/>
          </p:nvSpPr>
          <p:spPr>
            <a:xfrm>
              <a:off x="8368674" y="4934359"/>
              <a:ext cx="1058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Charlotte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7C21B45-D866-AB40-BE30-2599AD86DBD4}"/>
              </a:ext>
            </a:extLst>
          </p:cNvPr>
          <p:cNvGrpSpPr/>
          <p:nvPr/>
        </p:nvGrpSpPr>
        <p:grpSpPr>
          <a:xfrm>
            <a:off x="3076479" y="4502986"/>
            <a:ext cx="1535502" cy="2078966"/>
            <a:chOff x="2829464" y="4382219"/>
            <a:chExt cx="1535502" cy="2078966"/>
          </a:xfrm>
        </p:grpSpPr>
        <p:pic>
          <p:nvPicPr>
            <p:cNvPr id="28" name="Picture 10">
              <a:extLst>
                <a:ext uri="{FF2B5EF4-FFF2-40B4-BE49-F238E27FC236}">
                  <a16:creationId xmlns:a16="http://schemas.microsoft.com/office/drawing/2014/main" id="{9F873A88-3465-0D4D-AC33-70AB1160AD8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18" t="15145" r="10630" b="17458"/>
            <a:stretch/>
          </p:blipFill>
          <p:spPr bwMode="auto">
            <a:xfrm>
              <a:off x="2924355" y="5193102"/>
              <a:ext cx="1440611" cy="1268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023C5A-7A26-554C-B3C0-0E4258DCEF3D}"/>
                </a:ext>
              </a:extLst>
            </p:cNvPr>
            <p:cNvSpPr txBox="1"/>
            <p:nvPr/>
          </p:nvSpPr>
          <p:spPr>
            <a:xfrm>
              <a:off x="3194209" y="4887667"/>
              <a:ext cx="936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Phoenix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D933789-BD78-DA44-A907-01B49A0AF23F}"/>
                </a:ext>
              </a:extLst>
            </p:cNvPr>
            <p:cNvSpPr txBox="1"/>
            <p:nvPr/>
          </p:nvSpPr>
          <p:spPr>
            <a:xfrm>
              <a:off x="2829464" y="438221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A93103B-A5EA-E341-9BF5-5D83FDF86A55}"/>
              </a:ext>
            </a:extLst>
          </p:cNvPr>
          <p:cNvGrpSpPr/>
          <p:nvPr/>
        </p:nvGrpSpPr>
        <p:grpSpPr>
          <a:xfrm>
            <a:off x="1898150" y="4636673"/>
            <a:ext cx="1076193" cy="1206094"/>
            <a:chOff x="1223412" y="4703001"/>
            <a:chExt cx="1076193" cy="120609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74EBB1-86E3-2B4D-9B03-D4A5B03CA2B6}"/>
                </a:ext>
              </a:extLst>
            </p:cNvPr>
            <p:cNvSpPr txBox="1"/>
            <p:nvPr/>
          </p:nvSpPr>
          <p:spPr>
            <a:xfrm>
              <a:off x="1223412" y="4703001"/>
              <a:ext cx="1076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Las Vegas</a:t>
              </a:r>
            </a:p>
          </p:txBody>
        </p:sp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218F2016-AFF5-0443-B83C-0233980B2A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58" t="26183" r="16222" b="29343"/>
            <a:stretch/>
          </p:blipFill>
          <p:spPr bwMode="auto">
            <a:xfrm>
              <a:off x="1223412" y="5072333"/>
              <a:ext cx="1076193" cy="83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82228E1-F886-D84D-B8BE-D7DBF6F74921}"/>
              </a:ext>
            </a:extLst>
          </p:cNvPr>
          <p:cNvCxnSpPr>
            <a:cxnSpLocks/>
          </p:cNvCxnSpPr>
          <p:nvPr/>
        </p:nvCxnSpPr>
        <p:spPr>
          <a:xfrm flipH="1">
            <a:off x="8372080" y="1808946"/>
            <a:ext cx="339543" cy="773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6798551-CF19-B14B-8073-E7E23A00663A}"/>
              </a:ext>
            </a:extLst>
          </p:cNvPr>
          <p:cNvCxnSpPr>
            <a:cxnSpLocks/>
          </p:cNvCxnSpPr>
          <p:nvPr/>
        </p:nvCxnSpPr>
        <p:spPr>
          <a:xfrm flipH="1">
            <a:off x="7973380" y="2006366"/>
            <a:ext cx="19079" cy="1003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21566C8-BB1E-DC4C-B492-C6C19A5DB55F}"/>
              </a:ext>
            </a:extLst>
          </p:cNvPr>
          <p:cNvCxnSpPr>
            <a:cxnSpLocks/>
          </p:cNvCxnSpPr>
          <p:nvPr/>
        </p:nvCxnSpPr>
        <p:spPr>
          <a:xfrm>
            <a:off x="8069815" y="4342960"/>
            <a:ext cx="440737" cy="755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B56CFC2-CC25-D949-8B78-38AD6529B8A8}"/>
              </a:ext>
            </a:extLst>
          </p:cNvPr>
          <p:cNvCxnSpPr>
            <a:cxnSpLocks/>
          </p:cNvCxnSpPr>
          <p:nvPr/>
        </p:nvCxnSpPr>
        <p:spPr>
          <a:xfrm>
            <a:off x="3822543" y="4575542"/>
            <a:ext cx="7180" cy="361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4663792-635E-1844-9482-9762B6635DB9}"/>
              </a:ext>
            </a:extLst>
          </p:cNvPr>
          <p:cNvCxnSpPr>
            <a:cxnSpLocks/>
          </p:cNvCxnSpPr>
          <p:nvPr/>
        </p:nvCxnSpPr>
        <p:spPr>
          <a:xfrm flipH="1">
            <a:off x="2515147" y="4175237"/>
            <a:ext cx="746063" cy="456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1EF3836-F4E0-CA47-91C6-0476C172D309}"/>
              </a:ext>
            </a:extLst>
          </p:cNvPr>
          <p:cNvSpPr/>
          <p:nvPr/>
        </p:nvSpPr>
        <p:spPr>
          <a:xfrm>
            <a:off x="6921547" y="3292072"/>
            <a:ext cx="202688" cy="242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11BA9D-22A0-944C-8C2C-A422C12753D5}"/>
              </a:ext>
            </a:extLst>
          </p:cNvPr>
          <p:cNvSpPr txBox="1"/>
          <p:nvPr/>
        </p:nvSpPr>
        <p:spPr>
          <a:xfrm>
            <a:off x="3679117" y="406866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7417FE-53CE-9247-808E-97CB02315DB3}"/>
              </a:ext>
            </a:extLst>
          </p:cNvPr>
          <p:cNvSpPr txBox="1"/>
          <p:nvPr/>
        </p:nvSpPr>
        <p:spPr>
          <a:xfrm>
            <a:off x="3016108" y="3280238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NV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777177-9641-4041-8E3A-43F324136D3A}"/>
              </a:ext>
            </a:extLst>
          </p:cNvPr>
          <p:cNvSpPr txBox="1"/>
          <p:nvPr/>
        </p:nvSpPr>
        <p:spPr>
          <a:xfrm>
            <a:off x="8159522" y="396559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B1686E-0976-AE43-B3F9-517CEBDC14BF}"/>
              </a:ext>
            </a:extLst>
          </p:cNvPr>
          <p:cNvSpPr txBox="1"/>
          <p:nvPr/>
        </p:nvSpPr>
        <p:spPr>
          <a:xfrm>
            <a:off x="8033382" y="230867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012759-D174-354C-8CB8-0EE97524BB19}"/>
              </a:ext>
            </a:extLst>
          </p:cNvPr>
          <p:cNvSpPr txBox="1"/>
          <p:nvPr/>
        </p:nvSpPr>
        <p:spPr>
          <a:xfrm>
            <a:off x="7539162" y="320633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OH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4EAE0D5-FB74-B045-A460-B13B4693A6A4}"/>
              </a:ext>
            </a:extLst>
          </p:cNvPr>
          <p:cNvSpPr/>
          <p:nvPr/>
        </p:nvSpPr>
        <p:spPr>
          <a:xfrm>
            <a:off x="6820203" y="2682337"/>
            <a:ext cx="202688" cy="242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858B9C1-2D07-9C42-8BD4-08DD03CBE5D3}"/>
              </a:ext>
            </a:extLst>
          </p:cNvPr>
          <p:cNvSpPr/>
          <p:nvPr/>
        </p:nvSpPr>
        <p:spPr>
          <a:xfrm>
            <a:off x="10754504" y="2924904"/>
            <a:ext cx="202688" cy="242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82CD20-DFD1-CD47-8B71-F40D4BF76D06}"/>
              </a:ext>
            </a:extLst>
          </p:cNvPr>
          <p:cNvSpPr/>
          <p:nvPr/>
        </p:nvSpPr>
        <p:spPr>
          <a:xfrm>
            <a:off x="700172" y="972743"/>
            <a:ext cx="202688" cy="242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DE01F-942E-5A42-8122-BCB064F8D67A}"/>
              </a:ext>
            </a:extLst>
          </p:cNvPr>
          <p:cNvSpPr txBox="1"/>
          <p:nvPr/>
        </p:nvSpPr>
        <p:spPr>
          <a:xfrm>
            <a:off x="923515" y="357812"/>
            <a:ext cx="41851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Selected regions </a:t>
            </a:r>
          </a:p>
          <a:p>
            <a:r>
              <a:rPr lang="en-US" sz="3200" dirty="0"/>
              <a:t>Used for building model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CD00E2F-E10D-8747-9056-2AE17F71E756}"/>
              </a:ext>
            </a:extLst>
          </p:cNvPr>
          <p:cNvCxnSpPr>
            <a:cxnSpLocks/>
          </p:cNvCxnSpPr>
          <p:nvPr/>
        </p:nvCxnSpPr>
        <p:spPr>
          <a:xfrm flipH="1">
            <a:off x="9290443" y="1523283"/>
            <a:ext cx="584911" cy="773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1670D1-F380-4A4D-B0B0-F270AB24C467}"/>
              </a:ext>
            </a:extLst>
          </p:cNvPr>
          <p:cNvCxnSpPr>
            <a:cxnSpLocks/>
          </p:cNvCxnSpPr>
          <p:nvPr/>
        </p:nvCxnSpPr>
        <p:spPr>
          <a:xfrm flipH="1" flipV="1">
            <a:off x="8352352" y="3280238"/>
            <a:ext cx="1405891" cy="3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CAEB911-1BF4-4345-9F79-4745CD8BB1DD}"/>
              </a:ext>
            </a:extLst>
          </p:cNvPr>
          <p:cNvGrpSpPr/>
          <p:nvPr/>
        </p:nvGrpSpPr>
        <p:grpSpPr>
          <a:xfrm>
            <a:off x="9779655" y="2837430"/>
            <a:ext cx="1076193" cy="1258651"/>
            <a:chOff x="5961764" y="4263376"/>
            <a:chExt cx="1076193" cy="1258651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CED97B7-EBED-964B-9CC6-699E6700EE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77" t="19549" r="19103" b="23370"/>
            <a:stretch/>
          </p:blipFill>
          <p:spPr bwMode="auto">
            <a:xfrm>
              <a:off x="5961764" y="4448043"/>
              <a:ext cx="1076193" cy="1073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EA23BC7-E71C-C74B-9DF0-EDCBDD173F1F}"/>
                </a:ext>
              </a:extLst>
            </p:cNvPr>
            <p:cNvSpPr txBox="1"/>
            <p:nvPr/>
          </p:nvSpPr>
          <p:spPr>
            <a:xfrm>
              <a:off x="6011714" y="4263376"/>
              <a:ext cx="10262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Pittsburg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0096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940458-7F51-2F49-9BAB-BC7DCBBA8F00}"/>
              </a:ext>
            </a:extLst>
          </p:cNvPr>
          <p:cNvSpPr txBox="1"/>
          <p:nvPr/>
        </p:nvSpPr>
        <p:spPr>
          <a:xfrm>
            <a:off x="3864811" y="363153"/>
            <a:ext cx="42803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Making the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CD574B-F345-2D47-A9E5-8BA699509123}"/>
              </a:ext>
            </a:extLst>
          </p:cNvPr>
          <p:cNvSpPr txBox="1"/>
          <p:nvPr/>
        </p:nvSpPr>
        <p:spPr>
          <a:xfrm>
            <a:off x="3996851" y="2298001"/>
            <a:ext cx="178696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Restaurant 	word </a:t>
            </a:r>
          </a:p>
          <a:p>
            <a:pPr algn="ctr"/>
            <a:r>
              <a:rPr lang="en-US" dirty="0"/>
              <a:t>vectorization</a:t>
            </a:r>
          </a:p>
          <a:p>
            <a:pPr algn="ctr"/>
            <a:r>
              <a:rPr lang="en-US" dirty="0"/>
              <a:t>by TF-IDF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F94E2-7D2B-0D4A-A0C2-3532B809EA24}"/>
              </a:ext>
            </a:extLst>
          </p:cNvPr>
          <p:cNvSpPr txBox="1"/>
          <p:nvPr/>
        </p:nvSpPr>
        <p:spPr>
          <a:xfrm>
            <a:off x="6554843" y="2320667"/>
            <a:ext cx="3313023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Binary score</a:t>
            </a:r>
            <a:r>
              <a:rPr lang="en-US" dirty="0"/>
              <a:t>:</a:t>
            </a:r>
          </a:p>
          <a:p>
            <a:r>
              <a:rPr lang="en-US" dirty="0"/>
              <a:t>Good (reviews with 4 and 5 stars)</a:t>
            </a:r>
          </a:p>
          <a:p>
            <a:r>
              <a:rPr lang="en-US" dirty="0"/>
              <a:t>Bad (reviews with 1 and 2 stars)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D32C4C-340B-6D42-A2D5-D83DC679D419}"/>
              </a:ext>
            </a:extLst>
          </p:cNvPr>
          <p:cNvSpPr txBox="1"/>
          <p:nvPr/>
        </p:nvSpPr>
        <p:spPr>
          <a:xfrm>
            <a:off x="4246686" y="1365656"/>
            <a:ext cx="1261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Features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474536-76FB-5943-B69A-2FA9461AB10C}"/>
              </a:ext>
            </a:extLst>
          </p:cNvPr>
          <p:cNvSpPr txBox="1"/>
          <p:nvPr/>
        </p:nvSpPr>
        <p:spPr>
          <a:xfrm>
            <a:off x="6622531" y="1365656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Labels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3CCF01-3C8C-7C41-8F3E-ED720C361CD2}"/>
              </a:ext>
            </a:extLst>
          </p:cNvPr>
          <p:cNvSpPr txBox="1"/>
          <p:nvPr/>
        </p:nvSpPr>
        <p:spPr>
          <a:xfrm>
            <a:off x="2474458" y="2346340"/>
            <a:ext cx="1145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 </a:t>
            </a:r>
          </a:p>
          <a:p>
            <a:r>
              <a:rPr lang="en-US" dirty="0"/>
              <a:t>prediction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7472FC-9E0F-E94F-9DA1-E5E4875D4FB9}"/>
              </a:ext>
            </a:extLst>
          </p:cNvPr>
          <p:cNvSpPr txBox="1"/>
          <p:nvPr/>
        </p:nvSpPr>
        <p:spPr>
          <a:xfrm>
            <a:off x="2474458" y="4724551"/>
            <a:ext cx="1145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city </a:t>
            </a:r>
          </a:p>
          <a:p>
            <a:r>
              <a:rPr lang="en-US" dirty="0"/>
              <a:t>prediction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D988FA-1CEE-F34F-88B9-DCA909D1F713}"/>
              </a:ext>
            </a:extLst>
          </p:cNvPr>
          <p:cNvSpPr txBox="1"/>
          <p:nvPr/>
        </p:nvSpPr>
        <p:spPr>
          <a:xfrm>
            <a:off x="2608328" y="1977008"/>
            <a:ext cx="301686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9FB254-3819-5544-99E6-3ED53A7F4002}"/>
              </a:ext>
            </a:extLst>
          </p:cNvPr>
          <p:cNvSpPr txBox="1"/>
          <p:nvPr/>
        </p:nvSpPr>
        <p:spPr>
          <a:xfrm>
            <a:off x="2573285" y="4347916"/>
            <a:ext cx="301686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87845A-5011-EC4B-B8C4-BDB8495D3ACF}"/>
              </a:ext>
            </a:extLst>
          </p:cNvPr>
          <p:cNvSpPr txBox="1"/>
          <p:nvPr/>
        </p:nvSpPr>
        <p:spPr>
          <a:xfrm>
            <a:off x="6622531" y="4199682"/>
            <a:ext cx="1590307" cy="25853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Best city</a:t>
            </a:r>
            <a:r>
              <a:rPr lang="en-US" dirty="0"/>
              <a:t>:</a:t>
            </a:r>
          </a:p>
          <a:p>
            <a:r>
              <a:rPr lang="en-US" dirty="0"/>
              <a:t>Las Vegas (NV)</a:t>
            </a:r>
          </a:p>
          <a:p>
            <a:r>
              <a:rPr lang="en-US" dirty="0"/>
              <a:t>Phoenix (AZ)</a:t>
            </a:r>
          </a:p>
          <a:p>
            <a:r>
              <a:rPr lang="en-US" dirty="0"/>
              <a:t>Pittsburg (PA)</a:t>
            </a:r>
          </a:p>
          <a:p>
            <a:r>
              <a:rPr lang="en-US" dirty="0"/>
              <a:t>Montreal (QC)</a:t>
            </a:r>
          </a:p>
          <a:p>
            <a:r>
              <a:rPr lang="en-US" dirty="0"/>
              <a:t>Toronto (ON)</a:t>
            </a:r>
          </a:p>
          <a:p>
            <a:r>
              <a:rPr lang="en-US" dirty="0"/>
              <a:t>Cleveland (OH)</a:t>
            </a:r>
          </a:p>
          <a:p>
            <a:r>
              <a:rPr lang="en-US" dirty="0"/>
              <a:t>Charlotte (NC)</a:t>
            </a:r>
          </a:p>
          <a:p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76FE6F1-7216-F542-9B96-39B00ABF1B7B}"/>
              </a:ext>
            </a:extLst>
          </p:cNvPr>
          <p:cNvCxnSpPr>
            <a:cxnSpLocks/>
          </p:cNvCxnSpPr>
          <p:nvPr/>
        </p:nvCxnSpPr>
        <p:spPr>
          <a:xfrm>
            <a:off x="6307588" y="1814972"/>
            <a:ext cx="0" cy="2091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FE23282-DF5F-054A-A0A0-4252DC4FAB44}"/>
              </a:ext>
            </a:extLst>
          </p:cNvPr>
          <p:cNvSpPr txBox="1"/>
          <p:nvPr/>
        </p:nvSpPr>
        <p:spPr>
          <a:xfrm>
            <a:off x="3812258" y="4347916"/>
            <a:ext cx="215937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Restaurant word </a:t>
            </a:r>
          </a:p>
          <a:p>
            <a:pPr algn="ctr"/>
            <a:r>
              <a:rPr lang="en-US" dirty="0"/>
              <a:t>vectorization</a:t>
            </a:r>
          </a:p>
          <a:p>
            <a:pPr algn="ctr"/>
            <a:r>
              <a:rPr lang="en-US" dirty="0"/>
              <a:t>by TF-IDF</a:t>
            </a:r>
          </a:p>
          <a:p>
            <a:pPr algn="ctr"/>
            <a:r>
              <a:rPr lang="en-US" dirty="0"/>
              <a:t>only from </a:t>
            </a:r>
            <a:r>
              <a:rPr lang="en-US" b="1" i="1" dirty="0">
                <a:solidFill>
                  <a:srgbClr val="00B050"/>
                </a:solidFill>
              </a:rPr>
              <a:t>positively</a:t>
            </a:r>
          </a:p>
          <a:p>
            <a:pPr algn="ctr"/>
            <a:r>
              <a:rPr lang="en-US" dirty="0"/>
              <a:t>reviewed restaurants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B829D0-00A8-3342-A4CF-7A81033CCFBB}"/>
              </a:ext>
            </a:extLst>
          </p:cNvPr>
          <p:cNvCxnSpPr>
            <a:cxnSpLocks/>
          </p:cNvCxnSpPr>
          <p:nvPr/>
        </p:nvCxnSpPr>
        <p:spPr>
          <a:xfrm>
            <a:off x="6307588" y="4241971"/>
            <a:ext cx="0" cy="2091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160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6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FA8897-829A-E149-84AD-F39E6CB37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5603" y="1868556"/>
            <a:ext cx="3237751" cy="434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>
            <a:extLst>
              <a:ext uri="{FF2B5EF4-FFF2-40B4-BE49-F238E27FC236}">
                <a16:creationId xmlns:a16="http://schemas.microsoft.com/office/drawing/2014/main" id="{152B2A99-0FC1-8545-AD32-D30D27F04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7122688" y="3186057"/>
            <a:ext cx="4141504" cy="191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C64034-330C-B04B-9C1C-9ABFF2D395F5}"/>
              </a:ext>
            </a:extLst>
          </p:cNvPr>
          <p:cNvSpPr txBox="1"/>
          <p:nvPr/>
        </p:nvSpPr>
        <p:spPr>
          <a:xfrm>
            <a:off x="1744471" y="1321369"/>
            <a:ext cx="270888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Restaurant Category Word </a:t>
            </a:r>
          </a:p>
          <a:p>
            <a:r>
              <a:rPr lang="en-US" dirty="0"/>
              <a:t>Counts In Across Reviews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101F1A-7668-5143-9ED9-E31F990610C5}"/>
              </a:ext>
            </a:extLst>
          </p:cNvPr>
          <p:cNvSpPr txBox="1"/>
          <p:nvPr/>
        </p:nvSpPr>
        <p:spPr>
          <a:xfrm>
            <a:off x="2046812" y="570828"/>
            <a:ext cx="835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Vectorization of Restaurant Category Words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B12162-E5C8-6141-B852-8871712B35D5}"/>
              </a:ext>
            </a:extLst>
          </p:cNvPr>
          <p:cNvSpPr txBox="1"/>
          <p:nvPr/>
        </p:nvSpPr>
        <p:spPr>
          <a:xfrm>
            <a:off x="8205750" y="1354478"/>
            <a:ext cx="218008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Restaurant Category </a:t>
            </a:r>
          </a:p>
          <a:p>
            <a:r>
              <a:rPr lang="en-US" dirty="0"/>
              <a:t>Word Counts Per City</a:t>
            </a:r>
          </a:p>
        </p:txBody>
      </p:sp>
    </p:spTree>
    <p:extLst>
      <p:ext uri="{BB962C8B-B14F-4D97-AF65-F5344CB8AC3E}">
        <p14:creationId xmlns:p14="http://schemas.microsoft.com/office/powerpoint/2010/main" val="2741466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>
            <a:extLst>
              <a:ext uri="{FF2B5EF4-FFF2-40B4-BE49-F238E27FC236}">
                <a16:creationId xmlns:a16="http://schemas.microsoft.com/office/drawing/2014/main" id="{7893A73A-DF16-7248-9FD1-77DB30AC8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632" y="2590454"/>
            <a:ext cx="2560320" cy="167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10" name="Straight Connector 78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8" name="Picture 6">
            <a:extLst>
              <a:ext uri="{FF2B5EF4-FFF2-40B4-BE49-F238E27FC236}">
                <a16:creationId xmlns:a16="http://schemas.microsoft.com/office/drawing/2014/main" id="{95FDD0DC-C17A-0643-8741-C94FBD397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9406" y="2590454"/>
            <a:ext cx="2560320" cy="167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11" name="Straight Connector 80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>
            <a:extLst>
              <a:ext uri="{FF2B5EF4-FFF2-40B4-BE49-F238E27FC236}">
                <a16:creationId xmlns:a16="http://schemas.microsoft.com/office/drawing/2014/main" id="{A29131FF-5AD6-A44E-8E09-9339F96C7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9339" y="2590454"/>
            <a:ext cx="2560320" cy="167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12" name="Straight Connector 82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7674C1-1EFC-E545-8AE1-684A8DBE9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7048" y="2590454"/>
            <a:ext cx="2560320" cy="15297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7F0B26-09C5-0A43-A680-F3FABBFE59D4}"/>
              </a:ext>
            </a:extLst>
          </p:cNvPr>
          <p:cNvSpPr txBox="1"/>
          <p:nvPr/>
        </p:nvSpPr>
        <p:spPr>
          <a:xfrm>
            <a:off x="2952275" y="411802"/>
            <a:ext cx="6194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PCA of reviews by score and city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1B37B7-C67F-B54F-914D-F3EB634E6B2E}"/>
              </a:ext>
            </a:extLst>
          </p:cNvPr>
          <p:cNvSpPr txBox="1"/>
          <p:nvPr/>
        </p:nvSpPr>
        <p:spPr>
          <a:xfrm>
            <a:off x="728870" y="1895061"/>
            <a:ext cx="206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Review Score Labels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C3F25-FD93-F14B-9997-B706D465C7AC}"/>
              </a:ext>
            </a:extLst>
          </p:cNvPr>
          <p:cNvSpPr txBox="1"/>
          <p:nvPr/>
        </p:nvSpPr>
        <p:spPr>
          <a:xfrm>
            <a:off x="3987830" y="1895061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City Labels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45390B-5A7A-5741-AD1B-AD4ED021758C}"/>
              </a:ext>
            </a:extLst>
          </p:cNvPr>
          <p:cNvSpPr txBox="1"/>
          <p:nvPr/>
        </p:nvSpPr>
        <p:spPr>
          <a:xfrm>
            <a:off x="6589087" y="1895061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means Labels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FAB556-CBD7-4A4A-B09B-F4421ECE062E}"/>
              </a:ext>
            </a:extLst>
          </p:cNvPr>
          <p:cNvSpPr txBox="1"/>
          <p:nvPr/>
        </p:nvSpPr>
        <p:spPr>
          <a:xfrm>
            <a:off x="9563413" y="1762541"/>
            <a:ext cx="1727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Cluster grouping</a:t>
            </a:r>
          </a:p>
          <a:p>
            <a:pPr algn="ctr"/>
            <a:r>
              <a:rPr lang="en-US" dirty="0"/>
              <a:t>By Cities</a:t>
            </a:r>
          </a:p>
        </p:txBody>
      </p:sp>
    </p:spTree>
    <p:extLst>
      <p:ext uri="{BB962C8B-B14F-4D97-AF65-F5344CB8AC3E}">
        <p14:creationId xmlns:p14="http://schemas.microsoft.com/office/powerpoint/2010/main" val="2476133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>
            <a:extLst>
              <a:ext uri="{FF2B5EF4-FFF2-40B4-BE49-F238E27FC236}">
                <a16:creationId xmlns:a16="http://schemas.microsoft.com/office/drawing/2014/main" id="{360CDE0F-BE45-FE46-8D0C-37BF20B47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70" y="1410292"/>
            <a:ext cx="4366217" cy="389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B9E5864A-1AE4-F34A-8882-B11D799EC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999" y="1413328"/>
            <a:ext cx="4234471" cy="382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2BBC2C7-BE52-674C-95D5-E050CD70B833}"/>
              </a:ext>
            </a:extLst>
          </p:cNvPr>
          <p:cNvSpPr/>
          <p:nvPr/>
        </p:nvSpPr>
        <p:spPr>
          <a:xfrm>
            <a:off x="1176564" y="54446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Test macro average recall score is 0.582 </a:t>
            </a:r>
          </a:p>
          <a:p>
            <a:r>
              <a:rPr lang="en-US" dirty="0"/>
              <a:t>Train macro average recall score is 0.58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0177A6-50C3-8C48-9D8B-28C34AD75147}"/>
              </a:ext>
            </a:extLst>
          </p:cNvPr>
          <p:cNvSpPr txBox="1"/>
          <p:nvPr/>
        </p:nvSpPr>
        <p:spPr>
          <a:xfrm>
            <a:off x="4046753" y="248992"/>
            <a:ext cx="40984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Logistic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E5C0C9-D89D-2440-8954-510C57F2353A}"/>
              </a:ext>
            </a:extLst>
          </p:cNvPr>
          <p:cNvSpPr txBox="1"/>
          <p:nvPr/>
        </p:nvSpPr>
        <p:spPr>
          <a:xfrm>
            <a:off x="2060537" y="1187389"/>
            <a:ext cx="245340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Review Classification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D37DB-62B7-034C-8A6E-F4C8CCA3D1CD}"/>
              </a:ext>
            </a:extLst>
          </p:cNvPr>
          <p:cNvSpPr txBox="1"/>
          <p:nvPr/>
        </p:nvSpPr>
        <p:spPr>
          <a:xfrm>
            <a:off x="6918544" y="1209911"/>
            <a:ext cx="245340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City 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48B219-F07B-EB46-B63B-633F8D8E92B2}"/>
              </a:ext>
            </a:extLst>
          </p:cNvPr>
          <p:cNvSpPr txBox="1"/>
          <p:nvPr/>
        </p:nvSpPr>
        <p:spPr>
          <a:xfrm>
            <a:off x="857580" y="3744686"/>
            <a:ext cx="6960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Good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9A966-4CA7-8D40-AF18-A1520321E052}"/>
              </a:ext>
            </a:extLst>
          </p:cNvPr>
          <p:cNvSpPr txBox="1"/>
          <p:nvPr/>
        </p:nvSpPr>
        <p:spPr>
          <a:xfrm>
            <a:off x="2031509" y="4793094"/>
            <a:ext cx="248177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Bad                           Good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541F4B-0A2F-C146-B043-B11970410208}"/>
              </a:ext>
            </a:extLst>
          </p:cNvPr>
          <p:cNvSpPr txBox="1"/>
          <p:nvPr/>
        </p:nvSpPr>
        <p:spPr>
          <a:xfrm>
            <a:off x="822782" y="2209675"/>
            <a:ext cx="696024" cy="203132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7B7297-73EB-B34F-8023-F67755228067}"/>
              </a:ext>
            </a:extLst>
          </p:cNvPr>
          <p:cNvSpPr/>
          <p:nvPr/>
        </p:nvSpPr>
        <p:spPr>
          <a:xfrm>
            <a:off x="6238257" y="5439425"/>
            <a:ext cx="4126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 macro average recall score is 0.29 </a:t>
            </a:r>
          </a:p>
          <a:p>
            <a:r>
              <a:rPr lang="en-US" dirty="0"/>
              <a:t>Train macro average recall score is 0.29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3AC51A-7B37-4D4C-836A-9B3686136028}"/>
              </a:ext>
            </a:extLst>
          </p:cNvPr>
          <p:cNvSpPr/>
          <p:nvPr/>
        </p:nvSpPr>
        <p:spPr>
          <a:xfrm>
            <a:off x="6475573" y="6239676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2.028036737794352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A19447-FCDB-E149-89CE-54D03B0332A0}"/>
              </a:ext>
            </a:extLst>
          </p:cNvPr>
          <p:cNvSpPr/>
          <p:nvPr/>
        </p:nvSpPr>
        <p:spPr>
          <a:xfrm>
            <a:off x="2469177" y="6296018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1.1643719178433514</a:t>
            </a:r>
          </a:p>
        </p:txBody>
      </p:sp>
    </p:spTree>
    <p:extLst>
      <p:ext uri="{BB962C8B-B14F-4D97-AF65-F5344CB8AC3E}">
        <p14:creationId xmlns:p14="http://schemas.microsoft.com/office/powerpoint/2010/main" val="3140892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>
            <a:extLst>
              <a:ext uri="{FF2B5EF4-FFF2-40B4-BE49-F238E27FC236}">
                <a16:creationId xmlns:a16="http://schemas.microsoft.com/office/drawing/2014/main" id="{6855868A-811D-BB41-9D01-C4E9152BF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015" y="1468577"/>
            <a:ext cx="4199414" cy="374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2C75478E-81AB-B243-8C15-DA29D4CAE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796" y="1453509"/>
            <a:ext cx="4141205" cy="374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9CB623-EF31-C244-AAE7-C764AFFD4C7E}"/>
              </a:ext>
            </a:extLst>
          </p:cNvPr>
          <p:cNvSpPr txBox="1"/>
          <p:nvPr/>
        </p:nvSpPr>
        <p:spPr>
          <a:xfrm>
            <a:off x="2060537" y="1245445"/>
            <a:ext cx="245340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Review 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951ABE-9F66-AE4D-88F0-8B5909ACB8E9}"/>
              </a:ext>
            </a:extLst>
          </p:cNvPr>
          <p:cNvSpPr txBox="1"/>
          <p:nvPr/>
        </p:nvSpPr>
        <p:spPr>
          <a:xfrm>
            <a:off x="6918544" y="1209911"/>
            <a:ext cx="245340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City Classification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B56B80-3D33-2D4D-8770-AE43324A3980}"/>
              </a:ext>
            </a:extLst>
          </p:cNvPr>
          <p:cNvSpPr txBox="1"/>
          <p:nvPr/>
        </p:nvSpPr>
        <p:spPr>
          <a:xfrm>
            <a:off x="4046753" y="248992"/>
            <a:ext cx="33375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Random Forest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AE9D0-58D5-FB4A-BA8A-D059093801A2}"/>
              </a:ext>
            </a:extLst>
          </p:cNvPr>
          <p:cNvSpPr/>
          <p:nvPr/>
        </p:nvSpPr>
        <p:spPr>
          <a:xfrm>
            <a:off x="1170794" y="53873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Test macro average recall score is 0.58 </a:t>
            </a:r>
          </a:p>
          <a:p>
            <a:r>
              <a:rPr lang="en-US" dirty="0"/>
              <a:t>Train macro average recall score is 0.58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EE4A3A-24BD-D34C-950F-208AB6A6D3E7}"/>
              </a:ext>
            </a:extLst>
          </p:cNvPr>
          <p:cNvSpPr txBox="1"/>
          <p:nvPr/>
        </p:nvSpPr>
        <p:spPr>
          <a:xfrm>
            <a:off x="2031509" y="4793094"/>
            <a:ext cx="248177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Bad                           Good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C81BFC-0361-6F4F-975D-4220E5C40645}"/>
              </a:ext>
            </a:extLst>
          </p:cNvPr>
          <p:cNvSpPr txBox="1"/>
          <p:nvPr/>
        </p:nvSpPr>
        <p:spPr>
          <a:xfrm>
            <a:off x="822782" y="2209675"/>
            <a:ext cx="696024" cy="203132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Good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2E54BA-346E-3345-BE0F-341614D11514}"/>
              </a:ext>
            </a:extLst>
          </p:cNvPr>
          <p:cNvSpPr/>
          <p:nvPr/>
        </p:nvSpPr>
        <p:spPr>
          <a:xfrm>
            <a:off x="6319888" y="5406523"/>
            <a:ext cx="38406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Test macro average recall score is 0.59</a:t>
            </a:r>
          </a:p>
          <a:p>
            <a:r>
              <a:rPr lang="en-US" dirty="0"/>
              <a:t>Train macro average recall score is 0.59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28FD4F-BCD1-C44D-A439-3D3F67E4C640}"/>
              </a:ext>
            </a:extLst>
          </p:cNvPr>
          <p:cNvSpPr/>
          <p:nvPr/>
        </p:nvSpPr>
        <p:spPr>
          <a:xfrm>
            <a:off x="6319888" y="6238653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2.4202057868931703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F9AFE8-2A45-1A47-BCE1-95BFD1913A36}"/>
              </a:ext>
            </a:extLst>
          </p:cNvPr>
          <p:cNvSpPr/>
          <p:nvPr/>
        </p:nvSpPr>
        <p:spPr>
          <a:xfrm>
            <a:off x="2060537" y="6238653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1.1894395146221541</a:t>
            </a:r>
          </a:p>
        </p:txBody>
      </p:sp>
    </p:spTree>
    <p:extLst>
      <p:ext uri="{BB962C8B-B14F-4D97-AF65-F5344CB8AC3E}">
        <p14:creationId xmlns:p14="http://schemas.microsoft.com/office/powerpoint/2010/main" val="1628424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BE738425-1DDD-4D41-B55C-74A112459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658" y="1434478"/>
            <a:ext cx="4026319" cy="363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D999617E-F551-CE4B-BBF5-C93C6F8ED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794" y="1480209"/>
            <a:ext cx="4102663" cy="365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D3B860-5598-1F46-82F3-B46DB333C200}"/>
              </a:ext>
            </a:extLst>
          </p:cNvPr>
          <p:cNvSpPr txBox="1"/>
          <p:nvPr/>
        </p:nvSpPr>
        <p:spPr>
          <a:xfrm>
            <a:off x="1987621" y="1225469"/>
            <a:ext cx="245340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Review Classification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B11F13-09AE-6747-B826-91D63FEF0D8F}"/>
              </a:ext>
            </a:extLst>
          </p:cNvPr>
          <p:cNvSpPr txBox="1"/>
          <p:nvPr/>
        </p:nvSpPr>
        <p:spPr>
          <a:xfrm>
            <a:off x="6918544" y="1209911"/>
            <a:ext cx="245340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City 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9CDEE2-2D18-B448-BD88-9D872731003E}"/>
              </a:ext>
            </a:extLst>
          </p:cNvPr>
          <p:cNvSpPr txBox="1"/>
          <p:nvPr/>
        </p:nvSpPr>
        <p:spPr>
          <a:xfrm>
            <a:off x="4046753" y="248992"/>
            <a:ext cx="3302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Gradient Boost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D7940E-FE59-A14D-BB8B-260404FDAA05}"/>
              </a:ext>
            </a:extLst>
          </p:cNvPr>
          <p:cNvSpPr txBox="1"/>
          <p:nvPr/>
        </p:nvSpPr>
        <p:spPr>
          <a:xfrm>
            <a:off x="2031509" y="4764066"/>
            <a:ext cx="248177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Bad                           Good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D5275-6B8B-9947-A209-35FD23051EB4}"/>
              </a:ext>
            </a:extLst>
          </p:cNvPr>
          <p:cNvSpPr txBox="1"/>
          <p:nvPr/>
        </p:nvSpPr>
        <p:spPr>
          <a:xfrm>
            <a:off x="822782" y="2209675"/>
            <a:ext cx="696024" cy="203132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06BA8-B180-C241-98ED-79F7F6858C9E}"/>
              </a:ext>
            </a:extLst>
          </p:cNvPr>
          <p:cNvSpPr/>
          <p:nvPr/>
        </p:nvSpPr>
        <p:spPr>
          <a:xfrm>
            <a:off x="6323949" y="52848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Test macro average recall score is 0.43</a:t>
            </a:r>
          </a:p>
          <a:p>
            <a:r>
              <a:rPr lang="en-US" dirty="0"/>
              <a:t>Train macro average recall score is 0.43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41B7C8-CC7D-FF42-9EEA-0F0F4839D5EC}"/>
              </a:ext>
            </a:extLst>
          </p:cNvPr>
          <p:cNvSpPr/>
          <p:nvPr/>
        </p:nvSpPr>
        <p:spPr>
          <a:xfrm>
            <a:off x="6347425" y="6200731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3.024376769560113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A6EC5-3D49-FF44-BF7C-60BD318A60E3}"/>
              </a:ext>
            </a:extLst>
          </p:cNvPr>
          <p:cNvSpPr/>
          <p:nvPr/>
        </p:nvSpPr>
        <p:spPr>
          <a:xfrm>
            <a:off x="1253067" y="6186966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1.209106696660829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86F86-923D-8F44-BE8B-C64B943A30F2}"/>
              </a:ext>
            </a:extLst>
          </p:cNvPr>
          <p:cNvSpPr/>
          <p:nvPr/>
        </p:nvSpPr>
        <p:spPr>
          <a:xfrm>
            <a:off x="1253067" y="52972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Test macro average recall score is 0.60 </a:t>
            </a:r>
          </a:p>
          <a:p>
            <a:r>
              <a:rPr lang="en-US" dirty="0"/>
              <a:t>Train macro average recall score is 0.60</a:t>
            </a:r>
          </a:p>
        </p:txBody>
      </p:sp>
    </p:spTree>
    <p:extLst>
      <p:ext uri="{BB962C8B-B14F-4D97-AF65-F5344CB8AC3E}">
        <p14:creationId xmlns:p14="http://schemas.microsoft.com/office/powerpoint/2010/main" val="1903161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2725382C-733F-BE41-ABC9-8B987A4E6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97" y="183723"/>
            <a:ext cx="2479031" cy="649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7AEF44D2-D954-AA43-91ED-431605B96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228" y="79882"/>
            <a:ext cx="2479031" cy="659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019FEECE-6EBB-CE4D-9C2F-D6D6E9FF4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9882"/>
            <a:ext cx="2479031" cy="659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6D5BC359-C094-B240-8E1E-2FDFC918A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152" y="131803"/>
            <a:ext cx="2724337" cy="659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ED34B21-E273-CE4C-8BFF-E5170B223321}"/>
              </a:ext>
            </a:extLst>
          </p:cNvPr>
          <p:cNvCxnSpPr/>
          <p:nvPr/>
        </p:nvCxnSpPr>
        <p:spPr>
          <a:xfrm>
            <a:off x="5856514" y="183723"/>
            <a:ext cx="0" cy="64905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319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9EDD18-49B0-0948-B2C7-84536405F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82" y="769823"/>
            <a:ext cx="5173218" cy="842696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F1C60B4-AF38-1947-B933-2C171F2E2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273" y="1864477"/>
            <a:ext cx="4546956" cy="405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FECF32-E2F1-F944-89F8-42BBABB04B53}"/>
              </a:ext>
            </a:extLst>
          </p:cNvPr>
          <p:cNvSpPr txBox="1"/>
          <p:nvPr/>
        </p:nvSpPr>
        <p:spPr>
          <a:xfrm>
            <a:off x="2031509" y="5414564"/>
            <a:ext cx="248177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Bad                           Good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782E12-BAA5-B74E-9036-56C7C7DB1F1E}"/>
              </a:ext>
            </a:extLst>
          </p:cNvPr>
          <p:cNvSpPr txBox="1"/>
          <p:nvPr/>
        </p:nvSpPr>
        <p:spPr>
          <a:xfrm>
            <a:off x="822782" y="2831145"/>
            <a:ext cx="696024" cy="203132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Good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02CF34E-D31F-8F4F-BFA4-8FC2EFF4C7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2"/>
          <a:stretch/>
        </p:blipFill>
        <p:spPr bwMode="auto">
          <a:xfrm>
            <a:off x="6477773" y="1906896"/>
            <a:ext cx="4413040" cy="383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C78458-78D8-8740-96CC-F021FC753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757350"/>
            <a:ext cx="5490936" cy="8841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10DA26-E6EE-BE45-87E1-0B70D8D20C7F}"/>
              </a:ext>
            </a:extLst>
          </p:cNvPr>
          <p:cNvSpPr txBox="1"/>
          <p:nvPr/>
        </p:nvSpPr>
        <p:spPr>
          <a:xfrm>
            <a:off x="2060537" y="1634688"/>
            <a:ext cx="245340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Review Classification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B1E73E-A045-E04A-9D47-7B81A11D8614}"/>
              </a:ext>
            </a:extLst>
          </p:cNvPr>
          <p:cNvSpPr txBox="1"/>
          <p:nvPr/>
        </p:nvSpPr>
        <p:spPr>
          <a:xfrm>
            <a:off x="7005629" y="1657210"/>
            <a:ext cx="245340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City Classification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C2B5EE-038E-A445-B5A8-0099697FC896}"/>
              </a:ext>
            </a:extLst>
          </p:cNvPr>
          <p:cNvSpPr txBox="1"/>
          <p:nvPr/>
        </p:nvSpPr>
        <p:spPr>
          <a:xfrm>
            <a:off x="4427241" y="70035"/>
            <a:ext cx="3488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Neural Network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EA2722-8958-2E42-A4B7-F997C0C3BDB7}"/>
              </a:ext>
            </a:extLst>
          </p:cNvPr>
          <p:cNvSpPr/>
          <p:nvPr/>
        </p:nvSpPr>
        <p:spPr>
          <a:xfrm>
            <a:off x="1645670" y="643269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121"/>
                </a:solidFill>
              </a:rPr>
              <a:t>1.2406591876662443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33992E-1BA7-A14A-BCF1-4FF2E59C3231}"/>
              </a:ext>
            </a:extLst>
          </p:cNvPr>
          <p:cNvSpPr/>
          <p:nvPr/>
        </p:nvSpPr>
        <p:spPr>
          <a:xfrm>
            <a:off x="6833510" y="6418633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121"/>
                </a:solidFill>
              </a:rPr>
              <a:t>3.620675367723224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AE6531-B1FB-7642-9A95-33E1D67F74C4}"/>
              </a:ext>
            </a:extLst>
          </p:cNvPr>
          <p:cNvSpPr/>
          <p:nvPr/>
        </p:nvSpPr>
        <p:spPr>
          <a:xfrm>
            <a:off x="6805713" y="5876229"/>
            <a:ext cx="221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121"/>
                </a:solidFill>
              </a:rPr>
              <a:t>Test macro recall 0.52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C1141B-F2B0-9648-B414-37B99EDCB43A}"/>
              </a:ext>
            </a:extLst>
          </p:cNvPr>
          <p:cNvSpPr/>
          <p:nvPr/>
        </p:nvSpPr>
        <p:spPr>
          <a:xfrm>
            <a:off x="1645670" y="5921166"/>
            <a:ext cx="22191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121"/>
                </a:solidFill>
              </a:rPr>
              <a:t>Test macro recall 0.61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92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207824-357E-E44A-9CB2-9580B65528A8}"/>
              </a:ext>
            </a:extLst>
          </p:cNvPr>
          <p:cNvSpPr txBox="1"/>
          <p:nvPr/>
        </p:nvSpPr>
        <p:spPr>
          <a:xfrm>
            <a:off x="4934838" y="276051"/>
            <a:ext cx="26597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Conclusions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5D0D389E-1FF9-2E48-84D5-52B5FA4CB7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9889574"/>
              </p:ext>
            </p:extLst>
          </p:nvPr>
        </p:nvGraphicFramePr>
        <p:xfrm>
          <a:off x="2052155" y="1907762"/>
          <a:ext cx="381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705E9139-059A-C448-A41D-8A134458AA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1933203"/>
              </p:ext>
            </p:extLst>
          </p:nvPr>
        </p:nvGraphicFramePr>
        <p:xfrm>
          <a:off x="6264689" y="1907762"/>
          <a:ext cx="3835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79E3CB-9B96-F341-ADCD-84A3CFAD2FF9}"/>
              </a:ext>
            </a:extLst>
          </p:cNvPr>
          <p:cNvSpPr txBox="1"/>
          <p:nvPr/>
        </p:nvSpPr>
        <p:spPr>
          <a:xfrm>
            <a:off x="2747785" y="1404730"/>
            <a:ext cx="2418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Fold better than chance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193D24-4E3A-D846-9177-DF7021BC194D}"/>
              </a:ext>
            </a:extLst>
          </p:cNvPr>
          <p:cNvSpPr txBox="1"/>
          <p:nvPr/>
        </p:nvSpPr>
        <p:spPr>
          <a:xfrm>
            <a:off x="6865921" y="1404730"/>
            <a:ext cx="2735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Percent better than chance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21C28-37F6-7A48-8311-9D7D2D33B24C}"/>
              </a:ext>
            </a:extLst>
          </p:cNvPr>
          <p:cNvSpPr txBox="1"/>
          <p:nvPr/>
        </p:nvSpPr>
        <p:spPr>
          <a:xfrm>
            <a:off x="2052155" y="5261113"/>
            <a:ext cx="8002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Also, category words definitely associate regions (or cities, especially US vs Canada)</a:t>
            </a:r>
          </a:p>
        </p:txBody>
      </p:sp>
    </p:spTree>
    <p:extLst>
      <p:ext uri="{BB962C8B-B14F-4D97-AF65-F5344CB8AC3E}">
        <p14:creationId xmlns:p14="http://schemas.microsoft.com/office/powerpoint/2010/main" val="161612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1DB11C-E972-9F4E-93FB-C0E33EA158FE}"/>
              </a:ext>
            </a:extLst>
          </p:cNvPr>
          <p:cNvSpPr txBox="1"/>
          <p:nvPr/>
        </p:nvSpPr>
        <p:spPr>
          <a:xfrm>
            <a:off x="5131010" y="342900"/>
            <a:ext cx="1595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Goals: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F1402B-1895-8844-BA33-10EE799D2729}"/>
              </a:ext>
            </a:extLst>
          </p:cNvPr>
          <p:cNvSpPr txBox="1"/>
          <p:nvPr/>
        </p:nvSpPr>
        <p:spPr>
          <a:xfrm>
            <a:off x="997528" y="1787235"/>
            <a:ext cx="8794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a model that can use restaurant category features (ethnicity, venue type, food type) to</a:t>
            </a:r>
          </a:p>
          <a:p>
            <a:r>
              <a:rPr lang="en-US" dirty="0"/>
              <a:t>Predict whether a potential restaurant has an overall good rating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CCB780-43B2-C945-8099-B10300118E2C}"/>
              </a:ext>
            </a:extLst>
          </p:cNvPr>
          <p:cNvSpPr txBox="1"/>
          <p:nvPr/>
        </p:nvSpPr>
        <p:spPr>
          <a:xfrm>
            <a:off x="997528" y="1234345"/>
            <a:ext cx="4267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 1. Predict popularity score of a restaurant: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7EA856-390B-4844-B2FE-172B11466BCB}"/>
              </a:ext>
            </a:extLst>
          </p:cNvPr>
          <p:cNvSpPr txBox="1"/>
          <p:nvPr/>
        </p:nvSpPr>
        <p:spPr>
          <a:xfrm>
            <a:off x="997528" y="4455606"/>
            <a:ext cx="9385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a model that can use restaurant category features  to predict best city to establish restaurant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84DAB3-E988-504D-AC27-B95164271CEA}"/>
              </a:ext>
            </a:extLst>
          </p:cNvPr>
          <p:cNvCxnSpPr/>
          <p:nvPr/>
        </p:nvCxnSpPr>
        <p:spPr>
          <a:xfrm>
            <a:off x="5517573" y="2670464"/>
            <a:ext cx="0" cy="7585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56D6A7F-FBAC-4947-AB37-A79CEC6BDDCB}"/>
              </a:ext>
            </a:extLst>
          </p:cNvPr>
          <p:cNvSpPr txBox="1"/>
          <p:nvPr/>
        </p:nvSpPr>
        <p:spPr>
          <a:xfrm>
            <a:off x="997528" y="3860221"/>
            <a:ext cx="3380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2. Predict best city for restaurant:</a:t>
            </a:r>
          </a:p>
        </p:txBody>
      </p:sp>
    </p:spTree>
    <p:extLst>
      <p:ext uri="{BB962C8B-B14F-4D97-AF65-F5344CB8AC3E}">
        <p14:creationId xmlns:p14="http://schemas.microsoft.com/office/powerpoint/2010/main" val="2757709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207824-357E-E44A-9CB2-9580B65528A8}"/>
              </a:ext>
            </a:extLst>
          </p:cNvPr>
          <p:cNvSpPr txBox="1"/>
          <p:nvPr/>
        </p:nvSpPr>
        <p:spPr>
          <a:xfrm>
            <a:off x="4206219" y="342900"/>
            <a:ext cx="3779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Future Directions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CDC3BA-D7F1-C54C-8F68-F32CDD660CCA}"/>
              </a:ext>
            </a:extLst>
          </p:cNvPr>
          <p:cNvSpPr txBox="1"/>
          <p:nvPr/>
        </p:nvSpPr>
        <p:spPr>
          <a:xfrm>
            <a:off x="1288264" y="3194305"/>
            <a:ext cx="977036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Prediction of best zip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category words for vectorization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demographic features (ethnicity distribution of population, aver age group, marital status)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restaurant density information by city or even by </a:t>
            </a:r>
            <a:r>
              <a:rPr lang="en-US" dirty="0" err="1"/>
              <a:t>zipcode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Overlay traffic pattern info from latch data from US bureau of transportation (street level decisions)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Flip model to predict restaurant words best associated with positive review by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ECB3A-45D5-0B4D-B9D2-805F9883FAED}"/>
              </a:ext>
            </a:extLst>
          </p:cNvPr>
          <p:cNvSpPr txBox="1"/>
          <p:nvPr/>
        </p:nvSpPr>
        <p:spPr>
          <a:xfrm>
            <a:off x="1333245" y="1468840"/>
            <a:ext cx="4327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Hyper-tuning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category words for vectorization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B74C6C-5921-C842-B3D0-CD84BFF4C35B}"/>
              </a:ext>
            </a:extLst>
          </p:cNvPr>
          <p:cNvSpPr txBox="1"/>
          <p:nvPr/>
        </p:nvSpPr>
        <p:spPr>
          <a:xfrm>
            <a:off x="824437" y="808416"/>
            <a:ext cx="2007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Short-term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270D9-F1E0-1049-A6FF-C526360FF34E}"/>
              </a:ext>
            </a:extLst>
          </p:cNvPr>
          <p:cNvSpPr txBox="1"/>
          <p:nvPr/>
        </p:nvSpPr>
        <p:spPr>
          <a:xfrm>
            <a:off x="824437" y="2467819"/>
            <a:ext cx="1917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Long-term</a:t>
            </a:r>
          </a:p>
        </p:txBody>
      </p:sp>
    </p:spTree>
    <p:extLst>
      <p:ext uri="{BB962C8B-B14F-4D97-AF65-F5344CB8AC3E}">
        <p14:creationId xmlns:p14="http://schemas.microsoft.com/office/powerpoint/2010/main" val="387134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A703AA-E9F0-A54F-8A25-DD70DD925356}"/>
              </a:ext>
            </a:extLst>
          </p:cNvPr>
          <p:cNvSpPr/>
          <p:nvPr/>
        </p:nvSpPr>
        <p:spPr>
          <a:xfrm>
            <a:off x="639189" y="5929477"/>
            <a:ext cx="3075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https://www.yelp.com/dataset</a:t>
            </a: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8B43D0-8463-C64A-8778-DA6D8F521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0" y="0"/>
            <a:ext cx="10883900" cy="38735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E7F199-DAC3-AD47-9147-5459154F3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100" y="3717471"/>
            <a:ext cx="88138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0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34BF27A-F9DA-2847-8BF7-063E03D3E2F1}"/>
              </a:ext>
            </a:extLst>
          </p:cNvPr>
          <p:cNvGrpSpPr/>
          <p:nvPr/>
        </p:nvGrpSpPr>
        <p:grpSpPr>
          <a:xfrm>
            <a:off x="5504083" y="498248"/>
            <a:ext cx="1195252" cy="1206380"/>
            <a:chOff x="4848045" y="2197224"/>
            <a:chExt cx="1195252" cy="1206380"/>
          </a:xfrm>
        </p:grpSpPr>
        <p:pic>
          <p:nvPicPr>
            <p:cNvPr id="10" name="Picture 14">
              <a:extLst>
                <a:ext uri="{FF2B5EF4-FFF2-40B4-BE49-F238E27FC236}">
                  <a16:creationId xmlns:a16="http://schemas.microsoft.com/office/drawing/2014/main" id="{196D9C12-1E58-3642-9BB7-6BE3B28F00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9" t="24455" r="20729" b="22733"/>
            <a:stretch/>
          </p:blipFill>
          <p:spPr bwMode="auto">
            <a:xfrm>
              <a:off x="4848045" y="2409957"/>
              <a:ext cx="1163669" cy="993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025482-D6F3-3547-8726-D04ED1BF2F8B}"/>
                </a:ext>
              </a:extLst>
            </p:cNvPr>
            <p:cNvSpPr txBox="1"/>
            <p:nvPr/>
          </p:nvSpPr>
          <p:spPr>
            <a:xfrm>
              <a:off x="5042702" y="2197224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Madison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0148B6-BF2D-7A41-8729-2A816DECC614}"/>
              </a:ext>
            </a:extLst>
          </p:cNvPr>
          <p:cNvGrpSpPr/>
          <p:nvPr/>
        </p:nvGrpSpPr>
        <p:grpSpPr>
          <a:xfrm>
            <a:off x="6975051" y="639893"/>
            <a:ext cx="1535501" cy="1563893"/>
            <a:chOff x="6702725" y="2197224"/>
            <a:chExt cx="1535501" cy="1563893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C906A73B-F72D-6C45-8DBA-4613BB4CFD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48" t="18793" r="9072" b="17056"/>
            <a:stretch/>
          </p:blipFill>
          <p:spPr bwMode="auto">
            <a:xfrm>
              <a:off x="6702725" y="2566556"/>
              <a:ext cx="1535501" cy="1194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E58192-28FF-D94B-ADE2-B7239ECD4E94}"/>
                </a:ext>
              </a:extLst>
            </p:cNvPr>
            <p:cNvSpPr txBox="1"/>
            <p:nvPr/>
          </p:nvSpPr>
          <p:spPr>
            <a:xfrm>
              <a:off x="6920581" y="2197224"/>
              <a:ext cx="1099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Cleveland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6BFC718-4458-CA49-A9CF-F27B6084F691}"/>
              </a:ext>
            </a:extLst>
          </p:cNvPr>
          <p:cNvGrpSpPr/>
          <p:nvPr/>
        </p:nvGrpSpPr>
        <p:grpSpPr>
          <a:xfrm>
            <a:off x="8312922" y="447190"/>
            <a:ext cx="1503274" cy="1563893"/>
            <a:chOff x="8653504" y="1450842"/>
            <a:chExt cx="1503274" cy="1563893"/>
          </a:xfrm>
        </p:grpSpPr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3BDD7B1E-3874-AE40-8247-73EE82947A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45" t="16119" r="8044" b="20600"/>
            <a:stretch/>
          </p:blipFill>
          <p:spPr bwMode="auto">
            <a:xfrm>
              <a:off x="8653504" y="1820174"/>
              <a:ext cx="1503274" cy="1194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3E9E30-6065-D041-88CD-35A4CA803A49}"/>
                </a:ext>
              </a:extLst>
            </p:cNvPr>
            <p:cNvSpPr txBox="1"/>
            <p:nvPr/>
          </p:nvSpPr>
          <p:spPr>
            <a:xfrm>
              <a:off x="8821501" y="1450842"/>
              <a:ext cx="912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Toronto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CCD4D-D905-E840-B0F2-D2DCBCA894B9}"/>
              </a:ext>
            </a:extLst>
          </p:cNvPr>
          <p:cNvGrpSpPr/>
          <p:nvPr/>
        </p:nvGrpSpPr>
        <p:grpSpPr>
          <a:xfrm>
            <a:off x="9526821" y="452338"/>
            <a:ext cx="1375530" cy="1172013"/>
            <a:chOff x="10572056" y="1081510"/>
            <a:chExt cx="1375530" cy="1172013"/>
          </a:xfrm>
        </p:grpSpPr>
        <p:pic>
          <p:nvPicPr>
            <p:cNvPr id="25" name="Picture 6">
              <a:extLst>
                <a:ext uri="{FF2B5EF4-FFF2-40B4-BE49-F238E27FC236}">
                  <a16:creationId xmlns:a16="http://schemas.microsoft.com/office/drawing/2014/main" id="{BD3166A5-FFCF-2143-9F1A-FB14D9361D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88" t="10028" r="15118" b="33643"/>
            <a:stretch/>
          </p:blipFill>
          <p:spPr bwMode="auto">
            <a:xfrm>
              <a:off x="10572056" y="1207698"/>
              <a:ext cx="1375530" cy="1045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D0D6A85-D97B-8F4E-B8E2-E59F1F73ADC3}"/>
                </a:ext>
              </a:extLst>
            </p:cNvPr>
            <p:cNvSpPr txBox="1"/>
            <p:nvPr/>
          </p:nvSpPr>
          <p:spPr>
            <a:xfrm>
              <a:off x="10803478" y="1081510"/>
              <a:ext cx="1056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Montreal</a:t>
              </a: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FC471724-85A5-7345-93DB-5E246B4DF9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2" t="4932" r="2616" b="8143"/>
          <a:stretch/>
        </p:blipFill>
        <p:spPr bwMode="auto">
          <a:xfrm>
            <a:off x="1821469" y="1819075"/>
            <a:ext cx="8266671" cy="434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E0CC926-0372-054C-87CA-110922B597FF}"/>
              </a:ext>
            </a:extLst>
          </p:cNvPr>
          <p:cNvGrpSpPr/>
          <p:nvPr/>
        </p:nvGrpSpPr>
        <p:grpSpPr>
          <a:xfrm>
            <a:off x="8372080" y="4495161"/>
            <a:ext cx="1319843" cy="1452749"/>
            <a:chOff x="8264103" y="4934359"/>
            <a:chExt cx="1319843" cy="1452749"/>
          </a:xfrm>
        </p:grpSpPr>
        <p:pic>
          <p:nvPicPr>
            <p:cNvPr id="22" name="Picture 12">
              <a:extLst>
                <a:ext uri="{FF2B5EF4-FFF2-40B4-BE49-F238E27FC236}">
                  <a16:creationId xmlns:a16="http://schemas.microsoft.com/office/drawing/2014/main" id="{9B11149E-CD0A-C749-ADD1-29257D1A35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29" t="11512" r="16931" b="21091"/>
            <a:stretch/>
          </p:blipFill>
          <p:spPr bwMode="auto">
            <a:xfrm>
              <a:off x="8264103" y="5119025"/>
              <a:ext cx="1319843" cy="1268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149F08-442C-D946-BD8A-006BE7B74751}"/>
                </a:ext>
              </a:extLst>
            </p:cNvPr>
            <p:cNvSpPr txBox="1"/>
            <p:nvPr/>
          </p:nvSpPr>
          <p:spPr>
            <a:xfrm>
              <a:off x="8368674" y="4934359"/>
              <a:ext cx="1058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Charlotte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491D07-6061-914F-8743-5BECDFB1214F}"/>
              </a:ext>
            </a:extLst>
          </p:cNvPr>
          <p:cNvGrpSpPr/>
          <p:nvPr/>
        </p:nvGrpSpPr>
        <p:grpSpPr>
          <a:xfrm>
            <a:off x="9826158" y="3023153"/>
            <a:ext cx="1076193" cy="1258651"/>
            <a:chOff x="5961764" y="4263376"/>
            <a:chExt cx="1076193" cy="125865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EF24866-7C74-7941-841B-5589338B71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77" t="19549" r="19103" b="23370"/>
            <a:stretch/>
          </p:blipFill>
          <p:spPr bwMode="auto">
            <a:xfrm>
              <a:off x="5961764" y="4448043"/>
              <a:ext cx="1076193" cy="1073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17A91B-8360-0746-80DC-BB2BAFF12091}"/>
                </a:ext>
              </a:extLst>
            </p:cNvPr>
            <p:cNvSpPr txBox="1"/>
            <p:nvPr/>
          </p:nvSpPr>
          <p:spPr>
            <a:xfrm>
              <a:off x="6011714" y="4263376"/>
              <a:ext cx="10262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Pittsburg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7C21B45-D866-AB40-BE30-2599AD86DBD4}"/>
              </a:ext>
            </a:extLst>
          </p:cNvPr>
          <p:cNvGrpSpPr/>
          <p:nvPr/>
        </p:nvGrpSpPr>
        <p:grpSpPr>
          <a:xfrm>
            <a:off x="3076479" y="4502986"/>
            <a:ext cx="1535502" cy="2078966"/>
            <a:chOff x="2829464" y="4382219"/>
            <a:chExt cx="1535502" cy="2078966"/>
          </a:xfrm>
        </p:grpSpPr>
        <p:pic>
          <p:nvPicPr>
            <p:cNvPr id="28" name="Picture 10">
              <a:extLst>
                <a:ext uri="{FF2B5EF4-FFF2-40B4-BE49-F238E27FC236}">
                  <a16:creationId xmlns:a16="http://schemas.microsoft.com/office/drawing/2014/main" id="{9F873A88-3465-0D4D-AC33-70AB1160AD8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18" t="15145" r="10630" b="17458"/>
            <a:stretch/>
          </p:blipFill>
          <p:spPr bwMode="auto">
            <a:xfrm>
              <a:off x="2924355" y="5193102"/>
              <a:ext cx="1440611" cy="1268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023C5A-7A26-554C-B3C0-0E4258DCEF3D}"/>
                </a:ext>
              </a:extLst>
            </p:cNvPr>
            <p:cNvSpPr txBox="1"/>
            <p:nvPr/>
          </p:nvSpPr>
          <p:spPr>
            <a:xfrm>
              <a:off x="3194209" y="4887667"/>
              <a:ext cx="936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Phoenix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D933789-BD78-DA44-A907-01B49A0AF23F}"/>
                </a:ext>
              </a:extLst>
            </p:cNvPr>
            <p:cNvSpPr txBox="1"/>
            <p:nvPr/>
          </p:nvSpPr>
          <p:spPr>
            <a:xfrm>
              <a:off x="2829464" y="438221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A93103B-A5EA-E341-9BF5-5D83FDF86A55}"/>
              </a:ext>
            </a:extLst>
          </p:cNvPr>
          <p:cNvGrpSpPr/>
          <p:nvPr/>
        </p:nvGrpSpPr>
        <p:grpSpPr>
          <a:xfrm>
            <a:off x="1898150" y="4636673"/>
            <a:ext cx="1076193" cy="1206094"/>
            <a:chOff x="1223412" y="4703001"/>
            <a:chExt cx="1076193" cy="120609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74EBB1-86E3-2B4D-9B03-D4A5B03CA2B6}"/>
                </a:ext>
              </a:extLst>
            </p:cNvPr>
            <p:cNvSpPr txBox="1"/>
            <p:nvPr/>
          </p:nvSpPr>
          <p:spPr>
            <a:xfrm>
              <a:off x="1223412" y="4703001"/>
              <a:ext cx="1076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Las Vegas</a:t>
              </a:r>
            </a:p>
          </p:txBody>
        </p:sp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218F2016-AFF5-0443-B83C-0233980B2A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58" t="26183" r="16222" b="29343"/>
            <a:stretch/>
          </p:blipFill>
          <p:spPr bwMode="auto">
            <a:xfrm>
              <a:off x="1223412" y="5072333"/>
              <a:ext cx="1076193" cy="83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82228E1-F886-D84D-B8BE-D7DBF6F74921}"/>
              </a:ext>
            </a:extLst>
          </p:cNvPr>
          <p:cNvCxnSpPr>
            <a:cxnSpLocks/>
          </p:cNvCxnSpPr>
          <p:nvPr/>
        </p:nvCxnSpPr>
        <p:spPr>
          <a:xfrm flipH="1">
            <a:off x="8372080" y="1808946"/>
            <a:ext cx="339543" cy="773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6800448-D593-E243-86E5-BB5F97877664}"/>
              </a:ext>
            </a:extLst>
          </p:cNvPr>
          <p:cNvCxnSpPr>
            <a:cxnSpLocks/>
          </p:cNvCxnSpPr>
          <p:nvPr/>
        </p:nvCxnSpPr>
        <p:spPr>
          <a:xfrm flipH="1">
            <a:off x="9123353" y="1641686"/>
            <a:ext cx="838647" cy="703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6798551-CF19-B14B-8073-E7E23A00663A}"/>
              </a:ext>
            </a:extLst>
          </p:cNvPr>
          <p:cNvCxnSpPr>
            <a:cxnSpLocks/>
          </p:cNvCxnSpPr>
          <p:nvPr/>
        </p:nvCxnSpPr>
        <p:spPr>
          <a:xfrm flipH="1">
            <a:off x="7973380" y="2006366"/>
            <a:ext cx="19079" cy="1003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F28B6AB-D0D9-2B44-89A8-92F1AE86D707}"/>
              </a:ext>
            </a:extLst>
          </p:cNvPr>
          <p:cNvCxnSpPr>
            <a:cxnSpLocks/>
          </p:cNvCxnSpPr>
          <p:nvPr/>
        </p:nvCxnSpPr>
        <p:spPr>
          <a:xfrm>
            <a:off x="6466347" y="1386875"/>
            <a:ext cx="420694" cy="1318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4BB0C9-3980-1B43-B07B-2B5D29AC94B2}"/>
              </a:ext>
            </a:extLst>
          </p:cNvPr>
          <p:cNvCxnSpPr>
            <a:cxnSpLocks/>
          </p:cNvCxnSpPr>
          <p:nvPr/>
        </p:nvCxnSpPr>
        <p:spPr>
          <a:xfrm>
            <a:off x="8313045" y="3326578"/>
            <a:ext cx="1460265" cy="35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21566C8-BB1E-DC4C-B492-C6C19A5DB55F}"/>
              </a:ext>
            </a:extLst>
          </p:cNvPr>
          <p:cNvCxnSpPr>
            <a:cxnSpLocks/>
          </p:cNvCxnSpPr>
          <p:nvPr/>
        </p:nvCxnSpPr>
        <p:spPr>
          <a:xfrm>
            <a:off x="8069815" y="4342960"/>
            <a:ext cx="440737" cy="755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B56CFC2-CC25-D949-8B78-38AD6529B8A8}"/>
              </a:ext>
            </a:extLst>
          </p:cNvPr>
          <p:cNvCxnSpPr>
            <a:cxnSpLocks/>
          </p:cNvCxnSpPr>
          <p:nvPr/>
        </p:nvCxnSpPr>
        <p:spPr>
          <a:xfrm>
            <a:off x="3822543" y="4575542"/>
            <a:ext cx="7180" cy="361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4663792-635E-1844-9482-9762B6635DB9}"/>
              </a:ext>
            </a:extLst>
          </p:cNvPr>
          <p:cNvCxnSpPr>
            <a:cxnSpLocks/>
          </p:cNvCxnSpPr>
          <p:nvPr/>
        </p:nvCxnSpPr>
        <p:spPr>
          <a:xfrm flipH="1">
            <a:off x="2515147" y="4175237"/>
            <a:ext cx="746063" cy="456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1EF3836-F4E0-CA47-91C6-0476C172D309}"/>
              </a:ext>
            </a:extLst>
          </p:cNvPr>
          <p:cNvSpPr/>
          <p:nvPr/>
        </p:nvSpPr>
        <p:spPr>
          <a:xfrm>
            <a:off x="6921547" y="3292072"/>
            <a:ext cx="202688" cy="242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11BA9D-22A0-944C-8C2C-A422C12753D5}"/>
              </a:ext>
            </a:extLst>
          </p:cNvPr>
          <p:cNvSpPr txBox="1"/>
          <p:nvPr/>
        </p:nvSpPr>
        <p:spPr>
          <a:xfrm>
            <a:off x="3679117" y="406866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7417FE-53CE-9247-808E-97CB02315DB3}"/>
              </a:ext>
            </a:extLst>
          </p:cNvPr>
          <p:cNvSpPr txBox="1"/>
          <p:nvPr/>
        </p:nvSpPr>
        <p:spPr>
          <a:xfrm>
            <a:off x="3016108" y="3280238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NV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777177-9641-4041-8E3A-43F324136D3A}"/>
              </a:ext>
            </a:extLst>
          </p:cNvPr>
          <p:cNvSpPr txBox="1"/>
          <p:nvPr/>
        </p:nvSpPr>
        <p:spPr>
          <a:xfrm>
            <a:off x="8159522" y="396559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B1686E-0976-AE43-B3F9-517CEBDC14BF}"/>
              </a:ext>
            </a:extLst>
          </p:cNvPr>
          <p:cNvSpPr txBox="1"/>
          <p:nvPr/>
        </p:nvSpPr>
        <p:spPr>
          <a:xfrm>
            <a:off x="8033382" y="230867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86F0B29-651C-B94E-8B32-2A122D1C3260}"/>
              </a:ext>
            </a:extLst>
          </p:cNvPr>
          <p:cNvSpPr txBox="1"/>
          <p:nvPr/>
        </p:nvSpPr>
        <p:spPr>
          <a:xfrm>
            <a:off x="8731850" y="201382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1E54EF4-A0C2-6F46-BC58-68FCC8B1DD13}"/>
              </a:ext>
            </a:extLst>
          </p:cNvPr>
          <p:cNvSpPr txBox="1"/>
          <p:nvPr/>
        </p:nvSpPr>
        <p:spPr>
          <a:xfrm>
            <a:off x="6482387" y="237334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9A27A4-3730-7741-AEAB-CE91BDB998D0}"/>
              </a:ext>
            </a:extLst>
          </p:cNvPr>
          <p:cNvSpPr txBox="1"/>
          <p:nvPr/>
        </p:nvSpPr>
        <p:spPr>
          <a:xfrm>
            <a:off x="8196622" y="2996061"/>
            <a:ext cx="419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012759-D174-354C-8CB8-0EE97524BB19}"/>
              </a:ext>
            </a:extLst>
          </p:cNvPr>
          <p:cNvSpPr txBox="1"/>
          <p:nvPr/>
        </p:nvSpPr>
        <p:spPr>
          <a:xfrm>
            <a:off x="7539162" y="320633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OH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2F02A8-B244-4D45-986D-3F48163A1D0D}"/>
              </a:ext>
            </a:extLst>
          </p:cNvPr>
          <p:cNvSpPr txBox="1"/>
          <p:nvPr/>
        </p:nvSpPr>
        <p:spPr>
          <a:xfrm>
            <a:off x="194990" y="769794"/>
            <a:ext cx="490903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Business reviews by location</a:t>
            </a:r>
          </a:p>
        </p:txBody>
      </p:sp>
    </p:spTree>
    <p:extLst>
      <p:ext uri="{BB962C8B-B14F-4D97-AF65-F5344CB8AC3E}">
        <p14:creationId xmlns:p14="http://schemas.microsoft.com/office/powerpoint/2010/main" val="1407669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512E1865-8FBC-EA42-B297-BE7CDBD66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1314450"/>
            <a:ext cx="77343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FE5CE5-95C7-4340-B7E9-95F0D1684FB1}"/>
              </a:ext>
            </a:extLst>
          </p:cNvPr>
          <p:cNvSpPr txBox="1"/>
          <p:nvPr/>
        </p:nvSpPr>
        <p:spPr>
          <a:xfrm>
            <a:off x="3437740" y="873422"/>
            <a:ext cx="5316520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dirty="0"/>
              <a:t>Business reviews by year</a:t>
            </a:r>
          </a:p>
        </p:txBody>
      </p:sp>
    </p:spTree>
    <p:extLst>
      <p:ext uri="{BB962C8B-B14F-4D97-AF65-F5344CB8AC3E}">
        <p14:creationId xmlns:p14="http://schemas.microsoft.com/office/powerpoint/2010/main" val="203552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54F6C90-FA50-4E47-A6A1-8385DA525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85" y="2095691"/>
            <a:ext cx="10928684" cy="211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B983D6-AF70-1343-B6EC-BFB658BDBCAE}"/>
              </a:ext>
            </a:extLst>
          </p:cNvPr>
          <p:cNvSpPr txBox="1"/>
          <p:nvPr/>
        </p:nvSpPr>
        <p:spPr>
          <a:xfrm>
            <a:off x="1562996" y="569302"/>
            <a:ext cx="90660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Restaurant review stars vs length of review</a:t>
            </a:r>
          </a:p>
        </p:txBody>
      </p:sp>
    </p:spTree>
    <p:extLst>
      <p:ext uri="{BB962C8B-B14F-4D97-AF65-F5344CB8AC3E}">
        <p14:creationId xmlns:p14="http://schemas.microsoft.com/office/powerpoint/2010/main" val="3750194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D52D3283-7007-2C4B-85B9-318C8D4B15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11"/>
          <a:stretch/>
        </p:blipFill>
        <p:spPr bwMode="auto">
          <a:xfrm>
            <a:off x="1140328" y="1502997"/>
            <a:ext cx="10199303" cy="24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D5BC369-E7E7-A449-A8EB-72CA647606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1377280" y="4174008"/>
            <a:ext cx="9962351" cy="24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CB46A1-9542-F24D-9EE1-4D32F86BFC0A}"/>
              </a:ext>
            </a:extLst>
          </p:cNvPr>
          <p:cNvSpPr txBox="1"/>
          <p:nvPr/>
        </p:nvSpPr>
        <p:spPr>
          <a:xfrm>
            <a:off x="2403072" y="279017"/>
            <a:ext cx="73863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Restaurant length of review by city</a:t>
            </a:r>
          </a:p>
        </p:txBody>
      </p:sp>
    </p:spTree>
    <p:extLst>
      <p:ext uri="{BB962C8B-B14F-4D97-AF65-F5344CB8AC3E}">
        <p14:creationId xmlns:p14="http://schemas.microsoft.com/office/powerpoint/2010/main" val="3338976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8E7B97D-DBF1-A047-AFCF-1556C48CE4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82"/>
          <a:stretch/>
        </p:blipFill>
        <p:spPr bwMode="auto">
          <a:xfrm>
            <a:off x="723405" y="897272"/>
            <a:ext cx="10745190" cy="253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CD47B8F-789A-8B41-976C-DA4F90BE9B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63"/>
          <a:stretch/>
        </p:blipFill>
        <p:spPr bwMode="auto">
          <a:xfrm>
            <a:off x="917563" y="3685674"/>
            <a:ext cx="10454778" cy="253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23FCDB-741C-3244-A6D3-D0B5C9DABF2C}"/>
              </a:ext>
            </a:extLst>
          </p:cNvPr>
          <p:cNvSpPr txBox="1"/>
          <p:nvPr/>
        </p:nvSpPr>
        <p:spPr>
          <a:xfrm>
            <a:off x="2602892" y="61049"/>
            <a:ext cx="65028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Restaurant review stars by city</a:t>
            </a:r>
          </a:p>
        </p:txBody>
      </p:sp>
    </p:spTree>
    <p:extLst>
      <p:ext uri="{BB962C8B-B14F-4D97-AF65-F5344CB8AC3E}">
        <p14:creationId xmlns:p14="http://schemas.microsoft.com/office/powerpoint/2010/main" val="3499884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EEBD9E24-EB1D-CC41-8B27-68D8B89D3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14" y="2052864"/>
            <a:ext cx="44323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433406-F437-5B4E-A531-D312DD97F617}"/>
              </a:ext>
            </a:extLst>
          </p:cNvPr>
          <p:cNvSpPr txBox="1"/>
          <p:nvPr/>
        </p:nvSpPr>
        <p:spPr>
          <a:xfrm>
            <a:off x="4354978" y="249734"/>
            <a:ext cx="3482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Class Imbalance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9BBF8C-F480-AB44-9A32-AA0C0A9F9618}"/>
              </a:ext>
            </a:extLst>
          </p:cNvPr>
          <p:cNvSpPr txBox="1"/>
          <p:nvPr/>
        </p:nvSpPr>
        <p:spPr>
          <a:xfrm>
            <a:off x="1915887" y="5120598"/>
            <a:ext cx="94410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Good</a:t>
            </a:r>
          </a:p>
          <a:p>
            <a:r>
              <a:rPr lang="en-US" dirty="0"/>
              <a:t>Reviews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189B32-95AC-A84D-9894-F47E79F59B12}"/>
              </a:ext>
            </a:extLst>
          </p:cNvPr>
          <p:cNvSpPr txBox="1"/>
          <p:nvPr/>
        </p:nvSpPr>
        <p:spPr>
          <a:xfrm>
            <a:off x="3924348" y="5120597"/>
            <a:ext cx="94410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Bad</a:t>
            </a:r>
          </a:p>
          <a:p>
            <a:r>
              <a:rPr lang="en-US" dirty="0"/>
              <a:t>Reviews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EE05AF-09CF-A44A-A41E-4E85895E7C27}"/>
              </a:ext>
            </a:extLst>
          </p:cNvPr>
          <p:cNvSpPr txBox="1"/>
          <p:nvPr/>
        </p:nvSpPr>
        <p:spPr>
          <a:xfrm>
            <a:off x="2104028" y="1868198"/>
            <a:ext cx="253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Reviews (all </a:t>
            </a:r>
            <a:r>
              <a:rPr lang="en-US" dirty="0" err="1"/>
              <a:t>citiess</a:t>
            </a:r>
            <a:r>
              <a:rPr lang="en-US" dirty="0"/>
              <a:t>) 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361DFD8C-1269-134F-A460-A3E8DE837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149" y="2014762"/>
            <a:ext cx="51816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7E9D2C-9D5D-DD41-9C1D-C80CC9B63C0C}"/>
              </a:ext>
            </a:extLst>
          </p:cNvPr>
          <p:cNvSpPr txBox="1"/>
          <p:nvPr/>
        </p:nvSpPr>
        <p:spPr>
          <a:xfrm rot="16200000">
            <a:off x="-428307" y="3563648"/>
            <a:ext cx="2014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Reviews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053293-A677-324B-ADEF-57FC4B1245DD}"/>
              </a:ext>
            </a:extLst>
          </p:cNvPr>
          <p:cNvSpPr txBox="1"/>
          <p:nvPr/>
        </p:nvSpPr>
        <p:spPr>
          <a:xfrm>
            <a:off x="7340117" y="1897226"/>
            <a:ext cx="26752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Good Reviews by City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B0C4DA-38B7-C24E-9DB6-C306729BC559}"/>
              </a:ext>
            </a:extLst>
          </p:cNvPr>
          <p:cNvSpPr txBox="1"/>
          <p:nvPr/>
        </p:nvSpPr>
        <p:spPr>
          <a:xfrm>
            <a:off x="3360910" y="5907956"/>
            <a:ext cx="5498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Down-sample both sets of data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98E40D-7571-7144-B490-2E210987B873}"/>
              </a:ext>
            </a:extLst>
          </p:cNvPr>
          <p:cNvCxnSpPr/>
          <p:nvPr/>
        </p:nvCxnSpPr>
        <p:spPr>
          <a:xfrm>
            <a:off x="928914" y="1582057"/>
            <a:ext cx="415108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5D4353-C08D-9A4F-BCF8-80075C5F998D}"/>
              </a:ext>
            </a:extLst>
          </p:cNvPr>
          <p:cNvCxnSpPr/>
          <p:nvPr/>
        </p:nvCxnSpPr>
        <p:spPr>
          <a:xfrm>
            <a:off x="6408602" y="1582057"/>
            <a:ext cx="415108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3C0E771-9F70-8749-88DE-F2D205064B30}"/>
              </a:ext>
            </a:extLst>
          </p:cNvPr>
          <p:cNvSpPr txBox="1"/>
          <p:nvPr/>
        </p:nvSpPr>
        <p:spPr>
          <a:xfrm>
            <a:off x="928914" y="920522"/>
            <a:ext cx="4371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Predict overall popularity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1638E8-E68A-4944-899C-284ED14C6EF7}"/>
              </a:ext>
            </a:extLst>
          </p:cNvPr>
          <p:cNvSpPr txBox="1"/>
          <p:nvPr/>
        </p:nvSpPr>
        <p:spPr>
          <a:xfrm>
            <a:off x="7306734" y="977451"/>
            <a:ext cx="2834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Predict Best city</a:t>
            </a:r>
          </a:p>
        </p:txBody>
      </p:sp>
    </p:spTree>
    <p:extLst>
      <p:ext uri="{BB962C8B-B14F-4D97-AF65-F5344CB8AC3E}">
        <p14:creationId xmlns:p14="http://schemas.microsoft.com/office/powerpoint/2010/main" val="3265941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548</Words>
  <Application>Microsoft Macintosh PowerPoint</Application>
  <PresentationFormat>Widescreen</PresentationFormat>
  <Paragraphs>187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Holmstrom</dc:creator>
  <cp:lastModifiedBy>Sam Holmstrom</cp:lastModifiedBy>
  <cp:revision>1</cp:revision>
  <dcterms:created xsi:type="dcterms:W3CDTF">2020-08-24T22:36:57Z</dcterms:created>
  <dcterms:modified xsi:type="dcterms:W3CDTF">2020-08-25T23:03:05Z</dcterms:modified>
</cp:coreProperties>
</file>