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 id="2147484013" r:id="rId5"/>
    <p:sldMasterId id="2147484025" r:id="rId6"/>
    <p:sldMasterId id="2147484037" r:id="rId7"/>
  </p:sldMasterIdLst>
  <p:notesMasterIdLst>
    <p:notesMasterId r:id="rId135"/>
  </p:notesMasterIdLst>
  <p:handoutMasterIdLst>
    <p:handoutMasterId r:id="rId136"/>
  </p:handoutMasterIdLst>
  <p:sldIdLst>
    <p:sldId id="261" r:id="rId8"/>
    <p:sldId id="273" r:id="rId9"/>
    <p:sldId id="280" r:id="rId10"/>
    <p:sldId id="314" r:id="rId11"/>
    <p:sldId id="315" r:id="rId12"/>
    <p:sldId id="318" r:id="rId13"/>
    <p:sldId id="319" r:id="rId14"/>
    <p:sldId id="320" r:id="rId15"/>
    <p:sldId id="321" r:id="rId16"/>
    <p:sldId id="322" r:id="rId17"/>
    <p:sldId id="323" r:id="rId18"/>
    <p:sldId id="440"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414" r:id="rId110"/>
    <p:sldId id="415" r:id="rId111"/>
    <p:sldId id="416" r:id="rId112"/>
    <p:sldId id="417" r:id="rId113"/>
    <p:sldId id="418" r:id="rId114"/>
    <p:sldId id="419" r:id="rId115"/>
    <p:sldId id="420" r:id="rId116"/>
    <p:sldId id="421" r:id="rId117"/>
    <p:sldId id="422" r:id="rId118"/>
    <p:sldId id="423" r:id="rId119"/>
    <p:sldId id="424" r:id="rId120"/>
    <p:sldId id="425" r:id="rId121"/>
    <p:sldId id="426" r:id="rId122"/>
    <p:sldId id="427" r:id="rId123"/>
    <p:sldId id="428" r:id="rId124"/>
    <p:sldId id="429" r:id="rId125"/>
    <p:sldId id="430" r:id="rId126"/>
    <p:sldId id="431" r:id="rId127"/>
    <p:sldId id="432" r:id="rId128"/>
    <p:sldId id="433" r:id="rId129"/>
    <p:sldId id="434" r:id="rId130"/>
    <p:sldId id="435" r:id="rId131"/>
    <p:sldId id="437" r:id="rId132"/>
    <p:sldId id="438" r:id="rId133"/>
    <p:sldId id="439"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034" autoAdjust="0"/>
  </p:normalViewPr>
  <p:slideViewPr>
    <p:cSldViewPr>
      <p:cViewPr varScale="1">
        <p:scale>
          <a:sx n="78" d="100"/>
          <a:sy n="78" d="100"/>
        </p:scale>
        <p:origin x="675" y="51"/>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viewProps" Target="viewProp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slide" Target="slides/slide122.xml"/><Relationship Id="rId13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slide" Target="slides/slide125.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handoutMaster" Target="handoutMasters/handout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12/8/2021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following story is shamelessly stolen from Tom Preston-Werner.</a:t>
            </a:r>
          </a:p>
          <a:p>
            <a:pPr lvl="0">
              <a:buNone/>
            </a:pPr>
            <a:endParaRPr lang="en-US">
              <a:latin typeface="DejaVu Sans" pitchFamily="34"/>
              <a:cs typeface="Tahoma" pitchFamily="2"/>
            </a:endParaRPr>
          </a:p>
          <a:p>
            <a:pPr lvl="0">
              <a:buNone/>
            </a:pPr>
            <a:r>
              <a:rPr lang="en-US">
                <a:latin typeface="DejaVu Sans" pitchFamily="34"/>
                <a:cs typeface="Tahoma" pitchFamily="2"/>
              </a:rPr>
              <a:t>He has written this story, and my only contribution is adapting it to this presentation format.</a:t>
            </a:r>
          </a:p>
          <a:p>
            <a:pPr lvl="0">
              <a:buNone/>
            </a:pPr>
            <a:endParaRPr lang="en-US">
              <a:latin typeface="DejaVu Sans" pitchFamily="34"/>
              <a:cs typeface="Tahoma" pitchFamily="2"/>
            </a:endParaRPr>
          </a:p>
          <a:p>
            <a:pPr lvl="0">
              <a:buNone/>
            </a:pPr>
            <a:r>
              <a:rPr lang="en-US">
                <a:latin typeface="DejaVu Sans" pitchFamily="34"/>
                <a:cs typeface="Tahoma" pitchFamily="2"/>
              </a:rPr>
              <a:t>I'm doing this because I'm lazy.</a:t>
            </a:r>
          </a:p>
          <a:p>
            <a:pPr lvl="0">
              <a:buNone/>
            </a:pPr>
            <a:endParaRPr lang="en-US">
              <a:latin typeface="DejaVu Sans" pitchFamily="34"/>
              <a:cs typeface="Tahoma" pitchFamily="2"/>
            </a:endParaRPr>
          </a:p>
          <a:p>
            <a:pPr lvl="0">
              <a:buNone/>
            </a:pPr>
            <a:r>
              <a:rPr lang="en-US">
                <a:latin typeface="DejaVu Sans" pitchFamily="34"/>
                <a:cs typeface="Tahoma" pitchFamily="2"/>
              </a:rPr>
              <a:t>But also because this is the best introduction to Git I have found so far.</a:t>
            </a:r>
          </a:p>
        </p:txBody>
      </p:sp>
    </p:spTree>
    <p:extLst>
      <p:ext uri="{BB962C8B-B14F-4D97-AF65-F5344CB8AC3E}">
        <p14:creationId xmlns:p14="http://schemas.microsoft.com/office/powerpoint/2010/main" val="11645807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move up one directory and start over. Only this time, when you get to the entry for the directory that you just processed, enter the word ‘tree’, the SHA1 of the temp file from last time, and the directory’s name into the new temp file.</a:t>
            </a:r>
          </a:p>
          <a:p>
            <a:pPr lvl="0">
              <a:buNone/>
            </a:pPr>
            <a:endParaRPr lang="en-US">
              <a:latin typeface="DejaVu Sans" pitchFamily="34"/>
              <a:cs typeface="Tahoma" pitchFamily="2"/>
            </a:endParaRPr>
          </a:p>
          <a:p>
            <a:pPr lvl="0">
              <a:buNone/>
            </a:pPr>
            <a:r>
              <a:rPr lang="en-US">
                <a:latin typeface="DejaVu Sans" pitchFamily="34"/>
                <a:cs typeface="Tahoma" pitchFamily="2"/>
              </a:rPr>
              <a:t>So, to identify the contents of the “subsubdir1” directory, we re-use the SHA1 of the “directory listing” from the last phase.</a:t>
            </a:r>
          </a:p>
        </p:txBody>
      </p:sp>
    </p:spTree>
    <p:extLst>
      <p:ext uri="{BB962C8B-B14F-4D97-AF65-F5344CB8AC3E}">
        <p14:creationId xmlns:p14="http://schemas.microsoft.com/office/powerpoint/2010/main" val="16355112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at this level there's also a regular file, “file4”. We handle this in the same way as the  previous files in “subsubdir1”.</a:t>
            </a:r>
          </a:p>
        </p:txBody>
      </p:sp>
    </p:spTree>
    <p:extLst>
      <p:ext uri="{BB962C8B-B14F-4D97-AF65-F5344CB8AC3E}">
        <p14:creationId xmlns:p14="http://schemas.microsoft.com/office/powerpoint/2010/main" val="41285948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When we finish that directory level, we hash and store the directory listing, and keep going at the next level.</a:t>
            </a:r>
          </a:p>
        </p:txBody>
      </p:sp>
    </p:spTree>
    <p:extLst>
      <p:ext uri="{BB962C8B-B14F-4D97-AF65-F5344CB8AC3E}">
        <p14:creationId xmlns:p14="http://schemas.microsoft.com/office/powerpoint/2010/main" val="2927536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this fashion you can build up a tree of directory object files that contain the SHA1s and names of the files and directory objects that they contain.</a:t>
            </a:r>
          </a:p>
        </p:txBody>
      </p:sp>
    </p:spTree>
    <p:extLst>
      <p:ext uri="{BB962C8B-B14F-4D97-AF65-F5344CB8AC3E}">
        <p14:creationId xmlns:p14="http://schemas.microsoft.com/office/powerpoint/2010/main" val="41881534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this has been accomplished for every directory and file in the snapshot, you have the SHA1 of the directory listing for the root folder of your snapshot.</a:t>
            </a:r>
          </a:p>
          <a:p>
            <a:pPr lvl="0">
              <a:buNone/>
            </a:pPr>
            <a:endParaRPr lang="en-US">
              <a:latin typeface="DejaVu Sans" pitchFamily="34"/>
              <a:cs typeface="Tahoma" pitchFamily="2"/>
            </a:endParaRPr>
          </a:p>
          <a:p>
            <a:pPr lvl="0">
              <a:buNone/>
            </a:pPr>
            <a:r>
              <a:rPr lang="en-US">
                <a:latin typeface="DejaVu Sans" pitchFamily="34"/>
                <a:cs typeface="Tahoma" pitchFamily="2"/>
              </a:rPr>
              <a:t>Now you need to record the root tree’s SHA1 somewhere, but where?</a:t>
            </a:r>
          </a:p>
        </p:txBody>
      </p:sp>
    </p:spTree>
    <p:extLst>
      <p:ext uri="{BB962C8B-B14F-4D97-AF65-F5344CB8AC3E}">
        <p14:creationId xmlns:p14="http://schemas.microsoft.com/office/powerpoint/2010/main" val="26276912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An ideal place to store it is in the snapshot message file.</a:t>
            </a:r>
          </a:p>
          <a:p>
            <a:pPr lvl="0">
              <a:buNone/>
            </a:pPr>
            <a:endParaRPr lang="en-US">
              <a:latin typeface="DejaVu Sans" pitchFamily="34"/>
              <a:cs typeface="Tahoma" pitchFamily="2"/>
            </a:endParaRPr>
          </a:p>
          <a:p>
            <a:pPr lvl="0">
              <a:buNone/>
            </a:pPr>
            <a:r>
              <a:rPr lang="en-US">
                <a:latin typeface="DejaVu Sans" pitchFamily="34"/>
                <a:cs typeface="Tahoma" pitchFamily="2"/>
              </a:rPr>
              <a:t>This way, the uniqueness of the SHA1 of the message also depends on the entire contents of the snapshot, and you can guarantee that two identical snapshot message SHA1s must contain exactly the same files!</a:t>
            </a:r>
          </a:p>
        </p:txBody>
      </p:sp>
    </p:spTree>
    <p:extLst>
      <p:ext uri="{BB962C8B-B14F-4D97-AF65-F5344CB8AC3E}">
        <p14:creationId xmlns:p14="http://schemas.microsoft.com/office/powerpoint/2010/main" val="287081368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also convenient to create an object from the snapshot message in the same way that you do for blobs and trees.</a:t>
            </a:r>
          </a:p>
          <a:p>
            <a:pPr lvl="0">
              <a:buNone/>
            </a:pPr>
            <a:endParaRPr lang="en-US">
              <a:latin typeface="DejaVu Sans" pitchFamily="34"/>
              <a:cs typeface="Tahoma" pitchFamily="2"/>
            </a:endParaRPr>
          </a:p>
          <a:p>
            <a:pPr lvl="0">
              <a:buNone/>
            </a:pPr>
            <a:r>
              <a:rPr lang="en-US">
                <a:latin typeface="DejaVu Sans" pitchFamily="34"/>
                <a:cs typeface="Tahoma" pitchFamily="2"/>
              </a:rPr>
              <a:t>Since you’re maintaining a list of branch and tag names that point to message SHA1s you don’t have to worry about losing track of which snapshots are important to you</a:t>
            </a:r>
          </a:p>
        </p:txBody>
      </p:sp>
    </p:spTree>
    <p:extLst>
      <p:ext uri="{BB962C8B-B14F-4D97-AF65-F5344CB8AC3E}">
        <p14:creationId xmlns:p14="http://schemas.microsoft.com/office/powerpoint/2010/main" val="257069761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With all of this information stored in the objects directory, you can safely delete the snapshot directory that you used as the source of this operation.</a:t>
            </a:r>
          </a:p>
          <a:p>
            <a:pPr lvl="0">
              <a:buNone/>
            </a:pPr>
            <a:endParaRPr lang="en-US">
              <a:latin typeface="DejaVu Sans" pitchFamily="34"/>
              <a:cs typeface="Tahoma" pitchFamily="2"/>
            </a:endParaRPr>
          </a:p>
          <a:p>
            <a:pPr lvl="0">
              <a:buNone/>
            </a:pPr>
            <a:r>
              <a:rPr lang="en-US">
                <a:latin typeface="DejaVu Sans" pitchFamily="34"/>
                <a:cs typeface="Tahoma" pitchFamily="2"/>
              </a:rPr>
              <a:t>If you want to reconstitute the snapshot at a later date it’s simply a matter of following the SHA1 of the root tree stored in the message file and extracting each tree and blob into their corresponding directory and file.</a:t>
            </a:r>
          </a:p>
          <a:p>
            <a:pPr lvl="0">
              <a:buNone/>
            </a:pPr>
            <a:endParaRPr lang="en-US">
              <a:latin typeface="DejaVu Sans" pitchFamily="34"/>
              <a:cs typeface="Tahoma" pitchFamily="2"/>
            </a:endParaRPr>
          </a:p>
          <a:p>
            <a:pPr lvl="0">
              <a:buNone/>
            </a:pPr>
            <a:r>
              <a:rPr lang="en-US">
                <a:latin typeface="DejaVu Sans" pitchFamily="34"/>
                <a:cs typeface="Tahoma" pitchFamily="2"/>
              </a:rPr>
              <a:t>For a single snapshot, this transformation process doesn’t get you much. You’ve basically just converted one filesystem into another and created a lot of work in the process.</a:t>
            </a:r>
          </a:p>
        </p:txBody>
      </p:sp>
    </p:spTree>
    <p:extLst>
      <p:ext uri="{BB962C8B-B14F-4D97-AF65-F5344CB8AC3E}">
        <p14:creationId xmlns:p14="http://schemas.microsoft.com/office/powerpoint/2010/main" val="7733024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once you start tranforming the second snapshot you discover something:</a:t>
            </a:r>
          </a:p>
          <a:p>
            <a:pPr lvl="0">
              <a:buNone/>
            </a:pPr>
            <a:endParaRPr lang="en-US">
              <a:latin typeface="DejaVu Sans" pitchFamily="34"/>
              <a:cs typeface="Tahoma" pitchFamily="2"/>
            </a:endParaRPr>
          </a:p>
          <a:p>
            <a:pPr lvl="0">
              <a:buNone/>
            </a:pPr>
            <a:r>
              <a:rPr lang="en-US">
                <a:latin typeface="DejaVu Sans" pitchFamily="34"/>
                <a:cs typeface="Tahoma" pitchFamily="2"/>
              </a:rPr>
              <a:t>Many of the files and directories are unchanged from the first snapshot, and they therefore end up with the same SHA1. But since they have the same SHA1, they </a:t>
            </a:r>
            <a:r>
              <a:rPr lang="en-US" u="sng">
                <a:latin typeface="DejaVu Sans" pitchFamily="34"/>
                <a:cs typeface="Tahoma" pitchFamily="2"/>
              </a:rPr>
              <a:t>already</a:t>
            </a:r>
            <a:r>
              <a:rPr lang="en-US">
                <a:latin typeface="DejaVu Sans" pitchFamily="34"/>
                <a:cs typeface="Tahoma" pitchFamily="2"/>
              </a:rPr>
              <a:t> exist in the objects directory, so you don't have to copy them in there.</a:t>
            </a:r>
          </a:p>
          <a:p>
            <a:pPr lvl="0">
              <a:buNone/>
            </a:pPr>
            <a:endParaRPr lang="en-US">
              <a:latin typeface="DejaVu Sans" pitchFamily="34"/>
              <a:cs typeface="Tahoma" pitchFamily="2"/>
            </a:endParaRPr>
          </a:p>
          <a:p>
            <a:pPr lvl="0">
              <a:buNone/>
            </a:pPr>
            <a:r>
              <a:rPr lang="en-US">
                <a:latin typeface="DejaVu Sans" pitchFamily="34"/>
                <a:cs typeface="Tahoma" pitchFamily="2"/>
              </a:rPr>
              <a:t>Imagine two sequential snapshots in which only a single file in the root directory has changed. If the snapshots both contain 10 directories and 100 files, the transformation process will create 10 trees and 100 blobs from the first snapshot but only one new blob and one new tree from the second snapshot!</a:t>
            </a:r>
          </a:p>
        </p:txBody>
      </p:sp>
    </p:spTree>
    <p:extLst>
      <p:ext uri="{BB962C8B-B14F-4D97-AF65-F5344CB8AC3E}">
        <p14:creationId xmlns:p14="http://schemas.microsoft.com/office/powerpoint/2010/main" val="208711253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you can see, the real benefits of this system arise from reuse of trees and blobs across snapshots.</a:t>
            </a:r>
          </a:p>
          <a:p>
            <a:pPr lvl="0">
              <a:buNone/>
            </a:pPr>
            <a:endParaRPr lang="en-US">
              <a:latin typeface="DejaVu Sans" pitchFamily="34"/>
              <a:cs typeface="Tahoma" pitchFamily="2"/>
            </a:endParaRPr>
          </a:p>
          <a:p>
            <a:pPr lvl="0">
              <a:buNone/>
            </a:pPr>
            <a:r>
              <a:rPr lang="en-US">
                <a:latin typeface="DejaVu Sans" pitchFamily="34"/>
                <a:cs typeface="Tahoma" pitchFamily="2"/>
              </a:rPr>
              <a:t>By converting every snapshot directory in the old system to object files in the new system, you can drastically reduce the number of files that are stored on disk. Now, instead of storing perhaps 50 identical copies of a rarely changed file, you only need to keep one.</a:t>
            </a:r>
          </a:p>
        </p:txBody>
      </p:sp>
    </p:spTree>
    <p:extLst>
      <p:ext uri="{BB962C8B-B14F-4D97-AF65-F5344CB8AC3E}">
        <p14:creationId xmlns:p14="http://schemas.microsoft.com/office/powerpoint/2010/main" val="4208254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Git - simple and powerful system</a:t>
            </a:r>
          </a:p>
        </p:txBody>
      </p:sp>
    </p:spTree>
    <p:extLst>
      <p:ext uri="{BB962C8B-B14F-4D97-AF65-F5344CB8AC3E}">
        <p14:creationId xmlns:p14="http://schemas.microsoft.com/office/powerpoint/2010/main" val="13351536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Eliminating blob and tree duplication significantly reduces the total storage size of your project history, but that’s not the only thing you can do to save space.</a:t>
            </a:r>
          </a:p>
          <a:p>
            <a:pPr lvl="0">
              <a:buNone/>
            </a:pPr>
            <a:endParaRPr lang="en-US">
              <a:latin typeface="DejaVu Sans" pitchFamily="34"/>
              <a:cs typeface="Tahoma" pitchFamily="2"/>
            </a:endParaRPr>
          </a:p>
          <a:p>
            <a:pPr lvl="0">
              <a:buNone/>
            </a:pPr>
            <a:r>
              <a:rPr lang="en-US">
                <a:latin typeface="DejaVu Sans" pitchFamily="34"/>
                <a:cs typeface="Tahoma" pitchFamily="2"/>
              </a:rPr>
              <a:t>Source code is just text. Text can be very efficiently compressed using common compression algorithms. If you compress every blob before computing its SHA1 and saving it to disk you can further reduce the total storage size of the project history by a significant amount.</a:t>
            </a:r>
          </a:p>
        </p:txBody>
      </p:sp>
    </p:spTree>
    <p:extLst>
      <p:ext uri="{BB962C8B-B14F-4D97-AF65-F5344CB8AC3E}">
        <p14:creationId xmlns:p14="http://schemas.microsoft.com/office/powerpoint/2010/main" val="7206750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TADAA!</a:t>
            </a:r>
          </a:p>
          <a:p>
            <a:pPr lvl="0">
              <a:buNone/>
            </a:pPr>
            <a:endParaRPr lang="en-US">
              <a:latin typeface="DejaVu Sans" pitchFamily="34"/>
              <a:cs typeface="Tahoma" pitchFamily="2"/>
            </a:endParaRPr>
          </a:p>
          <a:p>
            <a:pPr lvl="0">
              <a:buNone/>
            </a:pPr>
            <a:r>
              <a:rPr lang="en-US">
                <a:latin typeface="DejaVu Sans" pitchFamily="34"/>
                <a:cs typeface="Tahoma" pitchFamily="2"/>
              </a:rPr>
              <a:t>The VCS you have constructed is now a reasonable approximation of Git.</a:t>
            </a:r>
          </a:p>
          <a:p>
            <a:pPr lvl="0">
              <a:buNone/>
            </a:pPr>
            <a:endParaRPr lang="en-US">
              <a:latin typeface="DejaVu Sans" pitchFamily="34"/>
              <a:cs typeface="Tahoma" pitchFamily="2"/>
            </a:endParaRPr>
          </a:p>
          <a:p>
            <a:pPr lvl="0">
              <a:buNone/>
            </a:pPr>
            <a:r>
              <a:rPr lang="en-US">
                <a:latin typeface="DejaVu Sans" pitchFamily="34"/>
                <a:cs typeface="Tahoma" pitchFamily="2"/>
              </a:rPr>
              <a:t>The main difference is that Git gives you very nice command lines tools to handle such things as creating new snapshots and switching to old ones (Git uses the term “commit” instead of “snapshot”), tracing history, keeping branch tips up-to-date, fetching changes from other people, merging and diffing branches, and hundreds of other common (and not-so-common) tasks.</a:t>
            </a:r>
          </a:p>
          <a:p>
            <a:pPr lvl="0">
              <a:buNone/>
            </a:pPr>
            <a:endParaRPr lang="en-US">
              <a:latin typeface="DejaVu Sans" pitchFamily="34"/>
              <a:cs typeface="Tahoma" pitchFamily="2"/>
            </a:endParaRP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7643548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8367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Finally, to get you started with simple usage of Git, here are some basic commands.</a:t>
            </a:r>
          </a:p>
          <a:p>
            <a:pPr lvl="0">
              <a:buNone/>
            </a:pPr>
            <a:endParaRPr lang="en-US">
              <a:latin typeface="DejaVu Sans" pitchFamily="34"/>
              <a:cs typeface="Tahoma" pitchFamily="2"/>
            </a:endParaRPr>
          </a:p>
          <a:p>
            <a:pPr lvl="0">
              <a:buNone/>
            </a:pPr>
            <a:r>
              <a:rPr lang="en-US">
                <a:latin typeface="DejaVu Sans" pitchFamily="34"/>
                <a:cs typeface="Tahoma" pitchFamily="2"/>
              </a:rPr>
              <a:t>First, there are a couple of commands to make sure that your snapshots get the correct author information. You only need to run this once per machine you work on.</a:t>
            </a:r>
          </a:p>
          <a:p>
            <a:pPr lvl="0">
              <a:buNone/>
            </a:pPr>
            <a:endParaRPr lang="en-US">
              <a:latin typeface="DejaVu Sans" pitchFamily="34"/>
              <a:cs typeface="Tahoma" pitchFamily="2"/>
            </a:endParaRPr>
          </a:p>
          <a:p>
            <a:pPr lvl="0">
              <a:buNone/>
            </a:pPr>
            <a:r>
              <a:rPr lang="en-US">
                <a:latin typeface="DejaVu Sans" pitchFamily="34"/>
                <a:cs typeface="Tahoma" pitchFamily="2"/>
              </a:rPr>
              <a:t>You can always get help on specific commands. “-h” gives you a short overview, “git help” gives you the reference docs for a command.</a:t>
            </a:r>
          </a:p>
          <a:p>
            <a:pPr lvl="0">
              <a:buNone/>
            </a:pPr>
            <a:endParaRPr lang="en-US">
              <a:latin typeface="DejaVu Sans" pitchFamily="34"/>
              <a:cs typeface="Tahoma" pitchFamily="2"/>
            </a:endParaRPr>
          </a:p>
          <a:p>
            <a:pPr lvl="0">
              <a:buNone/>
            </a:pPr>
            <a:r>
              <a:rPr lang="en-US">
                <a:latin typeface="DejaVu Sans" pitchFamily="34"/>
                <a:cs typeface="Tahoma" pitchFamily="2"/>
              </a:rPr>
              <a:t>To start a new repo in the current directory, run “git init”. The current directory will be your working directory, and the objects, staging area, branches, tags, and other stuff will live in the “.git” subdirectory.</a:t>
            </a:r>
          </a:p>
        </p:txBody>
      </p:sp>
    </p:spTree>
    <p:extLst>
      <p:ext uri="{BB962C8B-B14F-4D97-AF65-F5344CB8AC3E}">
        <p14:creationId xmlns:p14="http://schemas.microsoft.com/office/powerpoint/2010/main" val="425132228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move changes from your working directory into the staging area, use “git add”.</a:t>
            </a:r>
          </a:p>
          <a:p>
            <a:pPr lvl="0">
              <a:buNone/>
            </a:pPr>
            <a:endParaRPr lang="en-US">
              <a:latin typeface="DejaVu Sans" pitchFamily="34"/>
              <a:cs typeface="Tahoma" pitchFamily="2"/>
            </a:endParaRPr>
          </a:p>
          <a:p>
            <a:pPr lvl="0">
              <a:buNone/>
            </a:pPr>
            <a:r>
              <a:rPr lang="en-US">
                <a:latin typeface="DejaVu Sans" pitchFamily="34"/>
                <a:cs typeface="Tahoma" pitchFamily="2"/>
              </a:rPr>
              <a:t>To make a new snapshot from the staging area, use “git commit”. Use “git commit -a” to make a new commit directly from all changed files in the working directory.</a:t>
            </a:r>
          </a:p>
          <a:p>
            <a:pPr lvl="0">
              <a:buNone/>
            </a:pPr>
            <a:endParaRPr lang="en-US">
              <a:latin typeface="DejaVu Sans" pitchFamily="34"/>
              <a:cs typeface="Tahoma" pitchFamily="2"/>
            </a:endParaRPr>
          </a:p>
          <a:p>
            <a:pPr lvl="0">
              <a:buNone/>
            </a:pPr>
            <a:r>
              <a:rPr lang="en-US">
                <a:latin typeface="DejaVu Sans" pitchFamily="34"/>
                <a:cs typeface="Tahoma" pitchFamily="2"/>
              </a:rPr>
              <a:t>Use “git log” to get a list of all commits on the current branch.</a:t>
            </a:r>
          </a:p>
          <a:p>
            <a:pPr lvl="0">
              <a:buNone/>
            </a:pPr>
            <a:endParaRPr lang="en-US">
              <a:latin typeface="DejaVu Sans" pitchFamily="34"/>
              <a:cs typeface="Tahoma" pitchFamily="2"/>
            </a:endParaRPr>
          </a:p>
          <a:p>
            <a:pPr lvl="0">
              <a:buNone/>
            </a:pPr>
            <a:r>
              <a:rPr lang="en-US">
                <a:latin typeface="DejaVu Sans" pitchFamily="34"/>
                <a:cs typeface="Tahoma" pitchFamily="2"/>
              </a:rPr>
              <a:t>“gitk” is a nice GUI version of this, that also draws a nice graph of the relationship between commits.</a:t>
            </a:r>
          </a:p>
          <a:p>
            <a:pPr lvl="0">
              <a:buNone/>
            </a:pPr>
            <a:endParaRPr lang="en-US">
              <a:latin typeface="DejaVu Sans" pitchFamily="34"/>
              <a:cs typeface="Tahoma" pitchFamily="2"/>
            </a:endParaRPr>
          </a:p>
          <a:p>
            <a:pPr lvl="0">
              <a:buNone/>
            </a:pPr>
            <a:r>
              <a:rPr lang="en-US">
                <a:latin typeface="DejaVu Sans" pitchFamily="34"/>
                <a:cs typeface="Tahoma" pitchFamily="2"/>
              </a:rPr>
              <a:t>Finally, “git status” gives you a summary of the current staged and unstaged changes.</a:t>
            </a:r>
          </a:p>
        </p:txBody>
      </p:sp>
    </p:spTree>
    <p:extLst>
      <p:ext uri="{BB962C8B-B14F-4D97-AF65-F5344CB8AC3E}">
        <p14:creationId xmlns:p14="http://schemas.microsoft.com/office/powerpoint/2010/main" val="3472809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see the differences between the working directory and the staging area, use “git diff”.</a:t>
            </a:r>
          </a:p>
          <a:p>
            <a:pPr lvl="0">
              <a:buNone/>
            </a:pPr>
            <a:endParaRPr lang="en-US">
              <a:latin typeface="DejaVu Sans" pitchFamily="34"/>
              <a:cs typeface="Tahoma" pitchFamily="2"/>
            </a:endParaRPr>
          </a:p>
          <a:p>
            <a:pPr lvl="0">
              <a:buNone/>
            </a:pPr>
            <a:r>
              <a:rPr lang="en-US">
                <a:latin typeface="DejaVu Sans" pitchFamily="34"/>
                <a:cs typeface="Tahoma" pitchFamily="2"/>
              </a:rPr>
              <a:t>If you want to see the changes scheduled to become the next commit, use “git diff --staged”.</a:t>
            </a:r>
          </a:p>
          <a:p>
            <a:pPr lvl="0">
              <a:buNone/>
            </a:pPr>
            <a:endParaRPr lang="en-US">
              <a:latin typeface="DejaVu Sans" pitchFamily="34"/>
              <a:cs typeface="Tahoma" pitchFamily="2"/>
            </a:endParaRPr>
          </a:p>
          <a:p>
            <a:pPr lvl="0">
              <a:buNone/>
            </a:pPr>
            <a:r>
              <a:rPr lang="en-US">
                <a:latin typeface="DejaVu Sans" pitchFamily="34"/>
                <a:cs typeface="Tahoma" pitchFamily="2"/>
              </a:rPr>
              <a:t>“git diff HEAD” shows you the diff between the working directory and the latest commit.</a:t>
            </a:r>
          </a:p>
          <a:p>
            <a:pPr lvl="0">
              <a:buNone/>
            </a:pPr>
            <a:endParaRPr lang="en-US">
              <a:latin typeface="DejaVu Sans" pitchFamily="34"/>
              <a:cs typeface="Tahoma" pitchFamily="2"/>
            </a:endParaRPr>
          </a:p>
          <a:p>
            <a:pPr lvl="0">
              <a:buNone/>
            </a:pPr>
            <a:r>
              <a:rPr lang="en-US">
                <a:latin typeface="DejaVu Sans" pitchFamily="34"/>
                <a:cs typeface="Tahoma" pitchFamily="2"/>
              </a:rPr>
              <a:t>Finally you can use “git diff &lt;from&gt; &lt;to&gt;” to see the differences between any two commits in the repository.</a:t>
            </a:r>
          </a:p>
        </p:txBody>
      </p:sp>
    </p:spTree>
    <p:extLst>
      <p:ext uri="{BB962C8B-B14F-4D97-AF65-F5344CB8AC3E}">
        <p14:creationId xmlns:p14="http://schemas.microsoft.com/office/powerpoint/2010/main" val="301271746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“git branch” shows a list of your current branches.</a:t>
            </a:r>
          </a:p>
          <a:p>
            <a:pPr lvl="0">
              <a:buNone/>
            </a:pPr>
            <a:endParaRPr lang="en-US">
              <a:latin typeface="DejaVu Sans" pitchFamily="34"/>
              <a:cs typeface="Tahoma" pitchFamily="2"/>
            </a:endParaRPr>
          </a:p>
          <a:p>
            <a:pPr lvl="0">
              <a:buNone/>
            </a:pPr>
            <a:r>
              <a:rPr lang="en-US">
                <a:latin typeface="DejaVu Sans" pitchFamily="34"/>
                <a:cs typeface="Tahoma" pitchFamily="2"/>
              </a:rPr>
              <a:t>“git branch” is also used to create new branches.</a:t>
            </a:r>
          </a:p>
          <a:p>
            <a:pPr lvl="0">
              <a:buNone/>
            </a:pPr>
            <a:endParaRPr lang="en-US">
              <a:latin typeface="DejaVu Sans" pitchFamily="34"/>
              <a:cs typeface="Tahoma" pitchFamily="2"/>
            </a:endParaRPr>
          </a:p>
          <a:p>
            <a:pPr lvl="0">
              <a:buNone/>
            </a:pPr>
            <a:r>
              <a:rPr lang="en-US">
                <a:latin typeface="DejaVu Sans" pitchFamily="34"/>
                <a:cs typeface="Tahoma" pitchFamily="2"/>
              </a:rPr>
              <a:t>Use “git checkout” to switch to a different branch. “git checkout -b” is a handy shortcut when you want to start working on a new branch.</a:t>
            </a:r>
          </a:p>
          <a:p>
            <a:pPr lvl="0">
              <a:buNone/>
            </a:pPr>
            <a:endParaRPr lang="en-US">
              <a:latin typeface="DejaVu Sans" pitchFamily="34"/>
              <a:cs typeface="Tahoma" pitchFamily="2"/>
            </a:endParaRPr>
          </a:p>
          <a:p>
            <a:pPr lvl="0">
              <a:buNone/>
            </a:pPr>
            <a:r>
              <a:rPr lang="en-US">
                <a:latin typeface="DejaVu Sans" pitchFamily="34"/>
                <a:cs typeface="Tahoma" pitchFamily="2"/>
              </a:rPr>
              <a:t>“git tag -l” lists existing tags.</a:t>
            </a:r>
          </a:p>
          <a:p>
            <a:pPr lvl="0">
              <a:buNone/>
            </a:pPr>
            <a:endParaRPr lang="en-US">
              <a:latin typeface="DejaVu Sans" pitchFamily="34"/>
              <a:cs typeface="Tahoma" pitchFamily="2"/>
            </a:endParaRPr>
          </a:p>
          <a:p>
            <a:pPr lvl="0">
              <a:buNone/>
            </a:pPr>
            <a:r>
              <a:rPr lang="en-US">
                <a:latin typeface="DejaVu Sans" pitchFamily="34"/>
                <a:cs typeface="Tahoma" pitchFamily="2"/>
              </a:rPr>
              <a:t>Use “git tag” to create new tags.</a:t>
            </a:r>
          </a:p>
        </p:txBody>
      </p:sp>
    </p:spTree>
    <p:extLst>
      <p:ext uri="{BB962C8B-B14F-4D97-AF65-F5344CB8AC3E}">
        <p14:creationId xmlns:p14="http://schemas.microsoft.com/office/powerpoint/2010/main" val="400626675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DejaVu Sans" pitchFamily="34"/>
                <a:cs typeface="Tahoma" pitchFamily="2"/>
              </a:rPr>
              <a:t>To start talking to another </a:t>
            </a:r>
            <a:r>
              <a:rPr lang="en-US" dirty="0" err="1">
                <a:latin typeface="DejaVu Sans" pitchFamily="34"/>
                <a:cs typeface="Tahoma" pitchFamily="2"/>
              </a:rPr>
              <a:t>Git</a:t>
            </a:r>
            <a:r>
              <a:rPr lang="en-US" dirty="0">
                <a:latin typeface="DejaVu Sans" pitchFamily="34"/>
                <a:cs typeface="Tahoma" pitchFamily="2"/>
              </a:rPr>
              <a:t> repo, use “</a:t>
            </a:r>
            <a:r>
              <a:rPr lang="en-US" dirty="0" err="1">
                <a:latin typeface="DejaVu Sans" pitchFamily="34"/>
                <a:cs typeface="Tahoma" pitchFamily="2"/>
              </a:rPr>
              <a:t>git</a:t>
            </a:r>
            <a:r>
              <a:rPr lang="en-US" dirty="0">
                <a:latin typeface="DejaVu Sans" pitchFamily="34"/>
                <a:cs typeface="Tahoma" pitchFamily="2"/>
              </a:rPr>
              <a:t> remote add”. This gives you a short name used to refer to the other repo (called a “remote”).</a:t>
            </a:r>
          </a:p>
          <a:p>
            <a:pPr lvl="0">
              <a:buNone/>
            </a:pPr>
            <a:endParaRPr lang="en-US" dirty="0">
              <a:latin typeface="DejaVu Sans" pitchFamily="34"/>
              <a:cs typeface="Tahoma" pitchFamily="2"/>
            </a:endParaRPr>
          </a:p>
          <a:p>
            <a:pPr lvl="0">
              <a:buNone/>
            </a:pPr>
            <a:r>
              <a:rPr lang="en-US" dirty="0">
                <a:latin typeface="DejaVu Sans" pitchFamily="34"/>
                <a:cs typeface="Tahoma" pitchFamily="2"/>
              </a:rPr>
              <a:t>Use “</a:t>
            </a:r>
            <a:r>
              <a:rPr lang="en-US" dirty="0" err="1">
                <a:latin typeface="DejaVu Sans" pitchFamily="34"/>
                <a:cs typeface="Tahoma" pitchFamily="2"/>
              </a:rPr>
              <a:t>git</a:t>
            </a:r>
            <a:r>
              <a:rPr lang="en-US" dirty="0">
                <a:latin typeface="DejaVu Sans" pitchFamily="34"/>
                <a:cs typeface="Tahoma" pitchFamily="2"/>
              </a:rPr>
              <a:t> fetch” to fetch the branches from that remote. These are now available in your repo as “&lt;name&gt;/&lt;branch&gt;”, and you can “</a:t>
            </a:r>
            <a:r>
              <a:rPr lang="en-US" dirty="0" err="1">
                <a:latin typeface="DejaVu Sans" pitchFamily="34"/>
                <a:cs typeface="Tahoma" pitchFamily="2"/>
              </a:rPr>
              <a:t>git</a:t>
            </a:r>
            <a:r>
              <a:rPr lang="en-US" dirty="0">
                <a:latin typeface="DejaVu Sans" pitchFamily="34"/>
                <a:cs typeface="Tahoma" pitchFamily="2"/>
              </a:rPr>
              <a:t> log” or “</a:t>
            </a:r>
            <a:r>
              <a:rPr lang="en-US" dirty="0" err="1">
                <a:latin typeface="DejaVu Sans" pitchFamily="34"/>
                <a:cs typeface="Tahoma" pitchFamily="2"/>
              </a:rPr>
              <a:t>git</a:t>
            </a:r>
            <a:r>
              <a:rPr lang="en-US" dirty="0">
                <a:latin typeface="DejaVu Sans" pitchFamily="34"/>
                <a:cs typeface="Tahoma" pitchFamily="2"/>
              </a:rPr>
              <a:t> diff” these branches.</a:t>
            </a:r>
          </a:p>
          <a:p>
            <a:pPr lvl="0">
              <a:buNone/>
            </a:pPr>
            <a:endParaRPr lang="en-US" dirty="0">
              <a:latin typeface="DejaVu Sans" pitchFamily="34"/>
              <a:cs typeface="Tahoma" pitchFamily="2"/>
            </a:endParaRPr>
          </a:p>
          <a:p>
            <a:pPr lvl="0">
              <a:buNone/>
            </a:pPr>
            <a:r>
              <a:rPr lang="en-US" dirty="0">
                <a:latin typeface="DejaVu Sans" pitchFamily="34"/>
                <a:cs typeface="Tahoma" pitchFamily="2"/>
              </a:rPr>
              <a:t>To merge one of these branches into the current branch, use “</a:t>
            </a:r>
            <a:r>
              <a:rPr lang="en-US" dirty="0" err="1">
                <a:latin typeface="DejaVu Sans" pitchFamily="34"/>
                <a:cs typeface="Tahoma" pitchFamily="2"/>
              </a:rPr>
              <a:t>git</a:t>
            </a:r>
            <a:r>
              <a:rPr lang="en-US" dirty="0">
                <a:latin typeface="DejaVu Sans" pitchFamily="34"/>
                <a:cs typeface="Tahoma" pitchFamily="2"/>
              </a:rPr>
              <a:t> merge”.</a:t>
            </a:r>
          </a:p>
          <a:p>
            <a:pPr lvl="0">
              <a:buNone/>
            </a:pPr>
            <a:endParaRPr lang="en-US" dirty="0">
              <a:latin typeface="DejaVu Sans" pitchFamily="34"/>
              <a:cs typeface="Tahoma" pitchFamily="2"/>
            </a:endParaRPr>
          </a:p>
          <a:p>
            <a:pPr lvl="0">
              <a:buNone/>
            </a:pPr>
            <a:r>
              <a:rPr lang="en-US" dirty="0" err="1">
                <a:latin typeface="DejaVu Sans" pitchFamily="34"/>
                <a:cs typeface="Tahoma" pitchFamily="2"/>
              </a:rPr>
              <a:t>git</a:t>
            </a:r>
            <a:r>
              <a:rPr lang="en-US" dirty="0">
                <a:latin typeface="DejaVu Sans" pitchFamily="34"/>
                <a:cs typeface="Tahoma" pitchFamily="2"/>
              </a:rPr>
              <a:t> pull is a shorthand for those two commands, but don't use it if you don't want to merge.</a:t>
            </a:r>
          </a:p>
        </p:txBody>
      </p:sp>
    </p:spTree>
    <p:extLst>
      <p:ext uri="{BB962C8B-B14F-4D97-AF65-F5344CB8AC3E}">
        <p14:creationId xmlns:p14="http://schemas.microsoft.com/office/powerpoint/2010/main" val="374257401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As you continue to learn Git, keep this parable in mind. Git is really very simple underneath, and it is this simplicity that makes it so flexible and powerful.</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One last thing before you run off to learn all the Git commands: remember that it is almost impossible to lose work that has been committed. Even when you delete a branch, all that’s really happened is that the pointer to that commit has been removed. All of the snapshots are still in the objects directory, you just need to dig up the commit SHA1.</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In these cases, look up “git reflog”. It contains a history of what each branch pointed to and in times of crisis, it will save the day.</a:t>
            </a:r>
          </a:p>
        </p:txBody>
      </p:sp>
    </p:spTree>
    <p:extLst>
      <p:ext uri="{BB962C8B-B14F-4D97-AF65-F5344CB8AC3E}">
        <p14:creationId xmlns:p14="http://schemas.microsoft.com/office/powerpoint/2010/main" val="37974666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Here are some resources that you can follow as your next step.</a:t>
            </a:r>
          </a:p>
          <a:p>
            <a:pPr lvl="0">
              <a:buNone/>
            </a:pPr>
            <a:endParaRPr lang="en-US">
              <a:latin typeface="DejaVu Sans" pitchFamily="34"/>
              <a:cs typeface="Tahoma" pitchFamily="2"/>
            </a:endParaRPr>
          </a:p>
          <a:p>
            <a:pPr lvl="0">
              <a:buNone/>
            </a:pPr>
            <a:r>
              <a:rPr lang="en-US">
                <a:latin typeface="DejaVu Sans" pitchFamily="34"/>
                <a:cs typeface="Tahoma" pitchFamily="2"/>
              </a:rPr>
              <a:t>Now, go, and become a Git master!</a:t>
            </a:r>
          </a:p>
        </p:txBody>
      </p:sp>
    </p:spTree>
    <p:extLst>
      <p:ext uri="{BB962C8B-B14F-4D97-AF65-F5344CB8AC3E}">
        <p14:creationId xmlns:p14="http://schemas.microsoft.com/office/powerpoint/2010/main" val="364141037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DejaVu Sans" pitchFamily="34"/>
              <a:cs typeface="Tahoma" pitchFamily="2"/>
            </a:endParaRPr>
          </a:p>
        </p:txBody>
      </p:sp>
    </p:spTree>
    <p:extLst>
      <p:ext uri="{BB962C8B-B14F-4D97-AF65-F5344CB8AC3E}">
        <p14:creationId xmlns:p14="http://schemas.microsoft.com/office/powerpoint/2010/main" val="2966919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Often, people try to teach Git by demonstrating a few dozen commands, and then yelling...</a:t>
            </a:r>
          </a:p>
        </p:txBody>
      </p:sp>
    </p:spTree>
    <p:extLst>
      <p:ext uri="{BB962C8B-B14F-4D97-AF65-F5344CB8AC3E}">
        <p14:creationId xmlns:p14="http://schemas.microsoft.com/office/powerpoint/2010/main" val="426674421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שם</a:t>
            </a:r>
            <a:r>
              <a:rPr lang="he-IL" baseline="0" dirty="0" smtClean="0"/>
              <a:t> משתמש נוסף ב-</a:t>
            </a:r>
            <a:r>
              <a:rPr lang="en-US" baseline="0" dirty="0" err="1" smtClean="0"/>
              <a:t>github</a:t>
            </a:r>
            <a:r>
              <a:rPr lang="he-IL" baseline="0" dirty="0" smtClean="0"/>
              <a:t> לצורך ההדגמה: </a:t>
            </a:r>
            <a:r>
              <a:rPr lang="en-US" baseline="0" dirty="0" err="1" smtClean="0"/>
              <a:t>jce-dev</a:t>
            </a:r>
            <a:r>
              <a:rPr lang="he-IL" baseline="0" dirty="0" smtClean="0"/>
              <a:t>, </a:t>
            </a:r>
            <a:r>
              <a:rPr lang="en-US" baseline="0" dirty="0" smtClean="0"/>
              <a:t>beagile12</a:t>
            </a:r>
            <a:r>
              <a:rPr lang="he-IL" baseline="0" dirty="0" smtClean="0"/>
              <a:t>, </a:t>
            </a:r>
            <a:r>
              <a:rPr lang="en-US" baseline="0" dirty="0" smtClean="0"/>
              <a:t>robi.robi.y@gmail.com</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ניסיתי לעבוד </a:t>
            </a:r>
            <a:r>
              <a:rPr lang="he-IL" baseline="0" dirty="0" err="1" smtClean="0"/>
              <a:t>הכל</a:t>
            </a:r>
            <a:r>
              <a:rPr lang="he-IL" baseline="0" dirty="0" smtClean="0"/>
              <a:t> מקומית מול שרת על ספריה ומשהו בענפים הסתבך – עברתי לפתיחת והעלאת מאגר ב-</a:t>
            </a:r>
            <a:r>
              <a:rPr lang="en-US" baseline="0" dirty="0" err="1" smtClean="0"/>
              <a:t>github</a:t>
            </a:r>
            <a:r>
              <a:rPr lang="he-IL" baseline="0" dirty="0" smtClean="0"/>
              <a:t> לפי ההוראות שלהם (כשפותחים מאגר חדש) ואז שני משתמשים </a:t>
            </a:r>
            <a:r>
              <a:rPr lang="he-IL" baseline="0" dirty="0" err="1" smtClean="0"/>
              <a:t>אמיתיים</a:t>
            </a:r>
            <a:r>
              <a:rPr lang="he-IL" baseline="0" dirty="0" smtClean="0"/>
              <a:t> מולו, אני כ-</a:t>
            </a:r>
            <a:r>
              <a:rPr lang="en-US" baseline="0" dirty="0" smtClean="0"/>
              <a:t>sally</a:t>
            </a:r>
            <a:r>
              <a:rPr lang="he-IL" baseline="0" dirty="0" smtClean="0"/>
              <a:t> ו-</a:t>
            </a:r>
            <a:r>
              <a:rPr lang="en-US" baseline="0" dirty="0" err="1" smtClean="0"/>
              <a:t>jce-dev</a:t>
            </a:r>
            <a:r>
              <a:rPr lang="he-IL" baseline="0" dirty="0" smtClean="0"/>
              <a:t> כ-</a:t>
            </a:r>
            <a:r>
              <a:rPr lang="en-US" baseline="0" dirty="0" smtClean="0"/>
              <a:t>harry</a:t>
            </a:r>
            <a:r>
              <a:rPr lang="he-IL" baseline="0" dirty="0" smtClean="0"/>
              <a:t> (פשוט באחת הספריות לשנות את ה-</a:t>
            </a:r>
            <a:r>
              <a:rPr lang="en-US" baseline="0" dirty="0" smtClean="0"/>
              <a:t>username</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נראה לי שעכשיו </a:t>
            </a:r>
            <a:r>
              <a:rPr lang="en-US" baseline="0" dirty="0" err="1" smtClean="0"/>
              <a:t>github</a:t>
            </a:r>
            <a:r>
              <a:rPr lang="he-IL" baseline="0" dirty="0" smtClean="0"/>
              <a:t> גם מדפיסים הוראות איך לעשות </a:t>
            </a:r>
            <a:r>
              <a:rPr lang="en-US" baseline="0" dirty="0" smtClean="0"/>
              <a:t>push</a:t>
            </a:r>
            <a:r>
              <a:rPr lang="he-IL" baseline="0" dirty="0" smtClean="0"/>
              <a:t> ממאגר מקומי</a:t>
            </a:r>
          </a:p>
        </p:txBody>
      </p:sp>
      <p:sp>
        <p:nvSpPr>
          <p:cNvPr id="4" name="מציין מיקום של מספר שקופית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6495F866-5E50-4CCC-9644-6F48E32A737D}" type="slidenum">
              <a:rPr kumimoji="0" lang="he-IL"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126</a:t>
            </a:fld>
            <a:endParaRPr kumimoji="0" lang="he-IL"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796447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הוספתי</a:t>
            </a:r>
            <a:r>
              <a:rPr lang="he-IL" baseline="0" dirty="0" smtClean="0"/>
              <a:t> אחרי תשע"ו, התכנית לעבוד על הדיאגרמות במאמר למעלה של </a:t>
            </a:r>
            <a:r>
              <a:rPr lang="en-US" baseline="0" dirty="0" err="1" smtClean="0"/>
              <a:t>atlassian</a:t>
            </a:r>
            <a:r>
              <a:rPr lang="he-IL" baseline="0" dirty="0" smtClean="0"/>
              <a:t> ולהסביר את </a:t>
            </a:r>
            <a:r>
              <a:rPr lang="he-IL" baseline="0" smtClean="0"/>
              <a:t>האפשרויות השונות</a:t>
            </a:r>
            <a:endParaRPr lang="he-IL"/>
          </a:p>
        </p:txBody>
      </p:sp>
      <p:sp>
        <p:nvSpPr>
          <p:cNvPr id="4" name="מציין מיקום של מספר שקופית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6495F866-5E50-4CCC-9644-6F48E32A737D}" type="slidenum">
              <a:rPr kumimoji="0" lang="he-IL"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127</a:t>
            </a:fld>
            <a:endParaRPr kumimoji="0" lang="he-IL"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5373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TADAA!!!</a:t>
            </a:r>
          </a:p>
        </p:txBody>
      </p:sp>
    </p:spTree>
    <p:extLst>
      <p:ext uri="{BB962C8B-B14F-4D97-AF65-F5344CB8AC3E}">
        <p14:creationId xmlns:p14="http://schemas.microsoft.com/office/powerpoint/2010/main" val="76948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 don't believe this is the best way to teach Git.</a:t>
            </a:r>
          </a:p>
          <a:p>
            <a:pPr lvl="0">
              <a:buNone/>
            </a:pPr>
            <a:endParaRPr lang="en-US">
              <a:latin typeface="DejaVu Sans" pitchFamily="34"/>
              <a:cs typeface="Tahoma" pitchFamily="2"/>
            </a:endParaRPr>
          </a:p>
          <a:p>
            <a:pPr lvl="0">
              <a:buNone/>
            </a:pPr>
            <a:r>
              <a:rPr lang="en-US">
                <a:latin typeface="DejaVu Sans" pitchFamily="34"/>
                <a:cs typeface="Tahoma" pitchFamily="2"/>
              </a:rPr>
              <a:t>Sure, it lets you use Git to perform simple tasks</a:t>
            </a:r>
          </a:p>
          <a:p>
            <a:pPr lvl="0">
              <a:buNone/>
            </a:pPr>
            <a:endParaRPr lang="en-US" u="sng">
              <a:latin typeface="DejaVu Sans" pitchFamily="34"/>
              <a:cs typeface="Tahoma" pitchFamily="2"/>
            </a:endParaRPr>
          </a:p>
          <a:p>
            <a:pPr lvl="0">
              <a:buNone/>
            </a:pPr>
            <a:r>
              <a:rPr lang="en-US" u="sng">
                <a:latin typeface="DejaVu Sans" pitchFamily="34"/>
                <a:cs typeface="Tahoma" pitchFamily="2"/>
              </a:rPr>
              <a:t>But</a:t>
            </a:r>
            <a:r>
              <a:rPr lang="en-US">
                <a:latin typeface="DejaVu Sans" pitchFamily="34"/>
                <a:cs typeface="Tahoma" pitchFamily="2"/>
              </a:rPr>
              <a:t> the Git commands will still feel like magical incantations</a:t>
            </a:r>
          </a:p>
          <a:p>
            <a:pPr lvl="0">
              <a:buNone/>
            </a:pPr>
            <a:endParaRPr lang="en-US">
              <a:latin typeface="DejaVu Sans" pitchFamily="34"/>
              <a:cs typeface="Tahoma" pitchFamily="2"/>
            </a:endParaRPr>
          </a:p>
          <a:p>
            <a:pPr lvl="0">
              <a:buNone/>
            </a:pPr>
            <a:r>
              <a:rPr lang="en-US">
                <a:latin typeface="DejaVu Sans" pitchFamily="34"/>
                <a:cs typeface="Tahoma" pitchFamily="2"/>
              </a:rPr>
              <a:t>Doing anything out of the ordinary will be terrifying.</a:t>
            </a:r>
          </a:p>
          <a:p>
            <a:pPr lvl="0">
              <a:buNone/>
            </a:pPr>
            <a:endParaRPr lang="en-US">
              <a:latin typeface="DejaVu Sans" pitchFamily="34"/>
              <a:cs typeface="Tahoma" pitchFamily="2"/>
            </a:endParaRPr>
          </a:p>
          <a:p>
            <a:pPr lvl="0">
              <a:buNone/>
            </a:pPr>
            <a:r>
              <a:rPr lang="en-US">
                <a:latin typeface="DejaVu Sans" pitchFamily="34"/>
                <a:cs typeface="Tahoma" pitchFamily="2"/>
              </a:rPr>
              <a:t>Until you understand basic concepts, you'll feel like a stranger in a foreign land.</a:t>
            </a:r>
          </a:p>
          <a:p>
            <a:pPr lvl="0">
              <a:buNone/>
            </a:pPr>
            <a:endParaRPr lang="en-US">
              <a:latin typeface="DejaVu Sans" pitchFamily="34"/>
              <a:cs typeface="Tahoma" pitchFamily="2"/>
            </a:endParaRPr>
          </a:p>
          <a:p>
            <a:pPr lvl="0">
              <a:buNone/>
            </a:pPr>
            <a:r>
              <a:rPr lang="en-US">
                <a:latin typeface="DejaVu Sans" pitchFamily="34"/>
                <a:cs typeface="Tahoma" pitchFamily="2"/>
              </a:rPr>
              <a:t>So instead, I will tell you a story...</a:t>
            </a:r>
          </a:p>
        </p:txBody>
      </p:sp>
    </p:spTree>
    <p:extLst>
      <p:ext uri="{BB962C8B-B14F-4D97-AF65-F5344CB8AC3E}">
        <p14:creationId xmlns:p14="http://schemas.microsoft.com/office/powerpoint/2010/main" val="248987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fact, I'm going to tell you a parable.</a:t>
            </a:r>
          </a:p>
        </p:txBody>
      </p:sp>
    </p:spTree>
    <p:extLst>
      <p:ext uri="{BB962C8B-B14F-4D97-AF65-F5344CB8AC3E}">
        <p14:creationId xmlns:p14="http://schemas.microsoft.com/office/powerpoint/2010/main" val="237372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Journey through the creation of Git-like system</a:t>
            </a:r>
          </a:p>
          <a:p>
            <a:pPr lvl="0">
              <a:buNone/>
            </a:pPr>
            <a:endParaRPr lang="en-US">
              <a:latin typeface="DejaVu Sans" pitchFamily="34"/>
              <a:cs typeface="Tahoma" pitchFamily="2"/>
            </a:endParaRPr>
          </a:p>
          <a:p>
            <a:pPr lvl="0">
              <a:buNone/>
            </a:pPr>
            <a:r>
              <a:rPr lang="en-US">
                <a:latin typeface="DejaVu Sans" pitchFamily="34"/>
                <a:cs typeface="Tahoma" pitchFamily="2"/>
              </a:rPr>
              <a:t>From the ground up</a:t>
            </a:r>
          </a:p>
        </p:txBody>
      </p:sp>
    </p:spTree>
    <p:extLst>
      <p:ext uri="{BB962C8B-B14F-4D97-AF65-F5344CB8AC3E}">
        <p14:creationId xmlns:p14="http://schemas.microsoft.com/office/powerpoint/2010/main" val="1172123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Understanding concepts,</a:t>
            </a:r>
          </a:p>
          <a:p>
            <a:pPr lvl="0">
              <a:buNone/>
            </a:pPr>
            <a:r>
              <a:rPr lang="en-US" u="sng">
                <a:latin typeface="DejaVu Sans" pitchFamily="34"/>
                <a:cs typeface="Tahoma" pitchFamily="2"/>
              </a:rPr>
              <a:t>most</a:t>
            </a:r>
            <a:r>
              <a:rPr lang="en-US">
                <a:latin typeface="DejaVu Sans" pitchFamily="34"/>
                <a:cs typeface="Tahoma" pitchFamily="2"/>
              </a:rPr>
              <a:t> valuable thing to fully grok Git</a:t>
            </a:r>
          </a:p>
          <a:p>
            <a:pPr lvl="0">
              <a:buNone/>
            </a:pPr>
            <a:endParaRPr lang="en-US">
              <a:latin typeface="DejaVu Sans" pitchFamily="34"/>
              <a:cs typeface="Tahoma" pitchFamily="2"/>
            </a:endParaRPr>
          </a:p>
          <a:p>
            <a:pPr lvl="0">
              <a:buNone/>
            </a:pPr>
            <a:r>
              <a:rPr lang="en-US">
                <a:latin typeface="DejaVu Sans" pitchFamily="34"/>
                <a:cs typeface="Tahoma" pitchFamily="2"/>
              </a:rPr>
              <a:t>Concepts are simple,</a:t>
            </a:r>
          </a:p>
          <a:p>
            <a:pPr lvl="0">
              <a:buNone/>
            </a:pPr>
            <a:r>
              <a:rPr lang="en-US" u="sng">
                <a:latin typeface="DejaVu Sans" pitchFamily="34"/>
                <a:cs typeface="Tahoma" pitchFamily="2"/>
              </a:rPr>
              <a:t>but</a:t>
            </a:r>
            <a:r>
              <a:rPr lang="en-US">
                <a:latin typeface="DejaVu Sans" pitchFamily="34"/>
                <a:cs typeface="Tahoma" pitchFamily="2"/>
              </a:rPr>
              <a:t> allow for a lot of amazing functionality</a:t>
            </a:r>
          </a:p>
          <a:p>
            <a:pPr lvl="0">
              <a:buNone/>
            </a:pPr>
            <a:endParaRPr lang="en-US">
              <a:latin typeface="DejaVu Sans" pitchFamily="34"/>
              <a:cs typeface="Tahoma" pitchFamily="2"/>
            </a:endParaRPr>
          </a:p>
          <a:p>
            <a:pPr lvl="0">
              <a:buNone/>
            </a:pPr>
            <a:r>
              <a:rPr lang="en-US" u="sng">
                <a:latin typeface="DejaVu Sans" pitchFamily="34"/>
                <a:cs typeface="Tahoma" pitchFamily="2"/>
              </a:rPr>
              <a:t>After</a:t>
            </a:r>
            <a:r>
              <a:rPr lang="en-US">
                <a:latin typeface="DejaVu Sans" pitchFamily="34"/>
                <a:cs typeface="Tahoma" pitchFamily="2"/>
              </a:rPr>
              <a:t> this parable, have everything you need to</a:t>
            </a:r>
          </a:p>
          <a:p>
            <a:pPr lvl="0">
              <a:buNone/>
            </a:pPr>
            <a:r>
              <a:rPr lang="en-US">
                <a:latin typeface="DejaVu Sans" pitchFamily="34"/>
                <a:cs typeface="Tahoma" pitchFamily="2"/>
              </a:rPr>
              <a:t>- easily master the various Git commands</a:t>
            </a:r>
          </a:p>
          <a:p>
            <a:pPr lvl="0">
              <a:buNone/>
            </a:pPr>
            <a:r>
              <a:rPr lang="en-US">
                <a:latin typeface="DejaVu Sans" pitchFamily="34"/>
                <a:cs typeface="Tahoma" pitchFamily="2"/>
              </a:rPr>
              <a:t>- become a Git power user</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125163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Imagine:</a:t>
            </a:r>
          </a:p>
          <a:p>
            <a:pPr lvl="0">
              <a:buNone/>
            </a:pPr>
            <a:endParaRPr lang="en-US">
              <a:latin typeface="DejaVu Sans" pitchFamily="34"/>
              <a:cs typeface="Tahoma" pitchFamily="2"/>
            </a:endParaRPr>
          </a:p>
          <a:p>
            <a:pPr lvl="0">
              <a:buNone/>
            </a:pPr>
            <a:r>
              <a:rPr lang="en-US">
                <a:latin typeface="DejaVu Sans" pitchFamily="34"/>
                <a:cs typeface="Tahoma" pitchFamily="2"/>
              </a:rPr>
              <a:t>simple computer with absolutely nothing but:</a:t>
            </a:r>
          </a:p>
          <a:p>
            <a:pPr lvl="0">
              <a:buNone/>
            </a:pPr>
            <a:r>
              <a:rPr lang="en-US">
                <a:latin typeface="DejaVu Sans" pitchFamily="34"/>
                <a:cs typeface="Tahoma" pitchFamily="2"/>
              </a:rPr>
              <a:t>- a text editor</a:t>
            </a:r>
          </a:p>
          <a:p>
            <a:pPr lvl="0">
              <a:buNone/>
            </a:pPr>
            <a:r>
              <a:rPr lang="en-US">
                <a:latin typeface="DejaVu Sans" pitchFamily="34"/>
                <a:cs typeface="Tahoma" pitchFamily="2"/>
              </a:rPr>
              <a:t>- some simple filesystem commands</a:t>
            </a:r>
          </a:p>
        </p:txBody>
      </p:sp>
    </p:spTree>
    <p:extLst>
      <p:ext uri="{BB962C8B-B14F-4D97-AF65-F5344CB8AC3E}">
        <p14:creationId xmlns:p14="http://schemas.microsoft.com/office/powerpoint/2010/main" val="3871143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Imagine:</a:t>
            </a:r>
          </a:p>
          <a:p>
            <a:pPr lvl="0">
              <a:buNone/>
            </a:pPr>
            <a:endParaRPr lang="en-US">
              <a:latin typeface="DejaVu Sans" pitchFamily="34"/>
              <a:cs typeface="Tahoma" pitchFamily="2"/>
            </a:endParaRPr>
          </a:p>
          <a:p>
            <a:pPr lvl="0">
              <a:buNone/>
            </a:pPr>
            <a:r>
              <a:rPr lang="en-US">
                <a:latin typeface="DejaVu Sans" pitchFamily="34"/>
                <a:cs typeface="Tahoma" pitchFamily="2"/>
              </a:rPr>
              <a:t>Decided to write a large software program on this system</a:t>
            </a:r>
          </a:p>
        </p:txBody>
      </p:sp>
    </p:spTree>
    <p:extLst>
      <p:ext uri="{BB962C8B-B14F-4D97-AF65-F5344CB8AC3E}">
        <p14:creationId xmlns:p14="http://schemas.microsoft.com/office/powerpoint/2010/main" val="104264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Responsible software developer →</a:t>
            </a:r>
          </a:p>
          <a:p>
            <a:pPr lvl="0">
              <a:buNone/>
            </a:pPr>
            <a:endParaRPr lang="en-US">
              <a:latin typeface="DejaVu Sans" pitchFamily="34"/>
              <a:cs typeface="Tahoma" pitchFamily="2"/>
            </a:endParaRPr>
          </a:p>
          <a:p>
            <a:pPr lvl="0">
              <a:buNone/>
            </a:pPr>
            <a:r>
              <a:rPr lang="en-US">
                <a:latin typeface="DejaVu Sans" pitchFamily="34"/>
                <a:cs typeface="Tahoma" pitchFamily="2"/>
              </a:rPr>
              <a:t>Must keep track of versions</a:t>
            </a:r>
          </a:p>
          <a:p>
            <a:pPr lvl="0">
              <a:buNone/>
            </a:pPr>
            <a:r>
              <a:rPr lang="en-US">
                <a:latin typeface="DejaVu Sans" pitchFamily="34"/>
                <a:cs typeface="Tahoma" pitchFamily="2"/>
              </a:rPr>
              <a:t>so that you can retrieve code  that you previously changed or deleted.</a:t>
            </a:r>
          </a:p>
          <a:p>
            <a:pPr lvl="0">
              <a:buNone/>
            </a:pPr>
            <a:endParaRPr lang="en-US">
              <a:latin typeface="DejaVu Sans" pitchFamily="34"/>
              <a:cs typeface="Tahoma" pitchFamily="2"/>
            </a:endParaRPr>
          </a:p>
          <a:p>
            <a:pPr lvl="0">
              <a:buNone/>
            </a:pPr>
            <a:r>
              <a:rPr lang="en-US">
                <a:latin typeface="DejaVu Sans" pitchFamily="34"/>
                <a:cs typeface="Tahoma" pitchFamily="2"/>
              </a:rPr>
              <a:t>What follows: A story about how you might design one such VCS (version control system), and the reasoning behind those design choices.</a:t>
            </a:r>
          </a:p>
        </p:txBody>
      </p:sp>
    </p:spTree>
    <p:extLst>
      <p:ext uri="{BB962C8B-B14F-4D97-AF65-F5344CB8AC3E}">
        <p14:creationId xmlns:p14="http://schemas.microsoft.com/office/powerpoint/2010/main" val="3314861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before we start the software project...</a:t>
            </a:r>
          </a:p>
          <a:p>
            <a:pPr lvl="0">
              <a:buNone/>
            </a:pPr>
            <a:endParaRPr lang="en-US">
              <a:latin typeface="DejaVu Sans" pitchFamily="34"/>
              <a:cs typeface="Tahoma" pitchFamily="2"/>
            </a:endParaRPr>
          </a:p>
          <a:p>
            <a:pPr lvl="0">
              <a:buNone/>
            </a:pPr>
            <a:r>
              <a:rPr lang="en-US">
                <a:latin typeface="DejaVu Sans" pitchFamily="34"/>
                <a:cs typeface="Tahoma" pitchFamily="2"/>
              </a:rPr>
              <a:t>Alfred:</a:t>
            </a:r>
          </a:p>
          <a:p>
            <a:pPr lvl="0">
              <a:buNone/>
            </a:pPr>
            <a:r>
              <a:rPr lang="en-US">
                <a:latin typeface="DejaVu Sans" pitchFamily="34"/>
                <a:cs typeface="Tahoma" pitchFamily="2"/>
              </a:rPr>
              <a:t>- friend of yours</a:t>
            </a:r>
          </a:p>
          <a:p>
            <a:pPr lvl="0">
              <a:buNone/>
            </a:pPr>
            <a:r>
              <a:rPr lang="en-US">
                <a:latin typeface="DejaVu Sans" pitchFamily="34"/>
                <a:cs typeface="Tahoma" pitchFamily="2"/>
              </a:rPr>
              <a:t>- works as a photographer a photo boutique</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2089297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All day long he takes awkward family photos.</a:t>
            </a:r>
          </a:p>
        </p:txBody>
      </p:sp>
    </p:spTree>
    <p:extLst>
      <p:ext uri="{BB962C8B-B14F-4D97-AF65-F5344CB8AC3E}">
        <p14:creationId xmlns:p14="http://schemas.microsoft.com/office/powerpoint/2010/main" val="3854586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Alfred tells you a story about a woman named Hazel, who brings her daughter in for a portrait </a:t>
            </a:r>
            <a:r>
              <a:rPr lang="en-US" u="sng">
                <a:latin typeface="DejaVu Sans" pitchFamily="34"/>
                <a:cs typeface="Tahoma" pitchFamily="2"/>
              </a:rPr>
              <a:t>every</a:t>
            </a:r>
            <a:r>
              <a:rPr lang="en-US">
                <a:latin typeface="DejaVu Sans" pitchFamily="34"/>
                <a:cs typeface="Tahoma" pitchFamily="2"/>
              </a:rPr>
              <a:t> year on the </a:t>
            </a:r>
            <a:r>
              <a:rPr lang="en-US" u="sng">
                <a:latin typeface="DejaVu Sans" pitchFamily="34"/>
                <a:cs typeface="Tahoma" pitchFamily="2"/>
              </a:rPr>
              <a:t>same</a:t>
            </a:r>
            <a:r>
              <a:rPr lang="en-US">
                <a:latin typeface="DejaVu Sans" pitchFamily="34"/>
                <a:cs typeface="Tahoma" pitchFamily="2"/>
              </a:rPr>
              <a:t> day.</a:t>
            </a:r>
          </a:p>
        </p:txBody>
      </p:sp>
    </p:spTree>
    <p:extLst>
      <p:ext uri="{BB962C8B-B14F-4D97-AF65-F5344CB8AC3E}">
        <p14:creationId xmlns:p14="http://schemas.microsoft.com/office/powerpoint/2010/main" val="3347923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 “She likes to remember what her daughter was like at each different stage, as if the snapshots really let her move back and forth in time to those saved memories.”</a:t>
            </a:r>
          </a:p>
        </p:txBody>
      </p:sp>
    </p:spTree>
    <p:extLst>
      <p:ext uri="{BB962C8B-B14F-4D97-AF65-F5344CB8AC3E}">
        <p14:creationId xmlns:p14="http://schemas.microsoft.com/office/powerpoint/2010/main" val="1624271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suddenly see the ideal solution to your version control dilemma:</a:t>
            </a:r>
          </a:p>
          <a:p>
            <a:pPr lvl="0">
              <a:buNone/>
            </a:pPr>
            <a:endParaRPr lang="en-US">
              <a:latin typeface="DejaVu Sans" pitchFamily="34"/>
              <a:cs typeface="Tahoma" pitchFamily="2"/>
            </a:endParaRPr>
          </a:p>
          <a:p>
            <a:pPr lvl="0">
              <a:buNone/>
            </a:pPr>
            <a:r>
              <a:rPr lang="en-US">
                <a:latin typeface="DejaVu Sans" pitchFamily="34"/>
                <a:cs typeface="Tahoma" pitchFamily="2"/>
              </a:rPr>
              <a:t>Snapshots</a:t>
            </a:r>
          </a:p>
          <a:p>
            <a:pPr lvl="0">
              <a:buNone/>
            </a:pPr>
            <a:r>
              <a:rPr lang="en-US">
                <a:latin typeface="DejaVu Sans" pitchFamily="34"/>
                <a:cs typeface="Tahoma" pitchFamily="2"/>
              </a:rPr>
              <a:t> - like save point in a video game -</a:t>
            </a:r>
          </a:p>
          <a:p>
            <a:pPr lvl="0">
              <a:buNone/>
            </a:pPr>
            <a:r>
              <a:rPr lang="en-US">
                <a:latin typeface="DejaVu Sans" pitchFamily="34"/>
                <a:cs typeface="Tahoma" pitchFamily="2"/>
              </a:rPr>
              <a:t>what you care about in your VCS.</a:t>
            </a:r>
          </a:p>
          <a:p>
            <a:pPr lvl="0">
              <a:buNone/>
            </a:pPr>
            <a:endParaRPr lang="en-US">
              <a:latin typeface="DejaVu Sans" pitchFamily="34"/>
              <a:cs typeface="Tahoma" pitchFamily="2"/>
            </a:endParaRPr>
          </a:p>
          <a:p>
            <a:pPr lvl="0">
              <a:buNone/>
            </a:pPr>
            <a:r>
              <a:rPr lang="en-US">
                <a:latin typeface="DejaVu Sans" pitchFamily="34"/>
                <a:cs typeface="Tahoma" pitchFamily="2"/>
              </a:rPr>
              <a:t>What if you could take snapshots of your codebase at any time, and resurrect that code on demand?</a:t>
            </a:r>
          </a:p>
          <a:p>
            <a:pPr lvl="0">
              <a:buNone/>
            </a:pPr>
            <a:endParaRPr lang="en-US">
              <a:latin typeface="DejaVu Sans" pitchFamily="34"/>
              <a:cs typeface="Tahoma" pitchFamily="2"/>
            </a:endParaRPr>
          </a:p>
          <a:p>
            <a:pPr lvl="0">
              <a:buNone/>
            </a:pPr>
            <a:r>
              <a:rPr lang="en-US">
                <a:latin typeface="DejaVu Sans" pitchFamily="34"/>
                <a:cs typeface="Tahoma" pitchFamily="2"/>
              </a:rPr>
              <a:t>You go back to your computer and start working...</a:t>
            </a:r>
          </a:p>
        </p:txBody>
      </p:sp>
    </p:spTree>
    <p:extLst>
      <p:ext uri="{BB962C8B-B14F-4D97-AF65-F5344CB8AC3E}">
        <p14:creationId xmlns:p14="http://schemas.microsoft.com/office/powerpoint/2010/main" val="4220609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Start project in directory named “working”.</a:t>
            </a:r>
          </a:p>
          <a:p>
            <a:pPr lvl="0">
              <a:buNone/>
            </a:pPr>
            <a:endParaRPr lang="en-US">
              <a:latin typeface="DejaVu Sans" pitchFamily="34"/>
              <a:cs typeface="Tahoma" pitchFamily="2"/>
            </a:endParaRPr>
          </a:p>
          <a:p>
            <a:pPr lvl="0">
              <a:buNone/>
            </a:pPr>
            <a:r>
              <a:rPr lang="en-US">
                <a:latin typeface="DejaVu Sans" pitchFamily="34"/>
                <a:cs typeface="Tahoma" pitchFamily="2"/>
              </a:rPr>
              <a:t>Try to write one feature at a time.</a:t>
            </a:r>
          </a:p>
        </p:txBody>
      </p:sp>
    </p:spTree>
    <p:extLst>
      <p:ext uri="{BB962C8B-B14F-4D97-AF65-F5344CB8AC3E}">
        <p14:creationId xmlns:p14="http://schemas.microsoft.com/office/powerpoint/2010/main" val="3907139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Complete a self-contained portion of a feature →</a:t>
            </a:r>
          </a:p>
          <a:p>
            <a:pPr lvl="0">
              <a:buNone/>
            </a:pPr>
            <a:endParaRPr lang="en-US">
              <a:latin typeface="DejaVu Sans" pitchFamily="34"/>
              <a:cs typeface="Tahoma" pitchFamily="2"/>
            </a:endParaRPr>
          </a:p>
          <a:p>
            <a:pPr lvl="0">
              <a:buNone/>
            </a:pPr>
            <a:r>
              <a:rPr lang="en-US">
                <a:latin typeface="DejaVu Sans" pitchFamily="34"/>
                <a:cs typeface="Tahoma" pitchFamily="2"/>
              </a:rPr>
              <a:t>Duplicate the entire working directory, to </a:t>
            </a:r>
            <a:r>
              <a:rPr lang="en-US" u="sng">
                <a:latin typeface="DejaVu Sans" pitchFamily="34"/>
                <a:cs typeface="Tahoma" pitchFamily="2"/>
              </a:rPr>
              <a:t>archive</a:t>
            </a:r>
            <a:r>
              <a:rPr lang="en-US">
                <a:latin typeface="DejaVu Sans" pitchFamily="34"/>
                <a:cs typeface="Tahoma" pitchFamily="2"/>
              </a:rPr>
              <a:t> the current state.</a:t>
            </a:r>
          </a:p>
        </p:txBody>
      </p:sp>
    </p:spTree>
    <p:extLst>
      <p:ext uri="{BB962C8B-B14F-4D97-AF65-F5344CB8AC3E}">
        <p14:creationId xmlns:p14="http://schemas.microsoft.com/office/powerpoint/2010/main" val="477907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Going to make </a:t>
            </a:r>
            <a:r>
              <a:rPr lang="en-US" u="sng">
                <a:latin typeface="DejaVu Sans" pitchFamily="34"/>
                <a:cs typeface="Tahoma" pitchFamily="2"/>
              </a:rPr>
              <a:t>more</a:t>
            </a:r>
            <a:r>
              <a:rPr lang="en-US">
                <a:latin typeface="DejaVu Sans" pitchFamily="34"/>
                <a:cs typeface="Tahoma" pitchFamily="2"/>
              </a:rPr>
              <a:t> copies of the working directory, so you rename the copy to “snapshot-0”.</a:t>
            </a:r>
          </a:p>
          <a:p>
            <a:pPr lvl="0">
              <a:buNone/>
            </a:pPr>
            <a:endParaRPr lang="en-US">
              <a:latin typeface="DejaVu Sans" pitchFamily="34"/>
              <a:cs typeface="Tahoma" pitchFamily="2"/>
            </a:endParaRPr>
          </a:p>
          <a:p>
            <a:pPr lvl="0">
              <a:buNone/>
            </a:pPr>
            <a:r>
              <a:rPr lang="en-US">
                <a:latin typeface="DejaVu Sans" pitchFamily="34"/>
                <a:cs typeface="Tahoma" pitchFamily="2"/>
              </a:rPr>
              <a:t>After: </a:t>
            </a:r>
            <a:r>
              <a:rPr lang="en-US" u="sng">
                <a:latin typeface="DejaVu Sans" pitchFamily="34"/>
                <a:cs typeface="Tahoma" pitchFamily="2"/>
              </a:rPr>
              <a:t>never</a:t>
            </a:r>
            <a:r>
              <a:rPr lang="en-US">
                <a:latin typeface="DejaVu Sans" pitchFamily="34"/>
                <a:cs typeface="Tahoma" pitchFamily="2"/>
              </a:rPr>
              <a:t> again change code in “snapshot-0”</a:t>
            </a:r>
          </a:p>
        </p:txBody>
      </p:sp>
    </p:spTree>
    <p:extLst>
      <p:ext uri="{BB962C8B-B14F-4D97-AF65-F5344CB8AC3E}">
        <p14:creationId xmlns:p14="http://schemas.microsoft.com/office/powerpoint/2010/main" val="393102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the </a:t>
            </a:r>
            <a:r>
              <a:rPr lang="en-US" u="sng">
                <a:latin typeface="DejaVu Sans" pitchFamily="34"/>
                <a:cs typeface="Tahoma" pitchFamily="2"/>
              </a:rPr>
              <a:t>next</a:t>
            </a:r>
            <a:r>
              <a:rPr lang="en-US">
                <a:latin typeface="DejaVu Sans" pitchFamily="34"/>
                <a:cs typeface="Tahoma" pitchFamily="2"/>
              </a:rPr>
              <a:t> chunk of work:</a:t>
            </a:r>
          </a:p>
          <a:p>
            <a:pPr lvl="0">
              <a:buNone/>
            </a:pPr>
            <a:endParaRPr lang="en-US">
              <a:latin typeface="DejaVu Sans" pitchFamily="34"/>
              <a:cs typeface="Tahoma" pitchFamily="2"/>
            </a:endParaRPr>
          </a:p>
          <a:p>
            <a:pPr lvl="0">
              <a:buNone/>
            </a:pPr>
            <a:r>
              <a:rPr lang="en-US">
                <a:latin typeface="DejaVu Sans" pitchFamily="34"/>
                <a:cs typeface="Tahoma" pitchFamily="2"/>
              </a:rPr>
              <a:t>Another copy -&gt; name “snapshot-1”, and so on.</a:t>
            </a:r>
          </a:p>
        </p:txBody>
      </p:sp>
    </p:spTree>
    <p:extLst>
      <p:ext uri="{BB962C8B-B14F-4D97-AF65-F5344CB8AC3E}">
        <p14:creationId xmlns:p14="http://schemas.microsoft.com/office/powerpoint/2010/main" val="72754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Remember the changes made in each snapshot → add a special file named “message” to each snapshot directory.</a:t>
            </a:r>
          </a:p>
          <a:p>
            <a:pPr lvl="0">
              <a:buNone/>
            </a:pPr>
            <a:endParaRPr lang="en-US">
              <a:latin typeface="DejaVu Sans" pitchFamily="34"/>
              <a:cs typeface="Tahoma" pitchFamily="2"/>
            </a:endParaRPr>
          </a:p>
          <a:p>
            <a:pPr lvl="0">
              <a:buNone/>
            </a:pPr>
            <a:r>
              <a:rPr lang="en-US">
                <a:latin typeface="DejaVu Sans" pitchFamily="34"/>
                <a:cs typeface="Tahoma" pitchFamily="2"/>
              </a:rPr>
              <a:t>Contains:</a:t>
            </a:r>
          </a:p>
          <a:p>
            <a:pPr lvl="0">
              <a:buNone/>
            </a:pPr>
            <a:r>
              <a:rPr lang="en-US">
                <a:latin typeface="DejaVu Sans" pitchFamily="34"/>
                <a:cs typeface="Tahoma" pitchFamily="2"/>
              </a:rPr>
              <a:t>- Summary of the work that you did</a:t>
            </a:r>
          </a:p>
          <a:p>
            <a:pPr lvl="0">
              <a:buNone/>
            </a:pPr>
            <a:r>
              <a:rPr lang="en-US">
                <a:latin typeface="DejaVu Sans" pitchFamily="34"/>
                <a:cs typeface="Tahoma" pitchFamily="2"/>
              </a:rPr>
              <a:t>- The date you did it</a:t>
            </a:r>
          </a:p>
          <a:p>
            <a:pPr lvl="0">
              <a:buNone/>
            </a:pPr>
            <a:endParaRPr lang="en-US">
              <a:latin typeface="DejaVu Sans" pitchFamily="34"/>
              <a:cs typeface="Tahoma" pitchFamily="2"/>
            </a:endParaRPr>
          </a:p>
          <a:p>
            <a:pPr lvl="0">
              <a:buNone/>
            </a:pPr>
            <a:r>
              <a:rPr lang="en-US">
                <a:latin typeface="DejaVu Sans" pitchFamily="34"/>
                <a:cs typeface="Tahoma" pitchFamily="2"/>
              </a:rPr>
              <a:t>Find a specific change →</a:t>
            </a:r>
          </a:p>
          <a:p>
            <a:pPr lvl="0">
              <a:buNone/>
            </a:pPr>
            <a:r>
              <a:rPr lang="en-US">
                <a:latin typeface="DejaVu Sans" pitchFamily="34"/>
                <a:cs typeface="Tahoma" pitchFamily="2"/>
              </a:rPr>
              <a:t>search the message files in previous snapshots</a:t>
            </a:r>
          </a:p>
        </p:txBody>
      </p:sp>
    </p:spTree>
    <p:extLst>
      <p:ext uri="{BB962C8B-B14F-4D97-AF65-F5344CB8AC3E}">
        <p14:creationId xmlns:p14="http://schemas.microsoft.com/office/powerpoint/2010/main" val="3863888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some time:</a:t>
            </a:r>
          </a:p>
          <a:p>
            <a:pPr lvl="0">
              <a:buNone/>
            </a:pPr>
            <a:r>
              <a:rPr lang="en-US">
                <a:latin typeface="DejaVu Sans" pitchFamily="34"/>
                <a:cs typeface="Tahoma" pitchFamily="2"/>
              </a:rPr>
              <a:t>- release candidate starts to form</a:t>
            </a:r>
          </a:p>
          <a:p>
            <a:pPr lvl="0">
              <a:buNone/>
            </a:pPr>
            <a:r>
              <a:rPr lang="en-US">
                <a:latin typeface="DejaVu Sans" pitchFamily="34"/>
                <a:cs typeface="Tahoma" pitchFamily="2"/>
              </a:rPr>
              <a:t>- decide to release “snapshot-99” as Version 1.0</a:t>
            </a:r>
          </a:p>
        </p:txBody>
      </p:sp>
    </p:spTree>
    <p:extLst>
      <p:ext uri="{BB962C8B-B14F-4D97-AF65-F5344CB8AC3E}">
        <p14:creationId xmlns:p14="http://schemas.microsoft.com/office/powerpoint/2010/main" val="332593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Package “snapshot-99” and distribute as Version 1.0.</a:t>
            </a:r>
          </a:p>
          <a:p>
            <a:pPr lvl="0">
              <a:buNone/>
            </a:pPr>
            <a:endParaRPr lang="en-US">
              <a:latin typeface="DejaVu Sans" pitchFamily="34"/>
              <a:cs typeface="Tahoma" pitchFamily="2"/>
            </a:endParaRPr>
          </a:p>
          <a:p>
            <a:pPr lvl="0">
              <a:buNone/>
            </a:pPr>
            <a:r>
              <a:rPr lang="en-US">
                <a:latin typeface="DejaVu Sans" pitchFamily="34"/>
                <a:cs typeface="Tahoma" pitchFamily="2"/>
              </a:rPr>
              <a:t>Your users love it, and you push forward, determined to make the next version an even bigger success.</a:t>
            </a:r>
          </a:p>
        </p:txBody>
      </p:sp>
    </p:spTree>
    <p:extLst>
      <p:ext uri="{BB962C8B-B14F-4D97-AF65-F5344CB8AC3E}">
        <p14:creationId xmlns:p14="http://schemas.microsoft.com/office/powerpoint/2010/main" val="1302822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Keep adding new features</a:t>
            </a:r>
          </a:p>
          <a:p>
            <a:pPr lvl="0">
              <a:buNone/>
            </a:pPr>
            <a:endParaRPr lang="en-US">
              <a:latin typeface="DejaVu Sans" pitchFamily="34"/>
              <a:cs typeface="Tahoma" pitchFamily="2"/>
            </a:endParaRPr>
          </a:p>
          <a:p>
            <a:pPr lvl="0">
              <a:buNone/>
            </a:pPr>
            <a:r>
              <a:rPr lang="en-US">
                <a:latin typeface="DejaVu Sans" pitchFamily="34"/>
                <a:cs typeface="Tahoma" pitchFamily="2"/>
              </a:rPr>
              <a:t>Make 10 new snapshots</a:t>
            </a:r>
          </a:p>
        </p:txBody>
      </p:sp>
    </p:spTree>
    <p:extLst>
      <p:ext uri="{BB962C8B-B14F-4D97-AF65-F5344CB8AC3E}">
        <p14:creationId xmlns:p14="http://schemas.microsoft.com/office/powerpoint/2010/main" val="413812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Your VCS: faithful companion.</a:t>
            </a:r>
          </a:p>
          <a:p>
            <a:pPr lvl="0">
              <a:buNone/>
            </a:pPr>
            <a:endParaRPr lang="en-US">
              <a:latin typeface="DejaVu Sans" pitchFamily="34"/>
              <a:cs typeface="Tahoma" pitchFamily="2"/>
            </a:endParaRPr>
          </a:p>
          <a:p>
            <a:pPr lvl="0">
              <a:buNone/>
            </a:pPr>
            <a:r>
              <a:rPr lang="en-US">
                <a:latin typeface="DejaVu Sans" pitchFamily="34"/>
                <a:cs typeface="Tahoma" pitchFamily="2"/>
              </a:rPr>
              <a:t>Old versions are there when you need them &amp; can be accessed with ease.</a:t>
            </a:r>
          </a:p>
          <a:p>
            <a:pPr lvl="0">
              <a:buNone/>
            </a:pPr>
            <a:endParaRPr lang="en-US">
              <a:latin typeface="DejaVu Sans" pitchFamily="34"/>
              <a:cs typeface="Tahoma" pitchFamily="2"/>
            </a:endParaRPr>
          </a:p>
          <a:p>
            <a:pPr lvl="0">
              <a:buNone/>
            </a:pPr>
            <a:r>
              <a:rPr lang="en-US">
                <a:latin typeface="DejaVu Sans" pitchFamily="34"/>
                <a:cs typeface="Tahoma" pitchFamily="2"/>
              </a:rPr>
              <a:t>But not long after the release, bug reports from Version 1.0 start to come in.</a:t>
            </a:r>
          </a:p>
        </p:txBody>
      </p:sp>
    </p:spTree>
    <p:extLst>
      <p:ext uri="{BB962C8B-B14F-4D97-AF65-F5344CB8AC3E}">
        <p14:creationId xmlns:p14="http://schemas.microsoft.com/office/powerpoint/2010/main" val="321718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order to fix the bugs in Version 1.0:</a:t>
            </a:r>
          </a:p>
          <a:p>
            <a:pPr lvl="0">
              <a:buNone/>
            </a:pPr>
            <a:r>
              <a:rPr lang="en-US">
                <a:latin typeface="DejaVu Sans" pitchFamily="34"/>
                <a:cs typeface="Tahoma" pitchFamily="2"/>
              </a:rPr>
              <a:t>copy “snapshot-99” to “working” so that your working directory is at exactly the point where Version 1.0 was released.</a:t>
            </a:r>
          </a:p>
          <a:p>
            <a:pPr lvl="0">
              <a:buNone/>
            </a:pPr>
            <a:endParaRPr lang="en-US">
              <a:latin typeface="DejaVu Sans" pitchFamily="34"/>
              <a:cs typeface="Tahoma" pitchFamily="2"/>
            </a:endParaRPr>
          </a:p>
          <a:p>
            <a:pPr lvl="0">
              <a:buNone/>
            </a:pPr>
            <a:r>
              <a:rPr lang="en-US">
                <a:latin typeface="DejaVu Sans" pitchFamily="34"/>
                <a:cs typeface="Tahoma" pitchFamily="2"/>
              </a:rPr>
              <a:t>You then make the required fixes.</a:t>
            </a:r>
          </a:p>
          <a:p>
            <a:pPr lvl="0">
              <a:buNone/>
            </a:pPr>
            <a:endParaRPr lang="en-US">
              <a:latin typeface="DejaVu Sans" pitchFamily="34"/>
              <a:cs typeface="Tahoma" pitchFamily="2"/>
            </a:endParaRPr>
          </a:p>
          <a:p>
            <a:pPr lvl="0">
              <a:buNone/>
            </a:pPr>
            <a:r>
              <a:rPr lang="en-US">
                <a:latin typeface="DejaVu Sans" pitchFamily="34"/>
                <a:cs typeface="Tahoma" pitchFamily="2"/>
              </a:rPr>
              <a:t>It is here that a problem becomes apparent:</a:t>
            </a:r>
          </a:p>
        </p:txBody>
      </p:sp>
    </p:spTree>
    <p:extLst>
      <p:ext uri="{BB962C8B-B14F-4D97-AF65-F5344CB8AC3E}">
        <p14:creationId xmlns:p14="http://schemas.microsoft.com/office/powerpoint/2010/main" val="1342823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VCS deals very well with linear development.</a:t>
            </a:r>
          </a:p>
          <a:p>
            <a:pPr lvl="0">
              <a:buNone/>
            </a:pPr>
            <a:r>
              <a:rPr lang="en-US" u="sng">
                <a:latin typeface="DejaVu Sans" pitchFamily="34"/>
                <a:cs typeface="Tahoma" pitchFamily="2"/>
              </a:rPr>
              <a:t>but</a:t>
            </a:r>
            <a:r>
              <a:rPr lang="en-US">
                <a:latin typeface="DejaVu Sans" pitchFamily="34"/>
                <a:cs typeface="Tahoma" pitchFamily="2"/>
              </a:rPr>
              <a:t> for the first time, you need to create a new snapshot that is not a direct descendant of the preceding snapshot.</a:t>
            </a:r>
          </a:p>
          <a:p>
            <a:pPr lvl="0">
              <a:buNone/>
            </a:pPr>
            <a:endParaRPr lang="en-US">
              <a:latin typeface="DejaVu Sans" pitchFamily="34"/>
              <a:cs typeface="Tahoma" pitchFamily="2"/>
            </a:endParaRPr>
          </a:p>
          <a:p>
            <a:pPr lvl="0">
              <a:buNone/>
            </a:pPr>
            <a:r>
              <a:rPr lang="en-US">
                <a:latin typeface="DejaVu Sans" pitchFamily="34"/>
                <a:cs typeface="Tahoma" pitchFamily="2"/>
              </a:rPr>
              <a:t>“snapshot-110” does not follow “snapshot-109”</a:t>
            </a:r>
          </a:p>
          <a:p>
            <a:pPr lvl="0">
              <a:buNone/>
            </a:pPr>
            <a:r>
              <a:rPr lang="en-US">
                <a:latin typeface="DejaVu Sans" pitchFamily="34"/>
                <a:cs typeface="Tahoma" pitchFamily="2"/>
              </a:rPr>
              <a:t>→ breaks the linear flow</a:t>
            </a:r>
          </a:p>
          <a:p>
            <a:pPr lvl="0">
              <a:buNone/>
            </a:pPr>
            <a:r>
              <a:rPr lang="en-US">
                <a:latin typeface="DejaVu Sans" pitchFamily="34"/>
                <a:cs typeface="Tahoma" pitchFamily="2"/>
              </a:rPr>
              <a:t>→ cannot determine the ancestry of any given snapshot.</a:t>
            </a:r>
          </a:p>
          <a:p>
            <a:pPr lvl="0">
              <a:buNone/>
            </a:pPr>
            <a:endParaRPr lang="en-US">
              <a:latin typeface="DejaVu Sans" pitchFamily="34"/>
              <a:cs typeface="Tahoma" pitchFamily="2"/>
            </a:endParaRPr>
          </a:p>
          <a:p>
            <a:pPr lvl="0">
              <a:buNone/>
            </a:pPr>
            <a:r>
              <a:rPr lang="en-US">
                <a:latin typeface="DejaVu Sans" pitchFamily="34"/>
                <a:cs typeface="Tahoma" pitchFamily="2"/>
              </a:rPr>
              <a:t>Clearly, you need something more powerful than a linear system.</a:t>
            </a:r>
          </a:p>
          <a:p>
            <a:pPr lvl="0">
              <a:buNone/>
            </a:pPr>
            <a:endParaRPr lang="en-US">
              <a:latin typeface="DejaVu Sans" pitchFamily="34"/>
              <a:cs typeface="Tahoma" pitchFamily="2"/>
            </a:endParaRPr>
          </a:p>
          <a:p>
            <a:pPr lvl="0">
              <a:buNone/>
            </a:pPr>
            <a:r>
              <a:rPr lang="en-US">
                <a:latin typeface="DejaVu Sans" pitchFamily="34"/>
                <a:cs typeface="Tahoma" pitchFamily="2"/>
              </a:rPr>
              <a:t>Time to have a break, and you take a walk outside.</a:t>
            </a:r>
          </a:p>
        </p:txBody>
      </p:sp>
    </p:spTree>
    <p:extLst>
      <p:ext uri="{BB962C8B-B14F-4D97-AF65-F5344CB8AC3E}">
        <p14:creationId xmlns:p14="http://schemas.microsoft.com/office/powerpoint/2010/main" val="1701927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Walk past oak tree, look more closely</a:t>
            </a:r>
          </a:p>
          <a:p>
            <a:pPr lvl="0">
              <a:buNone/>
            </a:pPr>
            <a:endParaRPr lang="en-US">
              <a:latin typeface="DejaVu Sans" pitchFamily="34"/>
              <a:cs typeface="Tahoma" pitchFamily="2"/>
            </a:endParaRPr>
          </a:p>
          <a:p>
            <a:pPr lvl="0">
              <a:buNone/>
            </a:pPr>
            <a:r>
              <a:rPr lang="en-US">
                <a:latin typeface="DejaVu Sans" pitchFamily="34"/>
                <a:cs typeface="Tahoma" pitchFamily="2"/>
              </a:rPr>
              <a:t>Start looking at branch tip, and trace it back to the trunk.</a:t>
            </a:r>
          </a:p>
          <a:p>
            <a:pPr lvl="0">
              <a:buNone/>
            </a:pPr>
            <a:endParaRPr lang="en-US">
              <a:latin typeface="DejaVu Sans" pitchFamily="34"/>
              <a:cs typeface="Tahoma" pitchFamily="2"/>
            </a:endParaRPr>
          </a:p>
          <a:p>
            <a:pPr lvl="0">
              <a:buNone/>
            </a:pPr>
            <a:r>
              <a:rPr lang="en-US">
                <a:latin typeface="DejaVu Sans" pitchFamily="34"/>
                <a:cs typeface="Tahoma" pitchFamily="2"/>
              </a:rPr>
              <a:t>The tree is a very complex structure, but the rules for finding your way back to the trunk are so simple, and perfect for keeping track of multiple lines of development!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945649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have another epiphany.</a:t>
            </a:r>
          </a:p>
          <a:p>
            <a:pPr lvl="0">
              <a:buNone/>
            </a:pPr>
            <a:endParaRPr lang="en-US">
              <a:latin typeface="DejaVu Sans" pitchFamily="34"/>
              <a:cs typeface="Tahoma" pitchFamily="2"/>
            </a:endParaRPr>
          </a:p>
          <a:p>
            <a:pPr lvl="0">
              <a:buNone/>
            </a:pPr>
            <a:r>
              <a:rPr lang="en-US">
                <a:latin typeface="DejaVu Sans" pitchFamily="34"/>
                <a:cs typeface="Tahoma" pitchFamily="2"/>
              </a:rPr>
              <a:t>By looking at your code history as a tree, solving the problem of ancestry becomes trivial.</a:t>
            </a:r>
          </a:p>
        </p:txBody>
      </p:sp>
    </p:spTree>
    <p:extLst>
      <p:ext uri="{BB962C8B-B14F-4D97-AF65-F5344CB8AC3E}">
        <p14:creationId xmlns:p14="http://schemas.microsoft.com/office/powerpoint/2010/main" val="3923338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need each snapshot to point to the previous snapshot, also known as the “parent” snapshot.</a:t>
            </a:r>
          </a:p>
          <a:p>
            <a:pPr lvl="0">
              <a:buNone/>
            </a:pPr>
            <a:endParaRPr lang="en-US">
              <a:latin typeface="DejaVu Sans" pitchFamily="34"/>
              <a:cs typeface="Tahoma" pitchFamily="2"/>
            </a:endParaRPr>
          </a:p>
          <a:p>
            <a:pPr lvl="0">
              <a:buNone/>
            </a:pPr>
            <a:r>
              <a:rPr lang="en-US">
                <a:latin typeface="DejaVu Sans" pitchFamily="34"/>
                <a:cs typeface="Tahoma" pitchFamily="2"/>
              </a:rPr>
              <a:t>Each snapshot has one parent, except for the very first snapshot.</a:t>
            </a:r>
          </a:p>
        </p:txBody>
      </p:sp>
    </p:spTree>
    <p:extLst>
      <p:ext uri="{BB962C8B-B14F-4D97-AF65-F5344CB8AC3E}">
        <p14:creationId xmlns:p14="http://schemas.microsoft.com/office/powerpoint/2010/main" val="281805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PowerPoint</a:t>
            </a:r>
          </a:p>
          <a:p>
            <a:r>
              <a:rPr lang="en-US" dirty="0" smtClean="0"/>
              <a:t>GitHub site and Windows Client</a:t>
            </a:r>
          </a:p>
          <a:p>
            <a:r>
              <a:rPr lang="en-US" dirty="0" smtClean="0"/>
              <a:t>Git from</a:t>
            </a:r>
            <a:r>
              <a:rPr lang="en-US" baseline="0" dirty="0" smtClean="0"/>
              <a:t> the command line</a:t>
            </a:r>
          </a:p>
          <a:p>
            <a:endParaRPr lang="en-US" baseline="0" dirty="0" smtClean="0"/>
          </a:p>
          <a:p>
            <a:r>
              <a:rPr lang="en-US" baseline="0" dirty="0" smtClean="0"/>
              <a:t>Just a quick heads up, all the materials including my notes for this presentation will be posted on GitHub following this presentation, including pretty much all of the URLs and references I mention</a:t>
            </a:r>
          </a:p>
          <a:p>
            <a:endParaRPr lang="en-US" baseline="0" dirty="0" smtClean="0"/>
          </a:p>
          <a:p>
            <a:r>
              <a:rPr lang="en-US" baseline="0" dirty="0" smtClean="0"/>
              <a:t>If you don’t mind, I’ve asked Nick to hold questions until the end, this will be a bit fast paced, and timing will be tight, but happy to answer questions afterwards,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21969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So how do you store this pointer to the previous snapshot?</a:t>
            </a:r>
          </a:p>
          <a:p>
            <a:pPr lvl="0">
              <a:buNone/>
            </a:pPr>
            <a:endParaRPr lang="en-US">
              <a:latin typeface="DejaVu Sans" pitchFamily="34"/>
              <a:cs typeface="Tahoma" pitchFamily="2"/>
            </a:endParaRPr>
          </a:p>
          <a:p>
            <a:pPr lvl="0">
              <a:buNone/>
            </a:pPr>
            <a:r>
              <a:rPr lang="en-US">
                <a:latin typeface="DejaVu Sans" pitchFamily="34"/>
                <a:cs typeface="Tahoma" pitchFamily="2"/>
              </a:rPr>
              <a:t>Include the name of the parent snapshot in the “message” file you write for each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1662206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That pointer enables you to easily and accurately trace the history of any given snapshot all the way back to the root.</a:t>
            </a:r>
          </a:p>
          <a:p>
            <a:pPr lvl="0">
              <a:buNone/>
            </a:pPr>
            <a:endParaRPr lang="en-US">
              <a:latin typeface="DejaVu Sans" pitchFamily="34"/>
              <a:cs typeface="Tahoma" pitchFamily="2"/>
            </a:endParaRPr>
          </a:p>
          <a:p>
            <a:pPr lvl="0">
              <a:buNone/>
            </a:pPr>
            <a:r>
              <a:rPr lang="en-US">
                <a:latin typeface="DejaVu Sans" pitchFamily="34"/>
                <a:cs typeface="Tahoma" pitchFamily="2"/>
              </a:rPr>
              <a:t>Your code history is now a tree.</a:t>
            </a:r>
          </a:p>
        </p:txBody>
      </p:sp>
    </p:spTree>
    <p:extLst>
      <p:ext uri="{BB962C8B-B14F-4D97-AF65-F5344CB8AC3E}">
        <p14:creationId xmlns:p14="http://schemas.microsoft.com/office/powerpoint/2010/main" val="2500856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Instead of having a single latest snapshot, you have </a:t>
            </a:r>
            <a:r>
              <a:rPr lang="en-US" u="sng">
                <a:latin typeface="DejaVu Sans" pitchFamily="34"/>
                <a:cs typeface="Tahoma" pitchFamily="2"/>
              </a:rPr>
              <a:t>two</a:t>
            </a:r>
            <a:r>
              <a:rPr lang="en-US">
                <a:latin typeface="DejaVu Sans" pitchFamily="34"/>
                <a:cs typeface="Tahoma" pitchFamily="2"/>
              </a:rPr>
              <a:t>: one for each branch.</a:t>
            </a:r>
          </a:p>
          <a:p>
            <a:pPr lvl="0">
              <a:buNone/>
            </a:pPr>
            <a:endParaRPr lang="en-US">
              <a:latin typeface="DejaVu Sans" pitchFamily="34"/>
              <a:cs typeface="Tahoma" pitchFamily="2"/>
            </a:endParaRPr>
          </a:p>
          <a:p>
            <a:pPr lvl="0">
              <a:buNone/>
            </a:pPr>
            <a:r>
              <a:rPr lang="en-US">
                <a:latin typeface="DejaVu Sans" pitchFamily="34"/>
                <a:cs typeface="Tahoma" pitchFamily="2"/>
              </a:rPr>
              <a:t>non-linear history → sequential numbering system is less useful:</a:t>
            </a:r>
          </a:p>
          <a:p>
            <a:pPr lvl="0">
              <a:buNone/>
            </a:pPr>
            <a:endParaRPr lang="en-US">
              <a:latin typeface="DejaVu Sans" pitchFamily="34"/>
              <a:cs typeface="Tahoma" pitchFamily="2"/>
            </a:endParaRPr>
          </a:p>
          <a:p>
            <a:pPr lvl="0">
              <a:buNone/>
            </a:pPr>
            <a:r>
              <a:rPr lang="en-US">
                <a:latin typeface="DejaVu Sans" pitchFamily="34"/>
                <a:cs typeface="Tahoma" pitchFamily="2"/>
              </a:rPr>
              <a:t>You cannot easily determine the latest snapshot, because you have </a:t>
            </a:r>
            <a:r>
              <a:rPr lang="en-US" u="sng">
                <a:latin typeface="DejaVu Sans" pitchFamily="34"/>
                <a:cs typeface="Tahoma" pitchFamily="2"/>
              </a:rPr>
              <a:t>multiple</a:t>
            </a:r>
            <a:r>
              <a:rPr lang="en-US">
                <a:latin typeface="DejaVu Sans" pitchFamily="34"/>
                <a:cs typeface="Tahoma" pitchFamily="2"/>
              </a:rPr>
              <a:t> latest snapshots, one for each branch.</a:t>
            </a:r>
          </a:p>
        </p:txBody>
      </p:sp>
    </p:spTree>
    <p:extLst>
      <p:ext uri="{BB962C8B-B14F-4D97-AF65-F5344CB8AC3E}">
        <p14:creationId xmlns:p14="http://schemas.microsoft.com/office/powerpoint/2010/main" val="2759499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However, Creating new development branches has become so simple that you’ll want to take advantage of it all the time.</a:t>
            </a:r>
          </a:p>
          <a:p>
            <a:pPr lvl="0">
              <a:buNone/>
            </a:pPr>
            <a:endParaRPr lang="en-US">
              <a:latin typeface="DejaVu Sans" pitchFamily="34"/>
              <a:cs typeface="Tahoma" pitchFamily="2"/>
            </a:endParaRPr>
          </a:p>
          <a:p>
            <a:pPr lvl="0">
              <a:buNone/>
            </a:pPr>
            <a:r>
              <a:rPr lang="en-US">
                <a:latin typeface="DejaVu Sans" pitchFamily="34"/>
                <a:cs typeface="Tahoma" pitchFamily="2"/>
              </a:rPr>
              <a:t>You’ll be creating branches for fixes to old releases, for experiments that may not pan out; indeed it becomes possible to create a new branch for every feature you begin!</a:t>
            </a:r>
          </a:p>
        </p:txBody>
      </p:sp>
    </p:spTree>
    <p:extLst>
      <p:ext uri="{BB962C8B-B14F-4D97-AF65-F5344CB8AC3E}">
        <p14:creationId xmlns:p14="http://schemas.microsoft.com/office/powerpoint/2010/main" val="24231958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like everything good in life, there is a price to be paid:</a:t>
            </a:r>
          </a:p>
          <a:p>
            <a:pPr lvl="0">
              <a:buNone/>
            </a:pPr>
            <a:endParaRPr lang="en-US">
              <a:latin typeface="DejaVu Sans" pitchFamily="34"/>
              <a:cs typeface="Tahoma" pitchFamily="2"/>
            </a:endParaRPr>
          </a:p>
          <a:p>
            <a:pPr lvl="0">
              <a:buNone/>
            </a:pPr>
            <a:r>
              <a:rPr lang="en-US">
                <a:latin typeface="DejaVu Sans" pitchFamily="34"/>
                <a:cs typeface="Tahoma" pitchFamily="2"/>
              </a:rPr>
              <a:t>You need some way to keep track of these branches, and which snapshots belong on which branch.</a:t>
            </a:r>
          </a:p>
        </p:txBody>
      </p:sp>
    </p:spTree>
    <p:extLst>
      <p:ext uri="{BB962C8B-B14F-4D97-AF65-F5344CB8AC3E}">
        <p14:creationId xmlns:p14="http://schemas.microsoft.com/office/powerpoint/2010/main" val="1155430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Every time you create a new branch you probably give it a name in your head.</a:t>
            </a:r>
          </a:p>
          <a:p>
            <a:pPr lvl="0">
              <a:buNone/>
            </a:pPr>
            <a:endParaRPr lang="en-US">
              <a:latin typeface="DejaVu Sans" pitchFamily="34"/>
              <a:cs typeface="Tahoma" pitchFamily="2"/>
            </a:endParaRPr>
          </a:p>
          <a:p>
            <a:pPr lvl="0">
              <a:buNone/>
            </a:pPr>
            <a:r>
              <a:rPr lang="en-US">
                <a:latin typeface="DejaVu Sans" pitchFamily="34"/>
                <a:cs typeface="Tahoma" pitchFamily="2"/>
              </a:rPr>
              <a:t>(Identify the two branches)</a:t>
            </a:r>
          </a:p>
        </p:txBody>
      </p:sp>
    </p:spTree>
    <p:extLst>
      <p:ext uri="{BB962C8B-B14F-4D97-AF65-F5344CB8AC3E}">
        <p14:creationId xmlns:p14="http://schemas.microsoft.com/office/powerpoint/2010/main" val="12991219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to find the snapshots on a branch, you only need to remember the </a:t>
            </a:r>
            <a:r>
              <a:rPr lang="en-US" u="sng">
                <a:latin typeface="DejaVu Sans" pitchFamily="34"/>
                <a:cs typeface="Tahoma" pitchFamily="2"/>
              </a:rPr>
              <a:t>latest</a:t>
            </a:r>
            <a:r>
              <a:rPr lang="en-US">
                <a:latin typeface="DejaVu Sans" pitchFamily="34"/>
                <a:cs typeface="Tahoma" pitchFamily="2"/>
              </a:rPr>
              <a:t> snapshot on that branch.</a:t>
            </a:r>
          </a:p>
          <a:p>
            <a:pPr lvl="0">
              <a:buNone/>
            </a:pPr>
            <a:endParaRPr lang="en-US">
              <a:latin typeface="DejaVu Sans" pitchFamily="34"/>
              <a:cs typeface="Tahoma" pitchFamily="2"/>
            </a:endParaRPr>
          </a:p>
          <a:p>
            <a:pPr lvl="0">
              <a:buNone/>
            </a:pPr>
            <a:r>
              <a:rPr lang="en-US">
                <a:latin typeface="DejaVu Sans" pitchFamily="34"/>
                <a:cs typeface="Tahoma" pitchFamily="2"/>
              </a:rPr>
              <a:t>The earlier snapshots is found by following the parent pointer from each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8236790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So, how do we store the link between branches and their latest snapshots?</a:t>
            </a:r>
          </a:p>
          <a:p>
            <a:pPr lvl="0">
              <a:buNone/>
            </a:pPr>
            <a:endParaRPr lang="en-US">
              <a:latin typeface="DejaVu Sans" pitchFamily="34"/>
              <a:cs typeface="Tahoma" pitchFamily="2"/>
            </a:endParaRPr>
          </a:p>
          <a:p>
            <a:pPr lvl="0">
              <a:buNone/>
            </a:pPr>
            <a:r>
              <a:rPr lang="en-US">
                <a:latin typeface="DejaVu Sans" pitchFamily="34"/>
                <a:cs typeface="Tahoma" pitchFamily="2"/>
              </a:rPr>
              <a:t>Simple: In a file named “branches”, stored </a:t>
            </a:r>
            <a:r>
              <a:rPr lang="en-US" u="sng">
                <a:latin typeface="DejaVu Sans" pitchFamily="34"/>
                <a:cs typeface="Tahoma" pitchFamily="2"/>
              </a:rPr>
              <a:t>outside</a:t>
            </a:r>
            <a:r>
              <a:rPr lang="en-US">
                <a:latin typeface="DejaVu Sans" pitchFamily="34"/>
                <a:cs typeface="Tahoma" pitchFamily="2"/>
              </a:rPr>
              <a:t> of any specific snapshot, you simply list the name/snapshot pairs that represent the tips of your branches.</a:t>
            </a:r>
          </a:p>
          <a:p>
            <a:pPr lvl="0">
              <a:buNone/>
            </a:pPr>
            <a:endParaRPr lang="en-US">
              <a:latin typeface="DejaVu Sans" pitchFamily="34"/>
              <a:cs typeface="Tahoma" pitchFamily="2"/>
            </a:endParaRPr>
          </a:p>
          <a:p>
            <a:pPr lvl="0">
              <a:buNone/>
            </a:pPr>
            <a:r>
              <a:rPr lang="en-US">
                <a:latin typeface="DejaVu Sans" pitchFamily="34"/>
                <a:cs typeface="Tahoma" pitchFamily="2"/>
              </a:rPr>
              <a:t>To switch to a given branch you look up the snapshot for that branch in this file, and then copy that snapshot directory into the working directory.</a:t>
            </a:r>
          </a:p>
        </p:txBody>
      </p:sp>
    </p:spTree>
    <p:extLst>
      <p:ext uri="{BB962C8B-B14F-4D97-AF65-F5344CB8AC3E}">
        <p14:creationId xmlns:p14="http://schemas.microsoft.com/office/powerpoint/2010/main" val="3600805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Because you’re only storing the latest snapshot on each branch, creating a new snapshot now contains an additional step:</a:t>
            </a:r>
          </a:p>
          <a:p>
            <a:pPr lvl="0">
              <a:buNone/>
            </a:pPr>
            <a:endParaRPr lang="en-US">
              <a:latin typeface="DejaVu Sans" pitchFamily="34"/>
              <a:cs typeface="Tahoma" pitchFamily="2"/>
            </a:endParaRPr>
          </a:p>
          <a:p>
            <a:pPr lvl="0">
              <a:buNone/>
            </a:pPr>
            <a:r>
              <a:rPr lang="en-US">
                <a:latin typeface="DejaVu Sans" pitchFamily="34"/>
                <a:cs typeface="Tahoma" pitchFamily="2"/>
              </a:rPr>
              <a:t>If the new snapshot is being created as part of a branch, the “branches” file must be updated so that the name of the branch becomes associated with the new snapshot.</a:t>
            </a:r>
          </a:p>
          <a:p>
            <a:pPr lvl="0">
              <a:buNone/>
            </a:pPr>
            <a:endParaRPr lang="en-US">
              <a:latin typeface="DejaVu Sans" pitchFamily="34"/>
              <a:cs typeface="Tahoma" pitchFamily="2"/>
            </a:endParaRPr>
          </a:p>
          <a:p>
            <a:pPr lvl="0">
              <a:buNone/>
            </a:pPr>
            <a:r>
              <a:rPr lang="en-US">
                <a:latin typeface="DejaVu Sans" pitchFamily="34"/>
                <a:cs typeface="Tahoma" pitchFamily="2"/>
              </a:rPr>
              <a:t>A small price to pay for the benefit.</a:t>
            </a:r>
          </a:p>
        </p:txBody>
      </p:sp>
    </p:spTree>
    <p:extLst>
      <p:ext uri="{BB962C8B-B14F-4D97-AF65-F5344CB8AC3E}">
        <p14:creationId xmlns:p14="http://schemas.microsoft.com/office/powerpoint/2010/main" val="31449967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using branches for a while you notice that you also need a </a:t>
            </a:r>
            <a:r>
              <a:rPr lang="en-US" u="sng">
                <a:latin typeface="DejaVu Sans" pitchFamily="34"/>
                <a:cs typeface="Tahoma" pitchFamily="2"/>
              </a:rPr>
              <a:t>different</a:t>
            </a:r>
            <a:r>
              <a:rPr lang="en-US">
                <a:latin typeface="DejaVu Sans" pitchFamily="34"/>
                <a:cs typeface="Tahoma" pitchFamily="2"/>
              </a:rPr>
              <a:t> kind of reference:</a:t>
            </a:r>
          </a:p>
          <a:p>
            <a:pPr lvl="0">
              <a:buNone/>
            </a:pPr>
            <a:endParaRPr lang="en-US">
              <a:latin typeface="DejaVu Sans" pitchFamily="34"/>
              <a:cs typeface="Tahoma" pitchFamily="2"/>
            </a:endParaRPr>
          </a:p>
          <a:p>
            <a:pPr lvl="0">
              <a:buNone/>
            </a:pPr>
            <a:r>
              <a:rPr lang="en-US">
                <a:latin typeface="DejaVu Sans" pitchFamily="34"/>
                <a:cs typeface="Tahoma" pitchFamily="2"/>
              </a:rPr>
              <a:t>You want a reference that </a:t>
            </a:r>
            <a:r>
              <a:rPr lang="en-US" u="sng">
                <a:latin typeface="DejaVu Sans" pitchFamily="34"/>
                <a:cs typeface="Tahoma" pitchFamily="2"/>
              </a:rPr>
              <a:t>always</a:t>
            </a:r>
            <a:r>
              <a:rPr lang="en-US">
                <a:latin typeface="DejaVu Sans" pitchFamily="34"/>
                <a:cs typeface="Tahoma" pitchFamily="2"/>
              </a:rPr>
              <a:t> points to a certain snapshot, and </a:t>
            </a:r>
            <a:r>
              <a:rPr lang="en-US" u="sng">
                <a:latin typeface="DejaVu Sans" pitchFamily="34"/>
                <a:cs typeface="Tahoma" pitchFamily="2"/>
              </a:rPr>
              <a:t>never</a:t>
            </a:r>
            <a:r>
              <a:rPr lang="en-US">
                <a:latin typeface="DejaVu Sans" pitchFamily="34"/>
                <a:cs typeface="Tahoma" pitchFamily="2"/>
              </a:rPr>
              <a:t> moves.</a:t>
            </a:r>
          </a:p>
          <a:p>
            <a:pPr lvl="0">
              <a:buNone/>
            </a:pPr>
            <a:endParaRPr lang="en-US">
              <a:latin typeface="DejaVu Sans" pitchFamily="34"/>
              <a:cs typeface="Tahoma" pitchFamily="2"/>
            </a:endParaRPr>
          </a:p>
          <a:p>
            <a:pPr lvl="0">
              <a:buNone/>
            </a:pPr>
            <a:r>
              <a:rPr lang="en-US">
                <a:latin typeface="DejaVu Sans" pitchFamily="34"/>
                <a:cs typeface="Tahoma" pitchFamily="2"/>
              </a:rPr>
              <a:t>You want to use these special references for labeling </a:t>
            </a:r>
            <a:r>
              <a:rPr lang="en-US" u="sng">
                <a:latin typeface="DejaVu Sans" pitchFamily="34"/>
                <a:cs typeface="Tahoma" pitchFamily="2"/>
              </a:rPr>
              <a:t>certain “important” snapshots</a:t>
            </a:r>
            <a:r>
              <a:rPr lang="en-US">
                <a:latin typeface="DejaVu Sans" pitchFamily="34"/>
                <a:cs typeface="Tahoma" pitchFamily="2"/>
              </a:rPr>
              <a:t>, like “Version 1.0” and “Version 1.0.1”.</a:t>
            </a:r>
          </a:p>
          <a:p>
            <a:pPr lvl="0">
              <a:buNone/>
            </a:pPr>
            <a:endParaRPr lang="en-US">
              <a:latin typeface="DejaVu Sans" pitchFamily="34"/>
              <a:cs typeface="Tahoma" pitchFamily="2"/>
            </a:endParaRPr>
          </a:p>
          <a:p>
            <a:pPr lvl="0">
              <a:buNone/>
            </a:pPr>
            <a:r>
              <a:rPr lang="en-US">
                <a:latin typeface="DejaVu Sans" pitchFamily="34"/>
                <a:cs typeface="Tahoma" pitchFamily="2"/>
              </a:rPr>
              <a:t>Since they don't behave like regular branches, you decide to call them “tags”, and store them in a separate file, so that you don't accidentally treat them as a regular branch.</a:t>
            </a:r>
          </a:p>
        </p:txBody>
      </p:sp>
    </p:spTree>
    <p:extLst>
      <p:ext uri="{BB962C8B-B14F-4D97-AF65-F5344CB8AC3E}">
        <p14:creationId xmlns:p14="http://schemas.microsoft.com/office/powerpoint/2010/main" val="387745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commit </a:t>
            </a:r>
            <a:r>
              <a:rPr lang="en-US" baseline="0" dirty="0" smtClean="0"/>
              <a:t>from the DSC resources on GitHub – a commit is just a </a:t>
            </a:r>
            <a:r>
              <a:rPr lang="en-US" dirty="0" smtClean="0"/>
              <a:t>snapshot of</a:t>
            </a:r>
            <a:r>
              <a:rPr lang="en-US" baseline="0" dirty="0" smtClean="0"/>
              <a:t> the project at one point in time</a:t>
            </a:r>
          </a:p>
          <a:p>
            <a:endParaRPr lang="en-US" baseline="0" dirty="0" smtClean="0"/>
          </a:p>
          <a:p>
            <a:r>
              <a:rPr lang="en-US" baseline="0" dirty="0" smtClean="0"/>
              <a:t>I’m going to make the assumption that you’ve seen the light and want to use version control, I don’t want to spend too much time on the importance of using this. I’ve included a few links in the notes. Long story short? It’s included in Tom </a:t>
            </a:r>
            <a:r>
              <a:rPr lang="en-US" baseline="0" dirty="0" err="1" smtClean="0"/>
              <a:t>Limoncelli’s</a:t>
            </a:r>
            <a:r>
              <a:rPr lang="en-US" baseline="0" dirty="0" smtClean="0"/>
              <a:t> Operations Report Card.</a:t>
            </a:r>
          </a:p>
          <a:p>
            <a:endParaRPr lang="en-US" baseline="0" dirty="0" smtClean="0"/>
          </a:p>
          <a:p>
            <a:r>
              <a:rPr lang="en-US" dirty="0" smtClean="0"/>
              <a:t>Plenty of examples on why you should use source 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http://www.opsreportcard.com/section/6 – Because Tom said so : )</a:t>
            </a:r>
            <a:endParaRPr lang="en-US" dirty="0" smtClean="0"/>
          </a:p>
          <a:p>
            <a:pPr marL="171450" indent="-171450">
              <a:buFont typeface="Arial" panose="020B0604020202020204" pitchFamily="34" charset="0"/>
              <a:buChar char="•"/>
            </a:pPr>
            <a:r>
              <a:rPr lang="en-US" dirty="0" smtClean="0"/>
              <a:t>http://stackoverflow.com/questions/1408450/why-should-i-use-version-control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http://www.git-tower.com/learn/git/ebook/mac/basics/why-use-version-control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http://hgbook.red-bean.com/read/how-did-we-get-here.html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http://betterexplained.com/articles/a-visual-guide-to-version-control/</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 going into details, at work, we</a:t>
            </a:r>
            <a:r>
              <a:rPr lang="en-US" sz="1200" kern="1200" baseline="0" dirty="0" smtClean="0">
                <a:solidFill>
                  <a:schemeClr val="tx1"/>
                </a:solidFill>
                <a:latin typeface="+mn-lt"/>
                <a:ea typeface="+mn-ea"/>
                <a:cs typeface="+mn-cs"/>
              </a:rPr>
              <a:t> have a module used by a few teams.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When I push to this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repository, Jenkins can run some pester tests, and if all goes well, copy the module out to a network share that systems regularly update from.</a:t>
            </a:r>
            <a:endParaRPr lang="en-US" sz="1200" kern="1200" dirty="0" smtClean="0">
              <a:solidFill>
                <a:schemeClr val="tx1"/>
              </a:solidFill>
              <a:latin typeface="+mn-lt"/>
              <a:ea typeface="+mn-ea"/>
              <a:cs typeface="+mn-cs"/>
            </a:endParaRPr>
          </a:p>
          <a:p>
            <a:endParaRPr lang="en-US" dirty="0" smtClean="0"/>
          </a:p>
          <a:p>
            <a:endParaRPr lang="en-US" dirty="0" smtClean="0"/>
          </a:p>
          <a:p>
            <a:r>
              <a:rPr lang="en-US" dirty="0" smtClean="0"/>
              <a:t>Examples</a:t>
            </a:r>
            <a:r>
              <a:rPr lang="en-US" baseline="0" dirty="0" smtClean="0"/>
              <a:t> leveraging a popular continuous integration and delivery solution, Jenkins:</a:t>
            </a:r>
            <a:endParaRPr lang="en-US" dirty="0" smtClean="0"/>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https://www.hodgkins.net.au/powershell/automating-with-jenkins-and-powershell-on-windows-part-1/ (Link</a:t>
            </a:r>
            <a:r>
              <a:rPr lang="en-US" sz="1200" kern="1200" baseline="0" dirty="0" smtClean="0">
                <a:solidFill>
                  <a:schemeClr val="tx1"/>
                </a:solidFill>
                <a:latin typeface="+mn-lt"/>
                <a:ea typeface="+mn-ea"/>
                <a:cs typeface="+mn-cs"/>
              </a:rPr>
              <a:t> to part 2 included</a:t>
            </a:r>
            <a:r>
              <a:rPr lang="en-US"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http://www.dexterposh.com/2015/06/powershell-pester-jenkins-ci.html</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0" indent="0">
              <a:buFont typeface="Arial" panose="020B0604020202020204" pitchFamily="34" charset="0"/>
              <a:buNone/>
            </a:pPr>
            <a:r>
              <a:rPr lang="en-US" sz="1200" kern="1200" dirty="0" smtClean="0">
                <a:solidFill>
                  <a:schemeClr val="tx1"/>
                </a:solidFill>
                <a:latin typeface="+mn-lt"/>
                <a:ea typeface="+mn-ea"/>
                <a:cs typeface="+mn-cs"/>
              </a:rPr>
              <a:t>Examples</a:t>
            </a:r>
            <a:r>
              <a:rPr lang="en-US" sz="1200" kern="1200" baseline="0" dirty="0" smtClean="0">
                <a:solidFill>
                  <a:schemeClr val="tx1"/>
                </a:solidFill>
                <a:latin typeface="+mn-lt"/>
                <a:ea typeface="+mn-ea"/>
                <a:cs typeface="+mn-cs"/>
              </a:rPr>
              <a:t> using GitHub:</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http://ramblingcookiemonster.github.io/GitHub-For-PowerShell-Projects/#continuous-integration</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http://powershell.org/wp/community-build-server/ -</a:t>
            </a:r>
            <a:r>
              <a:rPr lang="en-US" sz="1200" kern="1200" baseline="0" dirty="0" smtClean="0">
                <a:solidFill>
                  <a:schemeClr val="tx1"/>
                </a:solidFill>
                <a:latin typeface="+mn-lt"/>
                <a:ea typeface="+mn-ea"/>
                <a:cs typeface="+mn-cs"/>
              </a:rPr>
              <a:t> Thanks to Dave Wyatt, PowerShell.org, Chef, and anyone else behind this!</a:t>
            </a:r>
          </a:p>
          <a:p>
            <a:pPr marL="171450" indent="-171450">
              <a:buFont typeface="Arial" panose="020B0604020202020204" pitchFamily="34" charset="0"/>
              <a:buChar char="•"/>
            </a:pPr>
            <a:endParaRPr lang="en-US" sz="1200"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039993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Working on your own gets pretty lonely.</a:t>
            </a:r>
          </a:p>
          <a:p>
            <a:pPr lvl="0">
              <a:buNone/>
            </a:pPr>
            <a:endParaRPr lang="en-US">
              <a:latin typeface="DejaVu Sans" pitchFamily="34"/>
              <a:cs typeface="Tahoma" pitchFamily="2"/>
            </a:endParaRPr>
          </a:p>
          <a:p>
            <a:pPr lvl="0">
              <a:buNone/>
            </a:pPr>
            <a:r>
              <a:rPr lang="en-US">
                <a:latin typeface="DejaVu Sans" pitchFamily="34"/>
                <a:cs typeface="Tahoma" pitchFamily="2"/>
              </a:rPr>
              <a:t>Wouldn’t it be nice if you could invite a friend to work on your project with you?</a:t>
            </a:r>
          </a:p>
        </p:txBody>
      </p:sp>
    </p:spTree>
    <p:extLst>
      <p:ext uri="{BB962C8B-B14F-4D97-AF65-F5344CB8AC3E}">
        <p14:creationId xmlns:p14="http://schemas.microsoft.com/office/powerpoint/2010/main" val="2326502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Well, you’re lucky.</a:t>
            </a:r>
          </a:p>
          <a:p>
            <a:pPr lvl="0">
              <a:buNone/>
            </a:pPr>
            <a:endParaRPr lang="en-US">
              <a:latin typeface="DejaVu Sans" pitchFamily="34"/>
              <a:cs typeface="Tahoma" pitchFamily="2"/>
            </a:endParaRPr>
          </a:p>
          <a:p>
            <a:pPr lvl="0">
              <a:buNone/>
            </a:pPr>
            <a:r>
              <a:rPr lang="en-US">
                <a:latin typeface="DejaVu Sans" pitchFamily="34"/>
                <a:cs typeface="Tahoma" pitchFamily="2"/>
              </a:rPr>
              <a:t>Your friend Zoe has a computer setup just like yours and wants to help with the project.</a:t>
            </a:r>
          </a:p>
        </p:txBody>
      </p:sp>
    </p:spTree>
    <p:extLst>
      <p:ext uri="{BB962C8B-B14F-4D97-AF65-F5344CB8AC3E}">
        <p14:creationId xmlns:p14="http://schemas.microsoft.com/office/powerpoint/2010/main" val="17042559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Because you’ve created such a great version control system, you tell her all about it and send her a copy of all your snapshots, branches, and tags so she can enjoy the same benefits of the code history.</a:t>
            </a:r>
          </a:p>
        </p:txBody>
      </p:sp>
    </p:spTree>
    <p:extLst>
      <p:ext uri="{BB962C8B-B14F-4D97-AF65-F5344CB8AC3E}">
        <p14:creationId xmlns:p14="http://schemas.microsoft.com/office/powerpoint/2010/main" val="14664697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great to have Zoe on the team but she has a habit of taking long trips to far away places without internet access.</a:t>
            </a:r>
          </a:p>
          <a:p>
            <a:pPr lvl="0">
              <a:buNone/>
            </a:pPr>
            <a:endParaRPr lang="en-US">
              <a:latin typeface="DejaVu Sans" pitchFamily="34"/>
              <a:cs typeface="Tahoma" pitchFamily="2"/>
            </a:endParaRPr>
          </a:p>
          <a:p>
            <a:pPr lvl="0">
              <a:buNone/>
            </a:pPr>
            <a:r>
              <a:rPr lang="en-US">
                <a:latin typeface="DejaVu Sans" pitchFamily="34"/>
                <a:cs typeface="Tahoma" pitchFamily="2"/>
              </a:rPr>
              <a:t>As soon as she has the source code, she catches a flight to Patagonia and you don’t hear from her for a week.</a:t>
            </a:r>
          </a:p>
        </p:txBody>
      </p:sp>
    </p:spTree>
    <p:extLst>
      <p:ext uri="{BB962C8B-B14F-4D97-AF65-F5344CB8AC3E}">
        <p14:creationId xmlns:p14="http://schemas.microsoft.com/office/powerpoint/2010/main" val="3221737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the meantime you both do a lot of coding.</a:t>
            </a:r>
          </a:p>
          <a:p>
            <a:pPr lvl="0">
              <a:buNone/>
            </a:pPr>
            <a:endParaRPr lang="en-US">
              <a:latin typeface="DejaVu Sans" pitchFamily="34"/>
              <a:cs typeface="Tahoma" pitchFamily="2"/>
            </a:endParaRPr>
          </a:p>
          <a:p>
            <a:pPr lvl="0">
              <a:buNone/>
            </a:pPr>
            <a:r>
              <a:rPr lang="en-US">
                <a:latin typeface="DejaVu Sans" pitchFamily="34"/>
                <a:cs typeface="Tahoma" pitchFamily="2"/>
              </a:rPr>
              <a:t>When she finally gets back, you discover a critical flaw in your VCS.</a:t>
            </a:r>
          </a:p>
          <a:p>
            <a:pPr lvl="0">
              <a:buNone/>
            </a:pPr>
            <a:endParaRPr lang="en-US">
              <a:latin typeface="DejaVu Sans" pitchFamily="34"/>
              <a:cs typeface="Tahoma" pitchFamily="2"/>
            </a:endParaRPr>
          </a:p>
          <a:p>
            <a:pPr lvl="0">
              <a:buNone/>
            </a:pPr>
            <a:r>
              <a:rPr lang="en-US">
                <a:latin typeface="DejaVu Sans" pitchFamily="34"/>
                <a:cs typeface="Tahoma" pitchFamily="2"/>
              </a:rPr>
              <a:t>Because you’ve both been using the same numbering system, you each have directories named “snapshot-114”, “snapshot-115”, and so on, but with different contents!</a:t>
            </a:r>
          </a:p>
          <a:p>
            <a:pPr lvl="0">
              <a:buNone/>
            </a:pPr>
            <a:endParaRPr lang="en-US">
              <a:latin typeface="DejaVu Sans" pitchFamily="34"/>
              <a:cs typeface="Tahoma" pitchFamily="2"/>
            </a:endParaRPr>
          </a:p>
          <a:p>
            <a:pPr lvl="0">
              <a:buNone/>
            </a:pPr>
            <a:r>
              <a:rPr lang="en-US">
                <a:latin typeface="DejaVu Sans" pitchFamily="34"/>
                <a:cs typeface="Tahoma" pitchFamily="2"/>
              </a:rPr>
              <a:t>To make matters worse, you don’t even know who authored the changes in those new snapshots.</a:t>
            </a:r>
          </a:p>
          <a:p>
            <a:pPr lvl="0">
              <a:buNone/>
            </a:pPr>
            <a:endParaRPr lang="en-US">
              <a:latin typeface="DejaVu Sans" pitchFamily="34"/>
              <a:cs typeface="Tahoma" pitchFamily="2"/>
            </a:endParaRPr>
          </a:p>
          <a:p>
            <a:pPr lvl="0">
              <a:buNone/>
            </a:pPr>
            <a:r>
              <a:rPr lang="en-US">
                <a:latin typeface="DejaVu Sans" pitchFamily="34"/>
                <a:cs typeface="Tahoma" pitchFamily="2"/>
              </a:rPr>
              <a:t>Together, you devise a plan for dealing with these problems.</a:t>
            </a:r>
          </a:p>
        </p:txBody>
      </p:sp>
    </p:spTree>
    <p:extLst>
      <p:ext uri="{BB962C8B-B14F-4D97-AF65-F5344CB8AC3E}">
        <p14:creationId xmlns:p14="http://schemas.microsoft.com/office/powerpoint/2010/main" val="1426956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First, you change the snapshot messages to contain author name and email.</a:t>
            </a:r>
          </a:p>
        </p:txBody>
      </p:sp>
    </p:spTree>
    <p:extLst>
      <p:ext uri="{BB962C8B-B14F-4D97-AF65-F5344CB8AC3E}">
        <p14:creationId xmlns:p14="http://schemas.microsoft.com/office/powerpoint/2010/main" val="2684966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Second, we should not name snapshots with simple numbers.</a:t>
            </a:r>
          </a:p>
          <a:p>
            <a:pPr lvl="0">
              <a:buNone/>
            </a:pPr>
            <a:endParaRPr lang="en-US">
              <a:latin typeface="DejaVu Sans" pitchFamily="34"/>
              <a:cs typeface="Tahoma" pitchFamily="2"/>
            </a:endParaRPr>
          </a:p>
          <a:p>
            <a:pPr lvl="0">
              <a:buNone/>
            </a:pPr>
            <a:r>
              <a:rPr lang="en-US">
                <a:latin typeface="DejaVu Sans" pitchFamily="34"/>
                <a:cs typeface="Tahoma" pitchFamily="2"/>
              </a:rPr>
              <a:t>Instead, use contents of “message” file and the SHA1 algorithm to produce a hash.</a:t>
            </a:r>
          </a:p>
          <a:p>
            <a:pPr lvl="0">
              <a:buNone/>
            </a:pPr>
            <a:endParaRPr lang="en-US">
              <a:latin typeface="DejaVu Sans" pitchFamily="34"/>
              <a:cs typeface="Tahoma" pitchFamily="2"/>
            </a:endParaRPr>
          </a:p>
          <a:p>
            <a:pPr lvl="0">
              <a:buNone/>
            </a:pPr>
            <a:r>
              <a:rPr lang="en-US">
                <a:latin typeface="DejaVu Sans" pitchFamily="34"/>
                <a:cs typeface="Tahoma" pitchFamily="2"/>
              </a:rPr>
              <a:t>Do you know SHA1? (Maybe talk about SHA1)</a:t>
            </a:r>
          </a:p>
          <a:p>
            <a:pPr lvl="0">
              <a:buNone/>
            </a:pPr>
            <a:endParaRPr lang="en-US">
              <a:latin typeface="DejaVu Sans" pitchFamily="34"/>
              <a:cs typeface="Tahoma" pitchFamily="2"/>
            </a:endParaRPr>
          </a:p>
          <a:p>
            <a:pPr lvl="0">
              <a:buNone/>
            </a:pPr>
            <a:r>
              <a:rPr lang="en-US">
                <a:latin typeface="DejaVu Sans" pitchFamily="34"/>
                <a:cs typeface="Tahoma" pitchFamily="2"/>
              </a:rPr>
              <a:t>This hash will be unique to the snapshot since no two messages will ever have the same date, message, parent, and author.</a:t>
            </a:r>
          </a:p>
          <a:p>
            <a:pPr lvl="0">
              <a:buNone/>
            </a:pPr>
            <a:endParaRPr lang="en-US">
              <a:latin typeface="DejaVu Sans" pitchFamily="34"/>
              <a:cs typeface="Tahoma" pitchFamily="2"/>
            </a:endParaRPr>
          </a:p>
          <a:p>
            <a:pPr lvl="0">
              <a:buNone/>
            </a:pPr>
            <a:r>
              <a:rPr lang="en-US">
                <a:latin typeface="DejaVu Sans" pitchFamily="34"/>
                <a:cs typeface="Tahoma" pitchFamily="2"/>
              </a:rPr>
              <a:t>You both update your histories with the new technique and instead of clashing</a:t>
            </a:r>
            <a:br>
              <a:rPr lang="en-US">
                <a:latin typeface="DejaVu Sans" pitchFamily="34"/>
                <a:cs typeface="Tahoma" pitchFamily="2"/>
              </a:rPr>
            </a:br>
            <a:r>
              <a:rPr lang="en-US">
                <a:latin typeface="DejaVu Sans" pitchFamily="34"/>
                <a:cs typeface="Tahoma" pitchFamily="2"/>
              </a:rPr>
              <a:t>“snapshot-114” folders, you now have distinct folders named “8ba3441...” and “db9ecb5...”.</a:t>
            </a:r>
          </a:p>
        </p:txBody>
      </p:sp>
    </p:spTree>
    <p:extLst>
      <p:ext uri="{BB962C8B-B14F-4D97-AF65-F5344CB8AC3E}">
        <p14:creationId xmlns:p14="http://schemas.microsoft.com/office/powerpoint/2010/main" val="32481214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You do this process for all the other snapshots as well...</a:t>
            </a:r>
          </a:p>
        </p:txBody>
      </p:sp>
    </p:spTree>
    <p:extLst>
      <p:ext uri="{BB962C8B-B14F-4D97-AF65-F5344CB8AC3E}">
        <p14:creationId xmlns:p14="http://schemas.microsoft.com/office/powerpoint/2010/main" val="1003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With the updated naming scheme, it becomes trivial for you to fetch all the new snapshots from Zoe’s computer and place them next to your existing snapshots.</a:t>
            </a:r>
          </a:p>
        </p:txBody>
      </p:sp>
    </p:spTree>
    <p:extLst>
      <p:ext uri="{BB962C8B-B14F-4D97-AF65-F5344CB8AC3E}">
        <p14:creationId xmlns:p14="http://schemas.microsoft.com/office/powerpoint/2010/main" val="19853002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Because every snapshot specifies its parent, and identical messages (and therefore identical snapshots) have identical names no matter where they are created, the history of the codebase can still be drawn as a tree.</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Only now, the tree is comprised of snapshots authored by both Zoe and you.</a:t>
            </a:r>
          </a:p>
        </p:txBody>
      </p:sp>
    </p:spTree>
    <p:extLst>
      <p:ext uri="{BB962C8B-B14F-4D97-AF65-F5344CB8AC3E}">
        <p14:creationId xmlns:p14="http://schemas.microsoft.com/office/powerpoint/2010/main" val="325292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Git Google talk from Linus Torvalds https://www.youtube.com/watch?v=4XpnKHJAok8 – discusses some of the design goals for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and why the centralized model isn’t a great fit - paraphrased, Linus is more explicit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anything, evaluate what fits your workflow and needs, but IMHO most new deployments likely warrant a distributed VCS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It’s important to note that the processes we’re walking through today could be applied to an </a:t>
            </a:r>
            <a:r>
              <a:rPr lang="en-US" sz="1200" kern="1200" baseline="0" dirty="0" err="1" smtClean="0">
                <a:solidFill>
                  <a:schemeClr val="tx1"/>
                </a:solidFill>
                <a:latin typeface="+mn-lt"/>
                <a:ea typeface="+mn-ea"/>
                <a:cs typeface="+mn-cs"/>
              </a:rPr>
              <a:t>on-premise</a:t>
            </a:r>
            <a:r>
              <a:rPr lang="en-US" sz="1200" kern="1200" baseline="0" dirty="0" smtClean="0">
                <a:solidFill>
                  <a:schemeClr val="tx1"/>
                </a:solidFill>
                <a:latin typeface="+mn-lt"/>
                <a:ea typeface="+mn-ea"/>
                <a:cs typeface="+mn-cs"/>
              </a:rPr>
              <a:t> solution like </a:t>
            </a:r>
            <a:r>
              <a:rPr lang="en-US" sz="1200" kern="1200" baseline="0" dirty="0" err="1" smtClean="0">
                <a:solidFill>
                  <a:schemeClr val="tx1"/>
                </a:solidFill>
                <a:latin typeface="+mn-lt"/>
                <a:ea typeface="+mn-ea"/>
                <a:cs typeface="+mn-cs"/>
              </a:rPr>
              <a:t>Atlassian</a:t>
            </a:r>
            <a:r>
              <a:rPr lang="en-US" sz="1200" kern="1200" baseline="0" dirty="0" smtClean="0">
                <a:solidFill>
                  <a:schemeClr val="tx1"/>
                </a:solidFill>
                <a:latin typeface="+mn-lt"/>
                <a:ea typeface="+mn-ea"/>
                <a:cs typeface="+mn-cs"/>
              </a:rPr>
              <a:t> Stash. There will be small operational differences, but many similarities.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0289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This point is </a:t>
            </a:r>
            <a:r>
              <a:rPr lang="en-US" sz="1600" u="sng">
                <a:latin typeface="DejaVu Sans" pitchFamily="34"/>
                <a:cs typeface="Tahoma" pitchFamily="2"/>
              </a:rPr>
              <a:t>important</a:t>
            </a:r>
            <a:r>
              <a:rPr lang="en-US" sz="1600">
                <a:latin typeface="DejaVu Sans" pitchFamily="34"/>
                <a:cs typeface="Tahoma" pitchFamily="2"/>
              </a:rPr>
              <a:t>, so I'll repeat it: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A snapshot is identified by the SHA1 sum of the message file that uniquely identifies it (and its parent).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These snapshots can be created and moved around between computers without losing their identity or where they belong in the history tree of a project.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Finally, snapshots can be shared or kept private as you see fit. If you have some experimental snapshots that you want to keep to yourself, you can do so quite easily: Just don’t make them available to Zoe!</a:t>
            </a:r>
          </a:p>
        </p:txBody>
      </p:sp>
    </p:spTree>
    <p:extLst>
      <p:ext uri="{BB962C8B-B14F-4D97-AF65-F5344CB8AC3E}">
        <p14:creationId xmlns:p14="http://schemas.microsoft.com/office/powerpoint/2010/main" val="8893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Zoe’s travel habits cause her to spend countless hours on airplanes and boats. Most of the places she visits have no readily available internet access:</a:t>
            </a:r>
          </a:p>
          <a:p>
            <a:pPr lvl="0">
              <a:buNone/>
            </a:pPr>
            <a:endParaRPr lang="en-US">
              <a:latin typeface="DejaVu Sans" pitchFamily="34"/>
              <a:cs typeface="Tahoma" pitchFamily="2"/>
            </a:endParaRPr>
          </a:p>
          <a:p>
            <a:pPr lvl="0">
              <a:buNone/>
            </a:pPr>
            <a:r>
              <a:rPr lang="en-US">
                <a:latin typeface="DejaVu Sans" pitchFamily="34"/>
                <a:cs typeface="Tahoma" pitchFamily="2"/>
              </a:rPr>
              <a:t>At the end of the day, she spends more time offline than online.</a:t>
            </a:r>
          </a:p>
          <a:p>
            <a:pPr lvl="0">
              <a:buNone/>
            </a:pPr>
            <a:endParaRPr lang="en-US">
              <a:latin typeface="DejaVu Sans" pitchFamily="34"/>
              <a:cs typeface="Tahoma" pitchFamily="2"/>
            </a:endParaRPr>
          </a:p>
          <a:p>
            <a:pPr lvl="0">
              <a:buNone/>
            </a:pPr>
            <a:r>
              <a:rPr lang="en-US">
                <a:latin typeface="DejaVu Sans" pitchFamily="34"/>
                <a:cs typeface="Tahoma" pitchFamily="2"/>
              </a:rPr>
              <a:t>It’s no surprise, then, that Zoe raves about your VCS:</a:t>
            </a:r>
          </a:p>
          <a:p>
            <a:pPr lvl="0">
              <a:buNone/>
            </a:pPr>
            <a:endParaRPr lang="en-US">
              <a:latin typeface="DejaVu Sans" pitchFamily="34"/>
              <a:cs typeface="Tahoma" pitchFamily="2"/>
            </a:endParaRPr>
          </a:p>
          <a:p>
            <a:pPr lvl="0">
              <a:buNone/>
            </a:pPr>
            <a:r>
              <a:rPr lang="en-US">
                <a:latin typeface="DejaVu Sans" pitchFamily="34"/>
                <a:cs typeface="Tahoma" pitchFamily="2"/>
              </a:rPr>
              <a:t>All of the day to day operations that she needs to do can be done locally.</a:t>
            </a:r>
          </a:p>
        </p:txBody>
      </p:sp>
    </p:spTree>
    <p:extLst>
      <p:ext uri="{BB962C8B-B14F-4D97-AF65-F5344CB8AC3E}">
        <p14:creationId xmlns:p14="http://schemas.microsoft.com/office/powerpoint/2010/main" val="22756364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only time she needs a network connection is when she’s ready to share her snapshots with you.</a:t>
            </a:r>
          </a:p>
        </p:txBody>
      </p:sp>
    </p:spTree>
    <p:extLst>
      <p:ext uri="{BB962C8B-B14F-4D97-AF65-F5344CB8AC3E}">
        <p14:creationId xmlns:p14="http://schemas.microsoft.com/office/powerpoint/2010/main" val="1611232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let's simplify our drawings a little, so that we can focus on the important issues:</a:t>
            </a:r>
          </a:p>
          <a:p>
            <a:pPr lvl="0">
              <a:buNone/>
            </a:pPr>
            <a:endParaRPr lang="en-US">
              <a:latin typeface="DejaVu Sans" pitchFamily="34"/>
              <a:cs typeface="Tahoma" pitchFamily="2"/>
            </a:endParaRPr>
          </a:p>
          <a:p>
            <a:pPr lvl="0">
              <a:buNone/>
            </a:pPr>
            <a:r>
              <a:rPr lang="en-US">
                <a:latin typeface="DejaVu Sans" pitchFamily="34"/>
                <a:cs typeface="Tahoma" pitchFamily="2"/>
              </a:rPr>
              <a:t>We don't need to draw the “working” directory, and the “branches” and “tags” files. We know they're always there, anyway.</a:t>
            </a:r>
          </a:p>
        </p:txBody>
      </p:sp>
    </p:spTree>
    <p:extLst>
      <p:ext uri="{BB962C8B-B14F-4D97-AF65-F5344CB8AC3E}">
        <p14:creationId xmlns:p14="http://schemas.microsoft.com/office/powerpoint/2010/main" val="15722458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Instead we will add labels that that point to the branches and tags that we are currently interested in.</a:t>
            </a:r>
          </a:p>
          <a:p>
            <a:pPr lvl="0">
              <a:buNone/>
            </a:pPr>
            <a:endParaRPr lang="en-US">
              <a:latin typeface="DejaVu Sans" pitchFamily="34"/>
              <a:cs typeface="Tahoma" pitchFamily="2"/>
            </a:endParaRPr>
          </a:p>
          <a:p>
            <a:pPr lvl="0">
              <a:buNone/>
            </a:pPr>
            <a:r>
              <a:rPr lang="en-US">
                <a:latin typeface="DejaVu Sans" pitchFamily="34"/>
                <a:cs typeface="Tahoma" pitchFamily="2"/>
              </a:rPr>
              <a:t>Branches are green, and tags are yellow.</a:t>
            </a:r>
          </a:p>
          <a:p>
            <a:pPr lvl="0">
              <a:buNone/>
            </a:pPr>
            <a:endParaRPr lang="en-US">
              <a:latin typeface="DejaVu Sans" pitchFamily="34"/>
              <a:cs typeface="Tahoma" pitchFamily="2"/>
            </a:endParaRPr>
          </a:p>
          <a:p>
            <a:pPr lvl="0">
              <a:buNone/>
            </a:pPr>
            <a:r>
              <a:rPr lang="en-US">
                <a:latin typeface="DejaVu Sans" pitchFamily="34"/>
                <a:cs typeface="Tahoma" pitchFamily="2"/>
              </a:rPr>
              <a:t>There's a “master” branch, a “v1.0-maint” branch, a “math” branch that we'll use shortly, and finally, two tags - “v1.0” and “v1.0.1”.</a:t>
            </a:r>
          </a:p>
        </p:txBody>
      </p:sp>
    </p:spTree>
    <p:extLst>
      <p:ext uri="{BB962C8B-B14F-4D97-AF65-F5344CB8AC3E}">
        <p14:creationId xmlns:p14="http://schemas.microsoft.com/office/powerpoint/2010/main" val="13178627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Finally, let's draw the snapshots as simple dots.</a:t>
            </a:r>
          </a:p>
          <a:p>
            <a:pPr lvl="0">
              <a:buNone/>
            </a:pPr>
            <a:endParaRPr lang="en-US">
              <a:latin typeface="DejaVu Sans" pitchFamily="34"/>
              <a:cs typeface="Tahoma" pitchFamily="2"/>
            </a:endParaRPr>
          </a:p>
          <a:p>
            <a:pPr lvl="0">
              <a:buNone/>
            </a:pPr>
            <a:r>
              <a:rPr lang="en-US">
                <a:latin typeface="DejaVu Sans" pitchFamily="34"/>
                <a:cs typeface="Tahoma" pitchFamily="2"/>
              </a:rPr>
              <a:t>But remember, that they are still the same snapshot directories that we created from the start.</a:t>
            </a:r>
          </a:p>
          <a:p>
            <a:pPr lvl="0">
              <a:buNone/>
            </a:pPr>
            <a:endParaRPr lang="en-US">
              <a:latin typeface="DejaVu Sans" pitchFamily="34"/>
              <a:cs typeface="Tahoma" pitchFamily="2"/>
            </a:endParaRPr>
          </a:p>
          <a:p>
            <a:pPr lvl="0">
              <a:buNone/>
            </a:pPr>
            <a:r>
              <a:rPr lang="en-US">
                <a:latin typeface="DejaVu Sans" pitchFamily="34"/>
                <a:cs typeface="Tahoma" pitchFamily="2"/>
              </a:rPr>
              <a:t>And since the pointers between snapshots always point downwards in this graph, we can use simple lines instead.</a:t>
            </a:r>
          </a:p>
        </p:txBody>
      </p:sp>
    </p:spTree>
    <p:extLst>
      <p:ext uri="{BB962C8B-B14F-4D97-AF65-F5344CB8AC3E}">
        <p14:creationId xmlns:p14="http://schemas.microsoft.com/office/powerpoint/2010/main" val="4177343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Before Zoe left on her trip, you had asked her to start working off of the branch named ‘math’ and to implement a function that generated prime numbers (the 3 green shapshots).</a:t>
            </a:r>
          </a:p>
          <a:p>
            <a:pPr lvl="0">
              <a:buNone/>
            </a:pPr>
            <a:endParaRPr lang="en-US">
              <a:latin typeface="DejaVu Sans" pitchFamily="34"/>
              <a:cs typeface="Tahoma" pitchFamily="2"/>
            </a:endParaRPr>
          </a:p>
          <a:p>
            <a:pPr lvl="0">
              <a:buNone/>
            </a:pPr>
            <a:r>
              <a:rPr lang="en-US">
                <a:latin typeface="DejaVu Sans" pitchFamily="34"/>
                <a:cs typeface="Tahoma" pitchFamily="2"/>
              </a:rPr>
              <a:t>Meanwhile, you were also developing off of the ‘math’ branch, only you were writing a function to generate magic numbers (the 2 blue snapshots).</a:t>
            </a:r>
          </a:p>
        </p:txBody>
      </p:sp>
    </p:spTree>
    <p:extLst>
      <p:ext uri="{BB962C8B-B14F-4D97-AF65-F5344CB8AC3E}">
        <p14:creationId xmlns:p14="http://schemas.microsoft.com/office/powerpoint/2010/main" val="16134310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that Zoe has returned, you are faced with the task of merging these two separate branches of development into a single snapshot.</a:t>
            </a:r>
          </a:p>
          <a:p>
            <a:pPr lvl="0">
              <a:buNone/>
            </a:pPr>
            <a:endParaRPr lang="en-US">
              <a:latin typeface="DejaVu Sans" pitchFamily="34"/>
              <a:cs typeface="Tahoma" pitchFamily="2"/>
            </a:endParaRPr>
          </a:p>
          <a:p>
            <a:pPr lvl="0">
              <a:buNone/>
            </a:pPr>
            <a:r>
              <a:rPr lang="en-US">
                <a:latin typeface="DejaVu Sans" pitchFamily="34"/>
                <a:cs typeface="Tahoma" pitchFamily="2"/>
              </a:rPr>
              <a:t>But how?</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6612525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the working directory, you copy in the changes done on </a:t>
            </a:r>
            <a:r>
              <a:rPr lang="en-US" u="sng">
                <a:latin typeface="DejaVu Sans" pitchFamily="34"/>
                <a:cs typeface="Tahoma" pitchFamily="2"/>
              </a:rPr>
              <a:t>both</a:t>
            </a:r>
            <a:r>
              <a:rPr lang="en-US">
                <a:latin typeface="DejaVu Sans" pitchFamily="34"/>
                <a:cs typeface="Tahoma" pitchFamily="2"/>
              </a:rPr>
              <a:t> branches, and reconcile their differences.</a:t>
            </a:r>
          </a:p>
          <a:p>
            <a:pPr lvl="0">
              <a:buNone/>
            </a:pPr>
            <a:endParaRPr lang="en-US">
              <a:latin typeface="DejaVu Sans" pitchFamily="34"/>
              <a:cs typeface="Tahoma" pitchFamily="2"/>
            </a:endParaRPr>
          </a:p>
          <a:p>
            <a:pPr lvl="0">
              <a:buNone/>
            </a:pPr>
            <a:r>
              <a:rPr lang="en-US">
                <a:latin typeface="DejaVu Sans" pitchFamily="34"/>
                <a:cs typeface="Tahoma" pitchFamily="2"/>
              </a:rPr>
              <a:t>You create a new snapshot, a “merge” snapshot, from the working directory.</a:t>
            </a:r>
          </a:p>
          <a:p>
            <a:pPr lvl="0">
              <a:buNone/>
            </a:pPr>
            <a:endParaRPr lang="en-US">
              <a:latin typeface="DejaVu Sans" pitchFamily="34"/>
              <a:cs typeface="Tahoma" pitchFamily="2"/>
            </a:endParaRPr>
          </a:p>
          <a:p>
            <a:pPr lvl="0">
              <a:buNone/>
            </a:pPr>
            <a:r>
              <a:rPr lang="en-US">
                <a:latin typeface="DejaVu Sans" pitchFamily="34"/>
                <a:cs typeface="Tahoma" pitchFamily="2"/>
              </a:rPr>
              <a:t>But there is something special about this snapshot:</a:t>
            </a:r>
          </a:p>
          <a:p>
            <a:pPr lvl="0">
              <a:buNone/>
            </a:pPr>
            <a:endParaRPr lang="en-US">
              <a:latin typeface="DejaVu Sans" pitchFamily="34"/>
              <a:cs typeface="Tahoma" pitchFamily="2"/>
            </a:endParaRPr>
          </a:p>
          <a:p>
            <a:pPr lvl="0">
              <a:buNone/>
            </a:pPr>
            <a:r>
              <a:rPr lang="en-US">
                <a:latin typeface="DejaVu Sans" pitchFamily="34"/>
                <a:cs typeface="Tahoma" pitchFamily="2"/>
              </a:rPr>
              <a:t>Instead of just a single parent, this merge snapshot has </a:t>
            </a:r>
            <a:r>
              <a:rPr lang="en-US" u="sng">
                <a:latin typeface="DejaVu Sans" pitchFamily="34"/>
                <a:cs typeface="Tahoma" pitchFamily="2"/>
              </a:rPr>
              <a:t>two</a:t>
            </a:r>
            <a:r>
              <a:rPr lang="en-US">
                <a:latin typeface="DejaVu Sans" pitchFamily="34"/>
                <a:cs typeface="Tahoma" pitchFamily="2"/>
              </a:rPr>
              <a:t> parents!</a:t>
            </a:r>
          </a:p>
          <a:p>
            <a:pPr lvl="0">
              <a:buNone/>
            </a:pPr>
            <a:endParaRPr lang="en-US">
              <a:latin typeface="DejaVu Sans" pitchFamily="34"/>
              <a:cs typeface="Tahoma" pitchFamily="2"/>
            </a:endParaRPr>
          </a:p>
          <a:p>
            <a:pPr lvl="0">
              <a:buNone/>
            </a:pPr>
            <a:r>
              <a:rPr lang="en-US">
                <a:latin typeface="DejaVu Sans" pitchFamily="34"/>
                <a:cs typeface="Tahoma" pitchFamily="2"/>
              </a:rPr>
              <a:t>The first parent is the latest on </a:t>
            </a:r>
            <a:r>
              <a:rPr lang="en-US" u="sng">
                <a:latin typeface="DejaVu Sans" pitchFamily="34"/>
                <a:cs typeface="Tahoma" pitchFamily="2"/>
              </a:rPr>
              <a:t>your</a:t>
            </a:r>
            <a:r>
              <a:rPr lang="en-US">
                <a:latin typeface="DejaVu Sans" pitchFamily="34"/>
                <a:cs typeface="Tahoma" pitchFamily="2"/>
              </a:rPr>
              <a:t> ‘math’ branch and the second parent is Zoe’s latest on </a:t>
            </a:r>
            <a:r>
              <a:rPr lang="en-US" u="sng">
                <a:latin typeface="DejaVu Sans" pitchFamily="34"/>
                <a:cs typeface="Tahoma" pitchFamily="2"/>
              </a:rPr>
              <a:t>her</a:t>
            </a:r>
            <a:r>
              <a:rPr lang="en-US">
                <a:latin typeface="DejaVu Sans" pitchFamily="34"/>
                <a:cs typeface="Tahoma" pitchFamily="2"/>
              </a:rPr>
              <a:t> ‘math’ branch.</a:t>
            </a:r>
          </a:p>
        </p:txBody>
      </p:sp>
    </p:spTree>
    <p:extLst>
      <p:ext uri="{BB962C8B-B14F-4D97-AF65-F5344CB8AC3E}">
        <p14:creationId xmlns:p14="http://schemas.microsoft.com/office/powerpoint/2010/main" val="5357974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you complete the merge, Zoe fetches all the snapshots that you have that she does not:</a:t>
            </a:r>
          </a:p>
          <a:p>
            <a:pPr lvl="0">
              <a:buNone/>
            </a:pPr>
            <a:r>
              <a:rPr lang="en-US">
                <a:latin typeface="DejaVu Sans" pitchFamily="34"/>
                <a:cs typeface="Tahoma" pitchFamily="2"/>
              </a:rPr>
              <a:t>- Your development on the ‘math’ branch (blue)</a:t>
            </a:r>
          </a:p>
          <a:p>
            <a:pPr lvl="0">
              <a:buNone/>
            </a:pPr>
            <a:r>
              <a:rPr lang="en-US">
                <a:latin typeface="DejaVu Sans" pitchFamily="34"/>
                <a:cs typeface="Tahoma" pitchFamily="2"/>
              </a:rPr>
              <a:t>- The merge snapshot.</a:t>
            </a:r>
          </a:p>
          <a:p>
            <a:pPr lvl="0">
              <a:buNone/>
            </a:pPr>
            <a:endParaRPr lang="en-US">
              <a:latin typeface="DejaVu Sans" pitchFamily="34"/>
              <a:cs typeface="Tahoma" pitchFamily="2"/>
            </a:endParaRPr>
          </a:p>
          <a:p>
            <a:pPr lvl="0">
              <a:buNone/>
            </a:pPr>
            <a:r>
              <a:rPr lang="en-US">
                <a:latin typeface="DejaVu Sans" pitchFamily="34"/>
                <a:cs typeface="Tahoma" pitchFamily="2"/>
              </a:rPr>
              <a:t>Once she does this, both of your histories match exactly!</a:t>
            </a:r>
          </a:p>
        </p:txBody>
      </p:sp>
    </p:spTree>
    <p:extLst>
      <p:ext uri="{BB962C8B-B14F-4D97-AF65-F5344CB8AC3E}">
        <p14:creationId xmlns:p14="http://schemas.microsoft.com/office/powerpoint/2010/main" val="10410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jump in</a:t>
            </a:r>
            <a:r>
              <a:rPr lang="en-US" baseline="0" dirty="0" smtClean="0"/>
              <a:t>to a demo with the GitHub for Windows client shortly, but keep in mind there are other options out there.</a:t>
            </a:r>
          </a:p>
          <a:p>
            <a:endParaRPr lang="en-US" b="0" baseline="0" dirty="0" smtClean="0"/>
          </a:p>
          <a:p>
            <a:r>
              <a:rPr lang="en-US" b="0" baseline="0" dirty="0" err="1" smtClean="0"/>
              <a:t>Atlassian’s</a:t>
            </a:r>
            <a:r>
              <a:rPr lang="en-US" b="0" baseline="0" dirty="0" smtClean="0"/>
              <a:t> </a:t>
            </a:r>
            <a:r>
              <a:rPr lang="en-US" b="0" baseline="0" dirty="0" err="1" smtClean="0"/>
              <a:t>SourceTree</a:t>
            </a:r>
            <a:r>
              <a:rPr lang="en-US" b="0" baseline="0" dirty="0" smtClean="0"/>
              <a:t> is fantastic and works with Mercurial as well. I tend to use this and the GitHub for Windows client. - </a:t>
            </a:r>
            <a:r>
              <a:rPr lang="en-US" sz="1200" kern="1200" dirty="0" smtClean="0">
                <a:solidFill>
                  <a:schemeClr val="tx1"/>
                </a:solidFill>
                <a:latin typeface="+mn-lt"/>
                <a:ea typeface="+mn-ea"/>
                <a:cs typeface="+mn-cs"/>
              </a:rPr>
              <a:t>https://www.sourcetreeapp.com/</a:t>
            </a:r>
          </a:p>
          <a:p>
            <a:endParaRPr lang="en-US" b="0" baseline="0" dirty="0" smtClean="0"/>
          </a:p>
          <a:p>
            <a:r>
              <a:rPr lang="en-US" b="0" baseline="0" dirty="0" err="1" smtClean="0"/>
              <a:t>TortoiseGit</a:t>
            </a:r>
            <a:r>
              <a:rPr lang="en-US" b="0" baseline="0" dirty="0" smtClean="0"/>
              <a:t> is another client you might hear about often - </a:t>
            </a:r>
            <a:r>
              <a:rPr lang="en-US" sz="1200" kern="1200" dirty="0" smtClean="0">
                <a:solidFill>
                  <a:schemeClr val="tx1"/>
                </a:solidFill>
                <a:latin typeface="+mn-lt"/>
                <a:ea typeface="+mn-ea"/>
                <a:cs typeface="+mn-cs"/>
              </a:rPr>
              <a:t>http://tortoisegit.org/</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4869567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n-US" dirty="0">
                <a:latin typeface="DejaVu Sans" pitchFamily="34"/>
                <a:cs typeface="Tahoma" pitchFamily="2"/>
              </a:rPr>
              <a:t>Like many software developers you have a compulsion to keep your code clean and very well organized. This carries over into a desire to keep your code history well groomed.</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Last night you came home after having a few too many pints of Guinness at the local pub and started coding, producing a handful of snapshots along the way.</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This morning, a review of the code you wrote last night makes you cringe a little bit.</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The code is good overall, but you made a lot of mistakes early on that you corrected in later snapshots.</a:t>
            </a:r>
          </a:p>
        </p:txBody>
      </p:sp>
    </p:spTree>
    <p:extLst>
      <p:ext uri="{BB962C8B-B14F-4D97-AF65-F5344CB8AC3E}">
        <p14:creationId xmlns:p14="http://schemas.microsoft.com/office/powerpoint/2010/main" val="10232656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Let’s say the branch on which you did your drunken development is called ‘drunk’ and you made three snapshots after you got home from the bar.</a:t>
            </a:r>
          </a:p>
          <a:p>
            <a:pPr lvl="0">
              <a:buNone/>
            </a:pPr>
            <a:endParaRPr lang="en-US">
              <a:latin typeface="DejaVu Sans" pitchFamily="34"/>
              <a:cs typeface="Tahoma" pitchFamily="2"/>
            </a:endParaRPr>
          </a:p>
          <a:p>
            <a:pPr lvl="0">
              <a:buNone/>
            </a:pPr>
            <a:r>
              <a:rPr lang="en-US">
                <a:latin typeface="DejaVu Sans" pitchFamily="34"/>
                <a:cs typeface="Tahoma" pitchFamily="2"/>
              </a:rPr>
              <a:t>If the name ‘drunk’ points at the latest snapshot on that branch, then we can </a:t>
            </a:r>
            <a:r>
              <a:rPr lang="en-US" u="sng">
                <a:latin typeface="DejaVu Sans" pitchFamily="34"/>
                <a:cs typeface="Tahoma" pitchFamily="2"/>
              </a:rPr>
              <a:t>invent</a:t>
            </a:r>
            <a:r>
              <a:rPr lang="en-US">
                <a:latin typeface="DejaVu Sans" pitchFamily="34"/>
                <a:cs typeface="Tahoma" pitchFamily="2"/>
              </a:rPr>
              <a:t> a useful notation to refer to the parent of that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9880702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notation ‘drunk^’ (caret/hat) means the parent of the snapshot pointed to by the branch name ‘drunk’.</a:t>
            </a:r>
          </a:p>
        </p:txBody>
      </p:sp>
    </p:spTree>
    <p:extLst>
      <p:ext uri="{BB962C8B-B14F-4D97-AF65-F5344CB8AC3E}">
        <p14:creationId xmlns:p14="http://schemas.microsoft.com/office/powerpoint/2010/main" val="34054011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Similarly ‘drunk^^’ means the grandparent of the ‘drunk’ snapshot.</a:t>
            </a:r>
          </a:p>
          <a:p>
            <a:pPr lvl="0">
              <a:buNone/>
            </a:pPr>
            <a:endParaRPr lang="en-US">
              <a:latin typeface="DejaVu Sans" pitchFamily="34"/>
              <a:cs typeface="Tahoma" pitchFamily="2"/>
            </a:endParaRPr>
          </a:p>
          <a:p>
            <a:pPr lvl="0">
              <a:buNone/>
            </a:pPr>
            <a:r>
              <a:rPr lang="en-US">
                <a:latin typeface="DejaVu Sans" pitchFamily="34"/>
                <a:cs typeface="Tahoma" pitchFamily="2"/>
              </a:rPr>
              <a:t>So the three snapshots in chronological order are ‘drunk^^’, ‘drunk^’, and ‘drunk’.</a:t>
            </a:r>
          </a:p>
        </p:txBody>
      </p:sp>
    </p:spTree>
    <p:extLst>
      <p:ext uri="{BB962C8B-B14F-4D97-AF65-F5344CB8AC3E}">
        <p14:creationId xmlns:p14="http://schemas.microsoft.com/office/powerpoint/2010/main" val="18816893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Say that the end result from the three messy snapshots on the “drunk” branch, was changing an existing function, “foo”, and adding a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You’d really like those three lousy snapshots to be two clean snapshots. One that changes the existing function, “foo”, and one that adds the new file, “bar.cpp”.</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40367571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accomplish this revision of history you copy ‘drunk’ to ‘working’ and delete the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Now ‘working’ contains the first change only: the correct modifications to the existing function “foo”.</a:t>
            </a:r>
          </a:p>
        </p:txBody>
      </p:sp>
    </p:spTree>
    <p:extLst>
      <p:ext uri="{BB962C8B-B14F-4D97-AF65-F5344CB8AC3E}">
        <p14:creationId xmlns:p14="http://schemas.microsoft.com/office/powerpoint/2010/main" val="4129671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create a new snapshot from ‘working’ and write the message to be appropriate to the changes.</a:t>
            </a:r>
          </a:p>
          <a:p>
            <a:pPr lvl="0">
              <a:buNone/>
            </a:pPr>
            <a:endParaRPr lang="en-US">
              <a:latin typeface="DejaVu Sans" pitchFamily="34"/>
              <a:cs typeface="Tahoma" pitchFamily="2"/>
            </a:endParaRPr>
          </a:p>
          <a:p>
            <a:pPr lvl="0">
              <a:buNone/>
            </a:pPr>
            <a:r>
              <a:rPr lang="en-US">
                <a:latin typeface="DejaVu Sans" pitchFamily="34"/>
                <a:cs typeface="Tahoma" pitchFamily="2"/>
              </a:rPr>
              <a:t>For the parent you specify the SHA1 of the ‘drunk^^^’ snapshot, essentially creating a new branch off of the same snapshot as last night.</a:t>
            </a:r>
          </a:p>
        </p:txBody>
      </p:sp>
    </p:spTree>
    <p:extLst>
      <p:ext uri="{BB962C8B-B14F-4D97-AF65-F5344CB8AC3E}">
        <p14:creationId xmlns:p14="http://schemas.microsoft.com/office/powerpoint/2010/main" val="38241304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you can copy ‘drunk’ to ‘working’ and roll a snapshot that adds the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As the parent you specify the snapshot you created just before this one.</a:t>
            </a:r>
          </a:p>
        </p:txBody>
      </p:sp>
    </p:spTree>
    <p:extLst>
      <p:ext uri="{BB962C8B-B14F-4D97-AF65-F5344CB8AC3E}">
        <p14:creationId xmlns:p14="http://schemas.microsoft.com/office/powerpoint/2010/main" val="4986799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the last step, you change the branch name ‘drunk’ to point to the last snapshot you just made.</a:t>
            </a:r>
          </a:p>
        </p:txBody>
      </p:sp>
    </p:spTree>
    <p:extLst>
      <p:ext uri="{BB962C8B-B14F-4D97-AF65-F5344CB8AC3E}">
        <p14:creationId xmlns:p14="http://schemas.microsoft.com/office/powerpoint/2010/main" val="12409885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history of the ‘drunk’ branch now represents a nicer version of what you did last night.</a:t>
            </a:r>
          </a:p>
          <a:p>
            <a:pPr lvl="0">
              <a:buNone/>
            </a:pPr>
            <a:endParaRPr lang="en-US">
              <a:latin typeface="DejaVu Sans" pitchFamily="34"/>
              <a:cs typeface="Tahoma" pitchFamily="2"/>
            </a:endParaRPr>
          </a:p>
          <a:p>
            <a:pPr lvl="0">
              <a:buNone/>
            </a:pPr>
            <a:r>
              <a:rPr lang="en-US">
                <a:latin typeface="DejaVu Sans" pitchFamily="34"/>
                <a:cs typeface="Tahoma" pitchFamily="2"/>
              </a:rPr>
              <a:t>The other snapshots that you’ve replaced are no longer needed so you can delete them or just leave them around for posterity.</a:t>
            </a:r>
          </a:p>
          <a:p>
            <a:pPr lvl="0">
              <a:buNone/>
            </a:pPr>
            <a:endParaRPr lang="en-US">
              <a:latin typeface="DejaVu Sans" pitchFamily="34"/>
              <a:cs typeface="Tahoma" pitchFamily="2"/>
            </a:endParaRPr>
          </a:p>
          <a:p>
            <a:pPr lvl="0">
              <a:buNone/>
            </a:pPr>
            <a:r>
              <a:rPr lang="en-US">
                <a:latin typeface="DejaVu Sans" pitchFamily="34"/>
                <a:cs typeface="Tahoma" pitchFamily="2"/>
              </a:rPr>
              <a:t>No branch names are currently pointing at them so it will be hard to find them later on, but if you don’t delete them, they’ll stick around.</a:t>
            </a:r>
          </a:p>
        </p:txBody>
      </p:sp>
    </p:spTree>
    <p:extLst>
      <p:ext uri="{BB962C8B-B14F-4D97-AF65-F5344CB8AC3E}">
        <p14:creationId xmlns:p14="http://schemas.microsoft.com/office/powerpoint/2010/main" val="309490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7763149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much as you try to keep your new modifications related to a single feature or logical chunk, you sometimes get sidetracked and start hacking on something totally unrelated.</a:t>
            </a:r>
          </a:p>
          <a:p>
            <a:pPr lvl="0">
              <a:buNone/>
            </a:pPr>
            <a:endParaRPr lang="en-US">
              <a:latin typeface="DejaVu Sans" pitchFamily="34"/>
              <a:cs typeface="Tahoma" pitchFamily="2"/>
            </a:endParaRPr>
          </a:p>
          <a:p>
            <a:pPr lvl="0">
              <a:buNone/>
            </a:pPr>
            <a:r>
              <a:rPr lang="en-US">
                <a:latin typeface="DejaVu Sans" pitchFamily="34"/>
                <a:cs typeface="Tahoma" pitchFamily="2"/>
              </a:rPr>
              <a:t>Only half-way into this do you realize that your working directory now contains what should really be separated as two discrete snapshots.</a:t>
            </a:r>
          </a:p>
        </p:txBody>
      </p:sp>
    </p:spTree>
    <p:extLst>
      <p:ext uri="{BB962C8B-B14F-4D97-AF65-F5344CB8AC3E}">
        <p14:creationId xmlns:p14="http://schemas.microsoft.com/office/powerpoint/2010/main" val="15360907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help you with this annoying situation, the concept of a “staging” directory is useful. This area acts as an intermediate step between your working directory and a final snapshot.</a:t>
            </a:r>
          </a:p>
          <a:p>
            <a:pPr lvl="0">
              <a:buNone/>
            </a:pPr>
            <a:endParaRPr lang="en-US">
              <a:latin typeface="DejaVu Sans" pitchFamily="34"/>
              <a:cs typeface="Tahoma" pitchFamily="2"/>
            </a:endParaRPr>
          </a:p>
          <a:p>
            <a:pPr lvl="0">
              <a:buNone/>
            </a:pPr>
            <a:r>
              <a:rPr lang="en-US">
                <a:latin typeface="DejaVu Sans" pitchFamily="34"/>
                <a:cs typeface="Tahoma" pitchFamily="2"/>
              </a:rPr>
              <a:t>Each time you finish a snapshot, you first copy it to the “staging” directory, and and then create the snapshot from the “staging” directory.</a:t>
            </a:r>
          </a:p>
        </p:txBody>
      </p:sp>
    </p:spTree>
    <p:extLst>
      <p:ext uri="{BB962C8B-B14F-4D97-AF65-F5344CB8AC3E}">
        <p14:creationId xmlns:p14="http://schemas.microsoft.com/office/powerpoint/2010/main" val="23429318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If it belongs, you mimic the change inside “staging”.</a:t>
            </a:r>
          </a:p>
        </p:txBody>
      </p:sp>
    </p:spTree>
    <p:extLst>
      <p:ext uri="{BB962C8B-B14F-4D97-AF65-F5344CB8AC3E}">
        <p14:creationId xmlns:p14="http://schemas.microsoft.com/office/powerpoint/2010/main" val="23453695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If it doesn’t, you can leave it in “working” and make it part of a later snapshot.</a:t>
            </a:r>
          </a:p>
        </p:txBody>
      </p:sp>
    </p:spTree>
    <p:extLst>
      <p:ext uri="{BB962C8B-B14F-4D97-AF65-F5344CB8AC3E}">
        <p14:creationId xmlns:p14="http://schemas.microsoft.com/office/powerpoint/2010/main" val="11172719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When you're satisfied with the state of the “staging” directory, you create a new snapshot from it.</a:t>
            </a:r>
          </a:p>
          <a:p>
            <a:pPr lvl="0">
              <a:buNone/>
            </a:pPr>
            <a:endParaRPr lang="en-US">
              <a:latin typeface="DejaVu Sans" pitchFamily="34"/>
              <a:cs typeface="Tahoma" pitchFamily="2"/>
            </a:endParaRPr>
          </a:p>
          <a:p>
            <a:pPr lvl="0">
              <a:buNone/>
            </a:pPr>
            <a:r>
              <a:rPr lang="en-US">
                <a:latin typeface="DejaVu Sans" pitchFamily="34"/>
                <a:cs typeface="Tahoma" pitchFamily="2"/>
              </a:rPr>
              <a:t>This separation of coding and preparing the stage makes it easy to specify what is and is not included in the next snapshot. You no longer have to worry too much about making an accidental, unrelated change in your working directory.</a:t>
            </a:r>
          </a:p>
        </p:txBody>
      </p:sp>
    </p:spTree>
    <p:extLst>
      <p:ext uri="{BB962C8B-B14F-4D97-AF65-F5344CB8AC3E}">
        <p14:creationId xmlns:p14="http://schemas.microsoft.com/office/powerpoint/2010/main" val="27026915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have to be a bit careful, though. Consider a file named “README”. You make an edit to this file and then mimic that in “staging”. You go on about your business, editing other files. After a bit, you make another change to “README”.</a:t>
            </a:r>
          </a:p>
          <a:p>
            <a:pPr lvl="0">
              <a:buNone/>
            </a:pPr>
            <a:endParaRPr lang="en-US">
              <a:latin typeface="DejaVu Sans" pitchFamily="34"/>
              <a:cs typeface="Tahoma" pitchFamily="2"/>
            </a:endParaRPr>
          </a:p>
          <a:p>
            <a:pPr lvl="0">
              <a:buNone/>
            </a:pPr>
            <a:r>
              <a:rPr lang="en-US">
                <a:latin typeface="DejaVu Sans" pitchFamily="34"/>
                <a:cs typeface="Tahoma" pitchFamily="2"/>
              </a:rPr>
              <a:t>Now you have made two changes to that file, but only </a:t>
            </a:r>
            <a:r>
              <a:rPr lang="en-US" u="sng">
                <a:latin typeface="DejaVu Sans" pitchFamily="34"/>
                <a:cs typeface="Tahoma" pitchFamily="2"/>
              </a:rPr>
              <a:t>one</a:t>
            </a:r>
            <a:r>
              <a:rPr lang="en-US">
                <a:latin typeface="DejaVu Sans" pitchFamily="34"/>
                <a:cs typeface="Tahoma" pitchFamily="2"/>
              </a:rPr>
              <a:t> is in the staging area! Were you to create a snapshot now, your second change would be absent.</a:t>
            </a:r>
          </a:p>
          <a:p>
            <a:pPr lvl="0">
              <a:buNone/>
            </a:pPr>
            <a:endParaRPr lang="en-US">
              <a:latin typeface="DejaVu Sans" pitchFamily="34"/>
              <a:cs typeface="Tahoma" pitchFamily="2"/>
            </a:endParaRPr>
          </a:p>
          <a:p>
            <a:pPr lvl="0">
              <a:buNone/>
            </a:pPr>
            <a:r>
              <a:rPr lang="en-US">
                <a:latin typeface="DejaVu Sans" pitchFamily="34"/>
                <a:cs typeface="Tahoma" pitchFamily="2"/>
              </a:rPr>
              <a:t>The lesson is this: </a:t>
            </a:r>
            <a:r>
              <a:rPr lang="en-US" u="sng">
                <a:latin typeface="DejaVu Sans" pitchFamily="34"/>
                <a:cs typeface="Tahoma" pitchFamily="2"/>
              </a:rPr>
              <a:t>Every new edit must be added to the staging area if it is to be part of the next snapshot.</a:t>
            </a:r>
          </a:p>
        </p:txBody>
      </p:sp>
    </p:spTree>
    <p:extLst>
      <p:ext uri="{BB962C8B-B14F-4D97-AF65-F5344CB8AC3E}">
        <p14:creationId xmlns:p14="http://schemas.microsoft.com/office/powerpoint/2010/main" val="40853401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With a working directory, a staging area, and loads of snapshots laying around, it starts to get confusing as to what the specific code changes are between these directories.</a:t>
            </a:r>
          </a:p>
          <a:p>
            <a:pPr lvl="0">
              <a:buNone/>
            </a:pPr>
            <a:endParaRPr lang="en-US">
              <a:latin typeface="DejaVu Sans" pitchFamily="34"/>
              <a:cs typeface="Tahoma" pitchFamily="2"/>
            </a:endParaRPr>
          </a:p>
          <a:p>
            <a:pPr lvl="0">
              <a:buNone/>
            </a:pPr>
            <a:r>
              <a:rPr lang="en-US">
                <a:latin typeface="DejaVu Sans" pitchFamily="34"/>
                <a:cs typeface="Tahoma" pitchFamily="2"/>
              </a:rPr>
              <a:t>A snapshot message only gives you a summary of what changed, not exactly what lines were changed between two files.</a:t>
            </a:r>
          </a:p>
        </p:txBody>
      </p:sp>
    </p:spTree>
    <p:extLst>
      <p:ext uri="{BB962C8B-B14F-4D97-AF65-F5344CB8AC3E}">
        <p14:creationId xmlns:p14="http://schemas.microsoft.com/office/powerpoint/2010/main" val="21008366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Using a diffing algorithm, you can implement a small program that shows you the differences in two codebases.</a:t>
            </a:r>
          </a:p>
          <a:p>
            <a:pPr lvl="0">
              <a:buNone/>
            </a:pPr>
            <a:endParaRPr lang="en-US">
              <a:latin typeface="DejaVu Sans" pitchFamily="34"/>
              <a:cs typeface="Tahoma" pitchFamily="2"/>
            </a:endParaRPr>
          </a:p>
          <a:p>
            <a:pPr lvl="0">
              <a:buNone/>
            </a:pPr>
            <a:r>
              <a:rPr lang="en-US">
                <a:latin typeface="DejaVu Sans" pitchFamily="34"/>
                <a:cs typeface="Tahoma" pitchFamily="2"/>
              </a:rPr>
              <a:t>As you develop and copy things from your working directory to the staging area, you’ll want to easily see what is different between the two, so that you can determine what else needs to be staged.</a:t>
            </a:r>
          </a:p>
        </p:txBody>
      </p:sp>
    </p:spTree>
    <p:extLst>
      <p:ext uri="{BB962C8B-B14F-4D97-AF65-F5344CB8AC3E}">
        <p14:creationId xmlns:p14="http://schemas.microsoft.com/office/powerpoint/2010/main" val="14776274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also important to see how the staging area is different from the last snapshot, since these changes are what will become part of the next snapshot you produce.</a:t>
            </a:r>
          </a:p>
        </p:txBody>
      </p:sp>
    </p:spTree>
    <p:extLst>
      <p:ext uri="{BB962C8B-B14F-4D97-AF65-F5344CB8AC3E}">
        <p14:creationId xmlns:p14="http://schemas.microsoft.com/office/powerpoint/2010/main" val="39161678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There are many other diffs you might want to see.</a:t>
            </a:r>
          </a:p>
          <a:p>
            <a:pPr lvl="0">
              <a:buNone/>
            </a:pPr>
            <a:endParaRPr lang="en-US">
              <a:latin typeface="DejaVu Sans" pitchFamily="34"/>
              <a:cs typeface="Tahoma" pitchFamily="2"/>
            </a:endParaRPr>
          </a:p>
          <a:p>
            <a:pPr lvl="0">
              <a:buNone/>
            </a:pPr>
            <a:r>
              <a:rPr lang="en-US">
                <a:latin typeface="DejaVu Sans" pitchFamily="34"/>
                <a:cs typeface="Tahoma" pitchFamily="2"/>
              </a:rPr>
              <a:t>The differences between a specific snapshot and its parent would show you the specific changes (aka. “changeset”) that was introduced by that snapshot.</a:t>
            </a:r>
          </a:p>
        </p:txBody>
      </p:sp>
    </p:spTree>
    <p:extLst>
      <p:ext uri="{BB962C8B-B14F-4D97-AF65-F5344CB8AC3E}">
        <p14:creationId xmlns:p14="http://schemas.microsoft.com/office/powerpoint/2010/main" val="1834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35702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Bio:</a:t>
            </a:r>
          </a:p>
          <a:p>
            <a:pPr lvl="0">
              <a:buNone/>
            </a:pPr>
            <a:r>
              <a:rPr lang="en-US" sz="1300">
                <a:latin typeface="DejaVu Sans" pitchFamily="34"/>
                <a:cs typeface="Tahoma" pitchFamily="2"/>
              </a:rPr>
              <a:t>My name is Johan Herland</a:t>
            </a:r>
          </a:p>
          <a:p>
            <a:pPr lvl="0">
              <a:buNone/>
            </a:pPr>
            <a:endParaRPr lang="en-US" sz="1300">
              <a:latin typeface="DejaVu Sans" pitchFamily="34"/>
              <a:cs typeface="Tahoma" pitchFamily="2"/>
            </a:endParaRPr>
          </a:p>
          <a:p>
            <a:pPr lvl="0">
              <a:buNone/>
            </a:pPr>
            <a:r>
              <a:rPr lang="en-US" sz="1300">
                <a:latin typeface="DejaVu Sans" pitchFamily="34"/>
                <a:cs typeface="Tahoma" pitchFamily="2"/>
              </a:rPr>
              <a:t>Software developer in Telepresence @ Cisco Lysaker.</a:t>
            </a:r>
          </a:p>
          <a:p>
            <a:pPr lvl="0">
              <a:buNone/>
            </a:pPr>
            <a:r>
              <a:rPr lang="en-US" sz="1300">
                <a:latin typeface="DejaVu Sans" pitchFamily="34"/>
                <a:cs typeface="Tahoma" pitchFamily="2"/>
              </a:rPr>
              <a:t>Worked at Cisco for 1.5 years.</a:t>
            </a:r>
          </a:p>
          <a:p>
            <a:pPr lvl="0">
              <a:buNone/>
            </a:pPr>
            <a:r>
              <a:rPr lang="en-US" sz="1300">
                <a:latin typeface="DejaVu Sans" pitchFamily="34"/>
                <a:cs typeface="Tahoma" pitchFamily="2"/>
              </a:rPr>
              <a:t>Before: Worked at Opera Software for 7 years.</a:t>
            </a:r>
          </a:p>
          <a:p>
            <a:pPr lvl="0">
              <a:buNone/>
            </a:pPr>
            <a:r>
              <a:rPr lang="en-US" sz="1300">
                <a:latin typeface="DejaVu Sans" pitchFamily="34"/>
                <a:cs typeface="Tahoma" pitchFamily="2"/>
              </a:rPr>
              <a:t>Meddled with DVCS for ~6 years.</a:t>
            </a:r>
          </a:p>
          <a:p>
            <a:pPr lvl="0">
              <a:buNone/>
            </a:pPr>
            <a:r>
              <a:rPr lang="en-US" sz="1300">
                <a:latin typeface="DejaVu Sans" pitchFamily="34"/>
                <a:cs typeface="Tahoma" pitchFamily="2"/>
              </a:rPr>
              <a:t>At Opera, I headed up the migration from CVS to Git.</a:t>
            </a:r>
          </a:p>
          <a:p>
            <a:pPr lvl="0">
              <a:buNone/>
            </a:pPr>
            <a:r>
              <a:rPr lang="en-US" sz="1300">
                <a:latin typeface="DejaVu Sans" pitchFamily="34"/>
                <a:cs typeface="Tahoma" pitchFamily="2"/>
              </a:rPr>
              <a:t>Been involved in migration from SVN to Git at Cisco.</a:t>
            </a:r>
          </a:p>
          <a:p>
            <a:pPr lvl="0">
              <a:buNone/>
            </a:pPr>
            <a:r>
              <a:rPr lang="en-US" sz="1300">
                <a:latin typeface="DejaVu Sans" pitchFamily="34"/>
                <a:cs typeface="Tahoma" pitchFamily="2"/>
              </a:rPr>
              <a:t>I also occasionally contribute code to Git itself.</a:t>
            </a:r>
          </a:p>
          <a:p>
            <a:pPr lvl="0">
              <a:buNone/>
            </a:pPr>
            <a:endParaRPr lang="en-US" sz="1300">
              <a:latin typeface="DejaVu Sans" pitchFamily="34"/>
              <a:cs typeface="Tahoma" pitchFamily="2"/>
            </a:endParaRPr>
          </a:p>
          <a:p>
            <a:pPr lvl="0">
              <a:buNone/>
            </a:pPr>
            <a:r>
              <a:rPr lang="en-US">
                <a:latin typeface="DejaVu Sans" pitchFamily="34"/>
                <a:cs typeface="Tahoma" pitchFamily="2"/>
              </a:rPr>
              <a:t>Can everybody hear me?</a:t>
            </a:r>
          </a:p>
          <a:p>
            <a:pPr lvl="0">
              <a:buNone/>
            </a:pPr>
            <a:r>
              <a:rPr lang="en-US">
                <a:latin typeface="DejaVu Sans" pitchFamily="34"/>
                <a:cs typeface="Tahoma" pitchFamily="2"/>
              </a:rPr>
              <a:t>Can everybody see the presentation?</a:t>
            </a:r>
          </a:p>
          <a:p>
            <a:pPr lvl="0">
              <a:buNone/>
            </a:pPr>
            <a:endParaRPr lang="en-US">
              <a:latin typeface="DejaVu Sans" pitchFamily="34"/>
              <a:cs typeface="Tahoma" pitchFamily="2"/>
            </a:endParaRPr>
          </a:p>
          <a:p>
            <a:pPr lvl="0">
              <a:buNone/>
            </a:pPr>
            <a:r>
              <a:rPr lang="en-US">
                <a:latin typeface="DejaVu Sans" pitchFamily="34"/>
                <a:cs typeface="Tahoma" pitchFamily="2"/>
              </a:rPr>
              <a:t>Stop me any time if I'm going too fast, or there's something that doesn't make sense.</a:t>
            </a:r>
          </a:p>
          <a:p>
            <a:pPr lvl="0">
              <a:buNone/>
            </a:pPr>
            <a:r>
              <a:rPr lang="en-US">
                <a:latin typeface="DejaVu Sans" pitchFamily="34"/>
                <a:cs typeface="Tahoma" pitchFamily="2"/>
              </a:rPr>
              <a:t>This is just a starting point. If you got questions and we start wandering off, that's OK too.</a:t>
            </a:r>
          </a:p>
        </p:txBody>
      </p:sp>
    </p:spTree>
    <p:extLst>
      <p:ext uri="{BB962C8B-B14F-4D97-AF65-F5344CB8AC3E}">
        <p14:creationId xmlns:p14="http://schemas.microsoft.com/office/powerpoint/2010/main" val="16557069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diff between two branches would be helpful for making sure your development doesn’t wander too far away from the mainline.</a:t>
            </a:r>
          </a:p>
        </p:txBody>
      </p:sp>
    </p:spTree>
    <p:extLst>
      <p:ext uri="{BB962C8B-B14F-4D97-AF65-F5344CB8AC3E}">
        <p14:creationId xmlns:p14="http://schemas.microsoft.com/office/powerpoint/2010/main" val="9878032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Remember Zoe?</a:t>
            </a:r>
          </a:p>
          <a:p>
            <a:pPr lvl="0">
              <a:buNone/>
            </a:pPr>
            <a:endParaRPr lang="en-US">
              <a:latin typeface="DejaVu Sans" pitchFamily="34"/>
              <a:cs typeface="Tahoma" pitchFamily="2"/>
            </a:endParaRPr>
          </a:p>
          <a:p>
            <a:pPr lvl="0">
              <a:buNone/>
            </a:pPr>
            <a:r>
              <a:rPr lang="en-US">
                <a:latin typeface="DejaVu Sans" pitchFamily="34"/>
                <a:cs typeface="Tahoma" pitchFamily="2"/>
              </a:rPr>
              <a:t>After a few more trips around the world, Zoe starts to complain that her hard drive is filling up with hundreds of nearly identical copies of the software.</a:t>
            </a:r>
          </a:p>
          <a:p>
            <a:pPr lvl="0">
              <a:buNone/>
            </a:pPr>
            <a:endParaRPr lang="en-US">
              <a:latin typeface="DejaVu Sans" pitchFamily="34"/>
              <a:cs typeface="Tahoma" pitchFamily="2"/>
            </a:endParaRPr>
          </a:p>
          <a:p>
            <a:pPr lvl="0">
              <a:buNone/>
            </a:pPr>
            <a:r>
              <a:rPr lang="en-US">
                <a:latin typeface="DejaVu Sans" pitchFamily="34"/>
                <a:cs typeface="Tahoma" pitchFamily="2"/>
              </a:rPr>
              <a:t>You too have been feeling like all the file duplication is wasteful. After a bit of thinking, you come up with something very clever.</a:t>
            </a:r>
          </a:p>
        </p:txBody>
      </p:sp>
    </p:spTree>
    <p:extLst>
      <p:ext uri="{BB962C8B-B14F-4D97-AF65-F5344CB8AC3E}">
        <p14:creationId xmlns:p14="http://schemas.microsoft.com/office/powerpoint/2010/main" val="291053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remember that the SHA1 hash produces a short string that is unique for a given file contents.</a:t>
            </a:r>
          </a:p>
          <a:p>
            <a:pPr lvl="0">
              <a:buNone/>
            </a:pPr>
            <a:endParaRPr lang="en-US">
              <a:latin typeface="DejaVu Sans" pitchFamily="34"/>
              <a:cs typeface="Tahoma" pitchFamily="2"/>
            </a:endParaRPr>
          </a:p>
          <a:p>
            <a:pPr lvl="0">
              <a:buNone/>
            </a:pPr>
            <a:r>
              <a:rPr lang="en-US">
                <a:latin typeface="DejaVu Sans" pitchFamily="34"/>
                <a:cs typeface="Tahoma" pitchFamily="2"/>
              </a:rPr>
              <a:t>Starting with the very first snapshot in the project history, you start a big conversion process. First, you create a directory named “objects” outside of the code history.</a:t>
            </a:r>
          </a:p>
        </p:txBody>
      </p:sp>
    </p:spTree>
    <p:extLst>
      <p:ext uri="{BB962C8B-B14F-4D97-AF65-F5344CB8AC3E}">
        <p14:creationId xmlns:p14="http://schemas.microsoft.com/office/powerpoint/2010/main" val="19918345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Next, you go into the first snapshot directory, and find the most deeply nested directory in the snapshot.</a:t>
            </a:r>
          </a:p>
          <a:p>
            <a:pPr lvl="0">
              <a:buNone/>
            </a:pPr>
            <a:endParaRPr lang="en-US">
              <a:latin typeface="DejaVu Sans" pitchFamily="34"/>
              <a:cs typeface="Tahoma" pitchFamily="2"/>
            </a:endParaRPr>
          </a:p>
          <a:p>
            <a:pPr lvl="0">
              <a:buNone/>
            </a:pPr>
            <a:r>
              <a:rPr lang="en-US">
                <a:latin typeface="DejaVu Sans" pitchFamily="34"/>
                <a:cs typeface="Tahoma" pitchFamily="2"/>
              </a:rPr>
              <a:t>Additionally, you open up a temporary file for writing.</a:t>
            </a:r>
          </a:p>
          <a:p>
            <a:pPr lvl="0">
              <a:buNone/>
            </a:pPr>
            <a:endParaRPr lang="en-US">
              <a:latin typeface="DejaVu Sans" pitchFamily="34"/>
              <a:cs typeface="Tahoma" pitchFamily="2"/>
            </a:endParaRPr>
          </a:p>
          <a:p>
            <a:pPr lvl="0">
              <a:buNone/>
            </a:pPr>
            <a:r>
              <a:rPr lang="en-US">
                <a:latin typeface="DejaVu Sans" pitchFamily="34"/>
                <a:cs typeface="Tahoma" pitchFamily="2"/>
              </a:rPr>
              <a:t>Now, for each file in the most deeply nested directory, you perform the following three steps:</a:t>
            </a:r>
          </a:p>
        </p:txBody>
      </p:sp>
    </p:spTree>
    <p:extLst>
      <p:ext uri="{BB962C8B-B14F-4D97-AF65-F5344CB8AC3E}">
        <p14:creationId xmlns:p14="http://schemas.microsoft.com/office/powerpoint/2010/main" val="38058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1: Calculate the SHA1 of the file contents.</a:t>
            </a:r>
          </a:p>
        </p:txBody>
      </p:sp>
    </p:spTree>
    <p:extLst>
      <p:ext uri="{BB962C8B-B14F-4D97-AF65-F5344CB8AC3E}">
        <p14:creationId xmlns:p14="http://schemas.microsoft.com/office/powerpoint/2010/main" val="120082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2: Add an entry into the temp file that contains the word ‘blob’ (binary large object), the SHA1 from the first step, and the filename.</a:t>
            </a:r>
          </a:p>
        </p:txBody>
      </p:sp>
    </p:spTree>
    <p:extLst>
      <p:ext uri="{BB962C8B-B14F-4D97-AF65-F5344CB8AC3E}">
        <p14:creationId xmlns:p14="http://schemas.microsoft.com/office/powerpoint/2010/main" val="26179283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3: Copy the file to the objects directory and rename it to the SHA1 from step 1.</a:t>
            </a:r>
          </a:p>
        </p:txBody>
      </p:sp>
    </p:spTree>
    <p:extLst>
      <p:ext uri="{BB962C8B-B14F-4D97-AF65-F5344CB8AC3E}">
        <p14:creationId xmlns:p14="http://schemas.microsoft.com/office/powerpoint/2010/main" val="42938143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Repeat this process for the other two files in that directory.</a:t>
            </a:r>
          </a:p>
        </p:txBody>
      </p:sp>
    </p:spTree>
    <p:extLst>
      <p:ext uri="{BB962C8B-B14F-4D97-AF65-F5344CB8AC3E}">
        <p14:creationId xmlns:p14="http://schemas.microsoft.com/office/powerpoint/2010/main" val="30800124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t>
            </a:r>
          </a:p>
        </p:txBody>
      </p:sp>
    </p:spTree>
    <p:extLst>
      <p:ext uri="{BB962C8B-B14F-4D97-AF65-F5344CB8AC3E}">
        <p14:creationId xmlns:p14="http://schemas.microsoft.com/office/powerpoint/2010/main" val="14993945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finished with all the files, find the SHA1 of the temp file contents and use that to name the temp file, also placing it in the objects directory.</a:t>
            </a:r>
          </a:p>
          <a:p>
            <a:pPr lvl="0">
              <a:buNone/>
            </a:pPr>
            <a:endParaRPr lang="en-US">
              <a:latin typeface="DejaVu Sans" pitchFamily="34"/>
              <a:cs typeface="Tahoma" pitchFamily="2"/>
            </a:endParaRPr>
          </a:p>
          <a:p>
            <a:pPr lvl="0">
              <a:buNone/>
            </a:pPr>
            <a:r>
              <a:rPr lang="en-US">
                <a:latin typeface="DejaVu Sans" pitchFamily="34"/>
                <a:cs typeface="Tahoma" pitchFamily="2"/>
              </a:rPr>
              <a:t>Note that the contents of the temp file exactly mirrors the contents of “subsubdir1”, almost some kind of a directory listing. We use this fact in the next phase:</a:t>
            </a:r>
          </a:p>
        </p:txBody>
      </p:sp>
    </p:spTree>
    <p:extLst>
      <p:ext uri="{BB962C8B-B14F-4D97-AF65-F5344CB8AC3E}">
        <p14:creationId xmlns:p14="http://schemas.microsoft.com/office/powerpoint/2010/main" val="319602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3.xml"/><Relationship Id="rId5" Type="http://schemas.openxmlformats.org/officeDocument/2006/relationships/tags" Target="../tags/tag10.xml"/><Relationship Id="rId4" Type="http://schemas.openxmlformats.org/officeDocument/2006/relationships/tags" Target="../tags/tag9.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3.xml"/><Relationship Id="rId5" Type="http://schemas.openxmlformats.org/officeDocument/2006/relationships/tags" Target="../tags/tag15.xml"/><Relationship Id="rId4"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3.xml"/><Relationship Id="rId5" Type="http://schemas.openxmlformats.org/officeDocument/2006/relationships/tags" Target="../tags/tag20.xml"/><Relationship Id="rId4" Type="http://schemas.openxmlformats.org/officeDocument/2006/relationships/tags" Target="../tags/tag19.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72.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3.xml"/><Relationship Id="rId4" Type="http://schemas.openxmlformats.org/officeDocument/2006/relationships/tags" Target="../tags/tag38.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3.xml"/><Relationship Id="rId5" Type="http://schemas.openxmlformats.org/officeDocument/2006/relationships/tags" Target="../tags/tag58.xml"/><Relationship Id="rId4" Type="http://schemas.openxmlformats.org/officeDocument/2006/relationships/tags" Target="../tags/tag57.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3.xml"/><Relationship Id="rId5" Type="http://schemas.openxmlformats.org/officeDocument/2006/relationships/tags" Target="../tags/tag63.xml"/><Relationship Id="rId4" Type="http://schemas.openxmlformats.org/officeDocument/2006/relationships/tags" Target="../tags/tag6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8" name="Slide Number Placeholder 7"/>
          <p:cNvSpPr>
            <a:spLocks noGrp="1"/>
          </p:cNvSpPr>
          <p:nvPr>
            <p:ph type="sldNum" sz="quarter" idx="11"/>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Footer Placeholder 8"/>
          <p:cNvSpPr>
            <a:spLocks noGrp="1"/>
          </p:cNvSpPr>
          <p:nvPr>
            <p:ph type="ftr" sz="quarter" idx="12"/>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Tree>
    <p:extLst>
      <p:ext uri="{BB962C8B-B14F-4D97-AF65-F5344CB8AC3E}">
        <p14:creationId xmlns:p14="http://schemas.microsoft.com/office/powerpoint/2010/main" val="361530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32833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54052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9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07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76764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511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51956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6264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18130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95587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custDataLst>
              <p:tags r:id="rId1"/>
            </p:custDataLst>
          </p:nvPr>
        </p:nvSpPr>
        <p:spPr>
          <a:xfrm>
            <a:off x="914400" y="2130426"/>
            <a:ext cx="10363200" cy="1470025"/>
          </a:xfrm>
        </p:spPr>
        <p:txBody>
          <a:bodyPr/>
          <a:lstStyle>
            <a:lvl1pPr>
              <a:defRPr>
                <a:solidFill>
                  <a:schemeClr val="tx2"/>
                </a:solidFill>
              </a:defRPr>
            </a:lvl1pPr>
          </a:lstStyle>
          <a:p>
            <a:r>
              <a:rPr lang="en-US" smtClean="0"/>
              <a:t>Click to edit Master title style</a:t>
            </a:r>
            <a:endParaRPr lang="he-IL" dirty="0"/>
          </a:p>
        </p:txBody>
      </p:sp>
      <p:sp>
        <p:nvSpPr>
          <p:cNvPr id="3" name="כותרת משנה 2"/>
          <p:cNvSpPr>
            <a:spLocks noGrp="1"/>
          </p:cNvSpPr>
          <p:nvPr>
            <p:ph type="subTitle" idx="1"/>
            <p:custDataLst>
              <p:tags r:id="rId2"/>
            </p:custDataLst>
          </p:nvPr>
        </p:nvSpPr>
        <p:spPr>
          <a:xfrm>
            <a:off x="1828800" y="3886200"/>
            <a:ext cx="85344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
        <p:nvSpPr>
          <p:cNvPr id="4" name="מציין מיקום של תאריך 3"/>
          <p:cNvSpPr>
            <a:spLocks noGrp="1"/>
          </p:cNvSpPr>
          <p:nvPr>
            <p:ph type="dt" sz="half" idx="10"/>
            <p:custDataLst>
              <p:tags r:id="rId3"/>
            </p:custDataLst>
          </p:nvPr>
        </p:nvSpPr>
        <p:spPr/>
        <p:txBody>
          <a:bodyPr/>
          <a:lstStyle/>
          <a:p>
            <a:pPr defTabSz="914400" rtl="1"/>
            <a:fld id="{3E271336-D9F8-46B2-A573-80A2F4D47E5A}"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66033697"/>
      </p:ext>
    </p:extLst>
  </p:cSld>
  <p:clrMapOvr>
    <a:masterClrMapping/>
  </p:clrMapOvr>
  <p:transition spd="slow">
    <p:push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lvl1pPr>
              <a:defRPr>
                <a:solidFill>
                  <a:schemeClr val="tx2"/>
                </a:solidFill>
              </a:defRPr>
            </a:lvl1pPr>
          </a:lstStyle>
          <a:p>
            <a:r>
              <a:rPr lang="en-US" smtClean="0"/>
              <a:t>Click to edit Master title style</a:t>
            </a:r>
            <a:endParaRPr lang="he-IL" dirty="0"/>
          </a:p>
        </p:txBody>
      </p:sp>
      <p:sp>
        <p:nvSpPr>
          <p:cNvPr id="3" name="מציין מיקום תוכן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
        <p:nvSpPr>
          <p:cNvPr id="4" name="מציין מיקום של תאריך 3"/>
          <p:cNvSpPr>
            <a:spLocks noGrp="1"/>
          </p:cNvSpPr>
          <p:nvPr>
            <p:ph type="dt" sz="half" idx="10"/>
            <p:custDataLst>
              <p:tags r:id="rId3"/>
            </p:custDataLst>
          </p:nvPr>
        </p:nvSpPr>
        <p:spPr>
          <a:xfrm>
            <a:off x="5181600" y="6324601"/>
            <a:ext cx="2844800" cy="365125"/>
          </a:xfrm>
        </p:spPr>
        <p:txBody>
          <a:bodyPr/>
          <a:lstStyle/>
          <a:p>
            <a:pPr defTabSz="914400" rtl="1"/>
            <a:fld id="{C3AFFB70-1F39-46A3-AF10-34710DA28270}" type="datetime8">
              <a:rPr lang="he-IL" smtClean="0">
                <a:solidFill>
                  <a:prstClr val="black">
                    <a:tint val="75000"/>
                  </a:prstClr>
                </a:solidFill>
              </a:rPr>
              <a:pPr defTabSz="914400" rtl="1"/>
              <a:t>08 דצמבר 21</a:t>
            </a:fld>
            <a:endParaRPr lang="he-IL" dirty="0">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a:xfrm>
            <a:off x="609600" y="6324601"/>
            <a:ext cx="3860800" cy="365125"/>
          </a:xfrm>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a:xfrm>
            <a:off x="8737600" y="6324601"/>
            <a:ext cx="2844800" cy="365125"/>
          </a:xfrm>
        </p:spPr>
        <p:txBody>
          <a:bodyPr/>
          <a:lstStyle/>
          <a:p>
            <a:pPr defTabSz="914400" rtl="1"/>
            <a:fld id="{18375096-F3E0-450E-B8F9-D90FEBB4F33C}" type="slidenum">
              <a:rPr lang="he-IL" smtClean="0">
                <a:solidFill>
                  <a:prstClr val="black">
                    <a:tint val="75000"/>
                  </a:prstClr>
                </a:solidFill>
              </a:rPr>
              <a:pPr defTabSz="914400" rtl="1"/>
              <a:t>‹#›</a:t>
            </a:fld>
            <a:endParaRPr lang="he-IL" dirty="0">
              <a:solidFill>
                <a:prstClr val="black">
                  <a:tint val="75000"/>
                </a:prstClr>
              </a:solidFill>
            </a:endParaRPr>
          </a:p>
        </p:txBody>
      </p:sp>
    </p:spTree>
    <p:extLst>
      <p:ext uri="{BB962C8B-B14F-4D97-AF65-F5344CB8AC3E}">
        <p14:creationId xmlns:p14="http://schemas.microsoft.com/office/powerpoint/2010/main" val="1570523815"/>
      </p:ext>
    </p:extLst>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963084" y="4406901"/>
            <a:ext cx="10363200" cy="1362075"/>
          </a:xfrm>
        </p:spPr>
        <p:txBody>
          <a:bodyPr anchor="t"/>
          <a:lstStyle>
            <a:lvl1pPr algn="r">
              <a:defRPr sz="4000" b="1" cap="all"/>
            </a:lvl1pPr>
          </a:lstStyle>
          <a:p>
            <a:r>
              <a:rPr lang="en-US" smtClean="0"/>
              <a:t>Click to edit Master title style</a:t>
            </a:r>
            <a:endParaRPr lang="he-IL"/>
          </a:p>
        </p:txBody>
      </p:sp>
      <p:sp>
        <p:nvSpPr>
          <p:cNvPr id="3" name="מציין מיקום טקסט 2"/>
          <p:cNvSpPr>
            <a:spLocks noGrp="1"/>
          </p:cNvSpPr>
          <p:nvPr>
            <p:ph type="body" idx="1"/>
            <p:custDataLst>
              <p:tags r:id="rId2"/>
            </p:custDataLst>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מציין מיקום של תאריך 3"/>
          <p:cNvSpPr>
            <a:spLocks noGrp="1"/>
          </p:cNvSpPr>
          <p:nvPr>
            <p:ph type="dt" sz="half" idx="10"/>
            <p:custDataLst>
              <p:tags r:id="rId3"/>
            </p:custDataLst>
          </p:nvPr>
        </p:nvSpPr>
        <p:spPr/>
        <p:txBody>
          <a:bodyPr/>
          <a:lstStyle/>
          <a:p>
            <a:pPr defTabSz="914400" rtl="1"/>
            <a:fld id="{BC3EBD52-5851-4101-AA08-AB1B954EAA44}"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872259354"/>
      </p:ext>
    </p:extLst>
  </p:cSld>
  <p:clrMapOvr>
    <a:masterClrMapping/>
  </p:clrMapOvr>
  <p:transition spd="slow">
    <p:push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תוכן 2"/>
          <p:cNvSpPr>
            <a:spLocks noGrp="1"/>
          </p:cNvSpPr>
          <p:nvPr>
            <p:ph sz="half" idx="1"/>
            <p:custDataLst>
              <p:tags r:id="rId2"/>
            </p:custDataLst>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תוכן 3"/>
          <p:cNvSpPr>
            <a:spLocks noGrp="1"/>
          </p:cNvSpPr>
          <p:nvPr>
            <p:ph sz="half" idx="2"/>
            <p:custDataLst>
              <p:tags r:id="rId3"/>
            </p:custDataLst>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של תאריך 4"/>
          <p:cNvSpPr>
            <a:spLocks noGrp="1"/>
          </p:cNvSpPr>
          <p:nvPr>
            <p:ph type="dt" sz="half" idx="10"/>
            <p:custDataLst>
              <p:tags r:id="rId4"/>
            </p:custDataLst>
          </p:nvPr>
        </p:nvSpPr>
        <p:spPr/>
        <p:txBody>
          <a:bodyPr/>
          <a:lstStyle/>
          <a:p>
            <a:pPr defTabSz="914400" rtl="1"/>
            <a:fld id="{63412F8E-6368-4101-8A5E-2DD36C64355E}"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479642522"/>
      </p:ext>
    </p:extLst>
  </p:cSld>
  <p:clrMapOvr>
    <a:masterClrMapping/>
  </p:clrMapOvr>
  <p:transition spd="slow">
    <p:push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lvl1pPr>
              <a:defRPr/>
            </a:lvl1pPr>
          </a:lstStyle>
          <a:p>
            <a:r>
              <a:rPr lang="en-US" smtClean="0"/>
              <a:t>Click to edit Master title style</a:t>
            </a:r>
            <a:endParaRPr lang="he-IL"/>
          </a:p>
        </p:txBody>
      </p:sp>
      <p:sp>
        <p:nvSpPr>
          <p:cNvPr id="3" name="מציין מיקום טקסט 2"/>
          <p:cNvSpPr>
            <a:spLocks noGrp="1"/>
          </p:cNvSpPr>
          <p:nvPr>
            <p:ph type="body" idx="1"/>
            <p:custDataLst>
              <p:tags r:id="rId2"/>
            </p:custDataLst>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מציין מיקום תוכן 3"/>
          <p:cNvSpPr>
            <a:spLocks noGrp="1"/>
          </p:cNvSpPr>
          <p:nvPr>
            <p:ph sz="half" idx="2"/>
            <p:custDataLst>
              <p:tags r:id="rId3"/>
            </p:custDataLst>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טקסט 4"/>
          <p:cNvSpPr>
            <a:spLocks noGrp="1"/>
          </p:cNvSpPr>
          <p:nvPr>
            <p:ph type="body" sz="quarter" idx="3"/>
            <p:custDataLst>
              <p:tags r:id="rId4"/>
            </p:custDataLst>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מציין מיקום תוכן 5"/>
          <p:cNvSpPr>
            <a:spLocks noGrp="1"/>
          </p:cNvSpPr>
          <p:nvPr>
            <p:ph sz="quarter" idx="4"/>
            <p:custDataLst>
              <p:tags r:id="rId5"/>
            </p:custDataLst>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מציין מיקום של תאריך 6"/>
          <p:cNvSpPr>
            <a:spLocks noGrp="1"/>
          </p:cNvSpPr>
          <p:nvPr>
            <p:ph type="dt" sz="half" idx="10"/>
            <p:custDataLst>
              <p:tags r:id="rId6"/>
            </p:custDataLst>
          </p:nvPr>
        </p:nvSpPr>
        <p:spPr/>
        <p:txBody>
          <a:bodyPr/>
          <a:lstStyle/>
          <a:p>
            <a:pPr defTabSz="914400" rtl="1"/>
            <a:fld id="{80D4FDCD-0713-47C5-8791-0A0A5525B6E6}"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8" name="מציין מיקום של כותרת תחתונה 7"/>
          <p:cNvSpPr>
            <a:spLocks noGrp="1"/>
          </p:cNvSpPr>
          <p:nvPr>
            <p:ph type="ftr" sz="quarter" idx="11"/>
            <p:custDataLst>
              <p:tags r:id="rId7"/>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9" name="מציין מיקום של מספר שקופית 8"/>
          <p:cNvSpPr>
            <a:spLocks noGrp="1"/>
          </p:cNvSpPr>
          <p:nvPr>
            <p:ph type="sldNum" sz="quarter" idx="12"/>
            <p:custDataLst>
              <p:tags r:id="rId8"/>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059428754"/>
      </p:ext>
    </p:extLst>
  </p:cSld>
  <p:clrMapOvr>
    <a:masterClrMapping/>
  </p:clrMapOvr>
  <p:transition spd="slow">
    <p:push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של תאריך 2"/>
          <p:cNvSpPr>
            <a:spLocks noGrp="1"/>
          </p:cNvSpPr>
          <p:nvPr>
            <p:ph type="dt" sz="half" idx="10"/>
            <p:custDataLst>
              <p:tags r:id="rId2"/>
            </p:custDataLst>
          </p:nvPr>
        </p:nvSpPr>
        <p:spPr/>
        <p:txBody>
          <a:bodyPr/>
          <a:lstStyle/>
          <a:p>
            <a:pPr defTabSz="914400" rtl="1"/>
            <a:fld id="{2F35022D-EF2A-4E31-9CD0-6B4BA48D84C5}"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4" name="מציין מיקום של כותרת תחתונה 3"/>
          <p:cNvSpPr>
            <a:spLocks noGrp="1"/>
          </p:cNvSpPr>
          <p:nvPr>
            <p:ph type="ftr" sz="quarter" idx="11"/>
            <p:custDataLst>
              <p:tags r:id="rId3"/>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5" name="מציין מיקום של מספר שקופית 4"/>
          <p:cNvSpPr>
            <a:spLocks noGrp="1"/>
          </p:cNvSpPr>
          <p:nvPr>
            <p:ph type="sldNum" sz="quarter" idx="12"/>
            <p:custDataLst>
              <p:tags r:id="rId4"/>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235351166"/>
      </p:ext>
    </p:extLst>
  </p:cSld>
  <p:clrMapOvr>
    <a:masterClrMapping/>
  </p:clrMapOvr>
  <p:transition spd="slow">
    <p:push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custDataLst>
              <p:tags r:id="rId1"/>
            </p:custDataLst>
          </p:nvPr>
        </p:nvSpPr>
        <p:spPr/>
        <p:txBody>
          <a:bodyPr/>
          <a:lstStyle/>
          <a:p>
            <a:pPr defTabSz="914400" rtl="1"/>
            <a:fld id="{16088994-2846-48A0-A1DE-667F8BBABA88}"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3" name="מציין מיקום של כותרת תחתונה 2"/>
          <p:cNvSpPr>
            <a:spLocks noGrp="1"/>
          </p:cNvSpPr>
          <p:nvPr>
            <p:ph type="ftr" sz="quarter" idx="11"/>
            <p:custDataLst>
              <p:tags r:id="rId2"/>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4" name="מציין מיקום של מספר שקופית 3"/>
          <p:cNvSpPr>
            <a:spLocks noGrp="1"/>
          </p:cNvSpPr>
          <p:nvPr>
            <p:ph type="sldNum" sz="quarter" idx="12"/>
            <p:custDataLst>
              <p:tags r:id="rId3"/>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058184544"/>
      </p:ext>
    </p:extLst>
  </p:cSld>
  <p:clrMapOvr>
    <a:masterClrMapping/>
  </p:clrMapOvr>
  <p:transition spd="slow">
    <p:push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609601" y="273050"/>
            <a:ext cx="4011084" cy="1162050"/>
          </a:xfrm>
        </p:spPr>
        <p:txBody>
          <a:bodyPr anchor="b"/>
          <a:lstStyle>
            <a:lvl1pPr algn="r">
              <a:defRPr sz="2000" b="1"/>
            </a:lvl1pPr>
          </a:lstStyle>
          <a:p>
            <a:r>
              <a:rPr lang="en-US" smtClean="0"/>
              <a:t>Click to edit Master title style</a:t>
            </a:r>
            <a:endParaRPr lang="he-IL"/>
          </a:p>
        </p:txBody>
      </p:sp>
      <p:sp>
        <p:nvSpPr>
          <p:cNvPr id="3" name="מציין מיקום תוכן 2"/>
          <p:cNvSpPr>
            <a:spLocks noGrp="1"/>
          </p:cNvSpPr>
          <p:nvPr>
            <p:ph idx="1"/>
            <p:custDataLst>
              <p:tags r:id="rId2"/>
            </p:custDataLst>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טקסט 3"/>
          <p:cNvSpPr>
            <a:spLocks noGrp="1"/>
          </p:cNvSpPr>
          <p:nvPr>
            <p:ph type="body" sz="half" idx="2"/>
            <p:custDataLst>
              <p:tags r:id="rId3"/>
            </p:custDataLst>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custDataLst>
              <p:tags r:id="rId4"/>
            </p:custDataLst>
          </p:nvPr>
        </p:nvSpPr>
        <p:spPr/>
        <p:txBody>
          <a:bodyPr/>
          <a:lstStyle/>
          <a:p>
            <a:pPr defTabSz="914400" rtl="1"/>
            <a:fld id="{D1C95C25-FD74-47DB-9423-C6062F70F36F}"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756684990"/>
      </p:ext>
    </p:extLst>
  </p:cSld>
  <p:clrMapOvr>
    <a:masterClrMapping/>
  </p:clrMapOvr>
  <p:transition spd="slow">
    <p:push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2389717" y="4800600"/>
            <a:ext cx="7315200" cy="566738"/>
          </a:xfrm>
        </p:spPr>
        <p:txBody>
          <a:bodyPr anchor="b"/>
          <a:lstStyle>
            <a:lvl1pPr algn="r">
              <a:defRPr sz="2000" b="1"/>
            </a:lvl1pPr>
          </a:lstStyle>
          <a:p>
            <a:r>
              <a:rPr lang="en-US" smtClean="0"/>
              <a:t>Click to edit Master title style</a:t>
            </a:r>
            <a:endParaRPr lang="he-IL"/>
          </a:p>
        </p:txBody>
      </p:sp>
      <p:sp>
        <p:nvSpPr>
          <p:cNvPr id="3" name="מציין מיקום של תמונה 2"/>
          <p:cNvSpPr>
            <a:spLocks noGrp="1"/>
          </p:cNvSpPr>
          <p:nvPr>
            <p:ph type="pic" idx="1"/>
            <p:custDataLst>
              <p:tags r:id="rId2"/>
            </p:custDataLst>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מציין מיקום טקסט 3"/>
          <p:cNvSpPr>
            <a:spLocks noGrp="1"/>
          </p:cNvSpPr>
          <p:nvPr>
            <p:ph type="body" sz="half" idx="2"/>
            <p:custDataLst>
              <p:tags r:id="rId3"/>
            </p:custDataLst>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custDataLst>
              <p:tags r:id="rId4"/>
            </p:custDataLst>
          </p:nvPr>
        </p:nvSpPr>
        <p:spPr/>
        <p:txBody>
          <a:bodyPr/>
          <a:lstStyle/>
          <a:p>
            <a:pPr defTabSz="914400" rtl="1"/>
            <a:fld id="{35229AA6-A972-4B50-9335-4CB76D1267D4}"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328046424"/>
      </p:ext>
    </p:extLst>
  </p:cSld>
  <p:clrMapOvr>
    <a:masterClrMapping/>
  </p:clrMapOvr>
  <p:transition spd="slow">
    <p:push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של טקסט אנכי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custDataLst>
              <p:tags r:id="rId3"/>
            </p:custDataLst>
          </p:nvPr>
        </p:nvSpPr>
        <p:spPr/>
        <p:txBody>
          <a:bodyPr/>
          <a:lstStyle/>
          <a:p>
            <a:pPr defTabSz="914400" rtl="1"/>
            <a:fld id="{05BE243E-47F8-4B34-9189-C18A2801FE19}"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574178272"/>
      </p:ext>
    </p:extLst>
  </p:cSld>
  <p:clrMapOvr>
    <a:masterClrMapping/>
  </p:clrMapOvr>
  <p:transition spd="slow">
    <p:push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custDataLst>
              <p:tags r:id="rId1"/>
            </p:custDataLst>
          </p:nvPr>
        </p:nvSpPr>
        <p:spPr>
          <a:xfrm>
            <a:off x="8839200" y="274639"/>
            <a:ext cx="2743200" cy="5851525"/>
          </a:xfrm>
        </p:spPr>
        <p:txBody>
          <a:bodyPr vert="eaVert"/>
          <a:lstStyle/>
          <a:p>
            <a:r>
              <a:rPr lang="en-US" smtClean="0"/>
              <a:t>Click to edit Master title style</a:t>
            </a:r>
            <a:endParaRPr lang="he-IL"/>
          </a:p>
        </p:txBody>
      </p:sp>
      <p:sp>
        <p:nvSpPr>
          <p:cNvPr id="3" name="מציין מיקום של טקסט אנכי 2"/>
          <p:cNvSpPr>
            <a:spLocks noGrp="1"/>
          </p:cNvSpPr>
          <p:nvPr>
            <p:ph type="body" orient="vert" idx="1"/>
            <p:custDataLst>
              <p:tags r:id="rId2"/>
            </p:custDataLst>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custDataLst>
              <p:tags r:id="rId3"/>
            </p:custDataLst>
          </p:nvPr>
        </p:nvSpPr>
        <p:spPr/>
        <p:txBody>
          <a:bodyPr/>
          <a:lstStyle/>
          <a:p>
            <a:pPr defTabSz="914400" rtl="1"/>
            <a:fld id="{193F2C69-3F20-4D06-BD0B-873A8EF8ACA6}"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2084952347"/>
      </p:ext>
    </p:extLst>
  </p:cSld>
  <p:clrMapOvr>
    <a:masterClrMapping/>
  </p:clrMapOvr>
  <p:transition spd="slow">
    <p:push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3920" y="2129984"/>
            <a:ext cx="10364160" cy="1470394"/>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829761" y="3885528"/>
            <a:ext cx="8534400" cy="1752664"/>
          </a:xfrm>
        </p:spPr>
        <p:txBody>
          <a:bodyPr/>
          <a:lstStyle>
            <a:lvl1pPr marL="0" indent="0" algn="ctr">
              <a:buNone/>
              <a:defRPr>
                <a:solidFill>
                  <a:schemeClr val="tx1">
                    <a:tint val="75000"/>
                  </a:schemeClr>
                </a:solidFill>
              </a:defRPr>
            </a:lvl1pPr>
            <a:lvl2pPr marL="414726" indent="0" algn="ctr">
              <a:buNone/>
              <a:defRPr>
                <a:solidFill>
                  <a:schemeClr val="tx1">
                    <a:tint val="75000"/>
                  </a:schemeClr>
                </a:solidFill>
              </a:defRPr>
            </a:lvl2pPr>
            <a:lvl3pPr marL="829452" indent="0" algn="ctr">
              <a:buNone/>
              <a:defRPr>
                <a:solidFill>
                  <a:schemeClr val="tx1">
                    <a:tint val="75000"/>
                  </a:schemeClr>
                </a:solidFill>
              </a:defRPr>
            </a:lvl3pPr>
            <a:lvl4pPr marL="1244178" indent="0" algn="ctr">
              <a:buNone/>
              <a:defRPr>
                <a:solidFill>
                  <a:schemeClr val="tx1">
                    <a:tint val="75000"/>
                  </a:schemeClr>
                </a:solidFill>
              </a:defRPr>
            </a:lvl4pPr>
            <a:lvl5pPr marL="1658904" indent="0" algn="ctr">
              <a:buNone/>
              <a:defRPr>
                <a:solidFill>
                  <a:schemeClr val="tx1">
                    <a:tint val="75000"/>
                  </a:schemeClr>
                </a:solidFill>
              </a:defRPr>
            </a:lvl5pPr>
            <a:lvl6pPr marL="2073631" indent="0" algn="ctr">
              <a:buNone/>
              <a:defRPr>
                <a:solidFill>
                  <a:schemeClr val="tx1">
                    <a:tint val="75000"/>
                  </a:schemeClr>
                </a:solidFill>
              </a:defRPr>
            </a:lvl6pPr>
            <a:lvl7pPr marL="2488357" indent="0" algn="ctr">
              <a:buNone/>
              <a:defRPr>
                <a:solidFill>
                  <a:schemeClr val="tx1">
                    <a:tint val="75000"/>
                  </a:schemeClr>
                </a:solidFill>
              </a:defRPr>
            </a:lvl7pPr>
            <a:lvl8pPr marL="2903083" indent="0" algn="ctr">
              <a:buNone/>
              <a:defRPr>
                <a:solidFill>
                  <a:schemeClr val="tx1">
                    <a:tint val="75000"/>
                  </a:schemeClr>
                </a:solidFill>
              </a:defRPr>
            </a:lvl8pPr>
            <a:lvl9pPr marL="3317809"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pPr algn="r" defTabSz="914400">
              <a:defRPr/>
            </a:pPr>
            <a:fld id="{AF570ADC-27BF-4F07-A490-59DB04EE7425}"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7E759DD3-E435-4AE7-8CAE-C5A7D536C747}"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4108640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88513CA6-89AC-4B30-9FBE-0F192DEFC2A9}"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878F481E-4E7E-4EEF-9299-124A156E947E}"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423239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840" y="4406864"/>
            <a:ext cx="10362240" cy="1362383"/>
          </a:xfrm>
        </p:spPr>
        <p:txBody>
          <a:bodyPr anchor="t"/>
          <a:lstStyle>
            <a:lvl1pPr algn="r">
              <a:defRPr sz="36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963840" y="2906225"/>
            <a:ext cx="10362240" cy="1500638"/>
          </a:xfrm>
        </p:spPr>
        <p:txBody>
          <a:bodyPr anchor="b"/>
          <a:lstStyle>
            <a:lvl1pPr marL="0" indent="0">
              <a:buNone/>
              <a:defRPr sz="1800">
                <a:solidFill>
                  <a:schemeClr val="tx1">
                    <a:tint val="75000"/>
                  </a:schemeClr>
                </a:solidFill>
              </a:defRPr>
            </a:lvl1pPr>
            <a:lvl2pPr marL="414726" indent="0">
              <a:buNone/>
              <a:defRPr sz="1600">
                <a:solidFill>
                  <a:schemeClr val="tx1">
                    <a:tint val="75000"/>
                  </a:schemeClr>
                </a:solidFill>
              </a:defRPr>
            </a:lvl2pPr>
            <a:lvl3pPr marL="829452" indent="0">
              <a:buNone/>
              <a:defRPr sz="1500">
                <a:solidFill>
                  <a:schemeClr val="tx1">
                    <a:tint val="75000"/>
                  </a:schemeClr>
                </a:solidFill>
              </a:defRPr>
            </a:lvl3pPr>
            <a:lvl4pPr marL="1244178" indent="0">
              <a:buNone/>
              <a:defRPr sz="1300">
                <a:solidFill>
                  <a:schemeClr val="tx1">
                    <a:tint val="75000"/>
                  </a:schemeClr>
                </a:solidFill>
              </a:defRPr>
            </a:lvl4pPr>
            <a:lvl5pPr marL="1658904" indent="0">
              <a:buNone/>
              <a:defRPr sz="1300">
                <a:solidFill>
                  <a:schemeClr val="tx1">
                    <a:tint val="75000"/>
                  </a:schemeClr>
                </a:solidFill>
              </a:defRPr>
            </a:lvl5pPr>
            <a:lvl6pPr marL="2073631" indent="0">
              <a:buNone/>
              <a:defRPr sz="1300">
                <a:solidFill>
                  <a:schemeClr val="tx1">
                    <a:tint val="75000"/>
                  </a:schemeClr>
                </a:solidFill>
              </a:defRPr>
            </a:lvl6pPr>
            <a:lvl7pPr marL="2488357" indent="0">
              <a:buNone/>
              <a:defRPr sz="1300">
                <a:solidFill>
                  <a:schemeClr val="tx1">
                    <a:tint val="75000"/>
                  </a:schemeClr>
                </a:solidFill>
              </a:defRPr>
            </a:lvl7pPr>
            <a:lvl8pPr marL="2903083" indent="0">
              <a:buNone/>
              <a:defRPr sz="1300">
                <a:solidFill>
                  <a:schemeClr val="tx1">
                    <a:tint val="75000"/>
                  </a:schemeClr>
                </a:solidFill>
              </a:defRPr>
            </a:lvl8pPr>
            <a:lvl9pPr marL="3317809" indent="0">
              <a:buNone/>
              <a:defRPr sz="13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pPr algn="r" defTabSz="914400">
              <a:defRPr/>
            </a:pPr>
            <a:fld id="{6CB9FE2C-6B8D-4DF6-9A97-99C13EEE7030}"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55EB9075-BCBD-4CBC-8A72-822F437E0E0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79637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71680" y="1768506"/>
            <a:ext cx="5262720" cy="397769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318721" y="1768506"/>
            <a:ext cx="5262720" cy="397769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pPr algn="r" defTabSz="914400">
              <a:defRPr/>
            </a:pPr>
            <a:fld id="{F4F62B87-0EBF-4170-9C23-4297BF049D68}"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9C35ED03-948B-4B5B-9A3B-AB61F28B6BAD}"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67373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610561" y="275071"/>
            <a:ext cx="10972800" cy="1142039"/>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610560" y="1535202"/>
            <a:ext cx="53856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93921" y="1535202"/>
            <a:ext cx="538944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93921"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pPr algn="r" defTabSz="914400">
              <a:defRPr/>
            </a:pPr>
            <a:fld id="{077E4F56-45CD-425D-B4E5-856A34273112}" type="datetime8">
              <a:rPr lang="he-IL" smtClean="0">
                <a:solidFill>
                  <a:prstClr val="black"/>
                </a:solidFill>
              </a:rPr>
              <a:pPr algn="r" defTabSz="914400">
                <a:defRPr/>
              </a:pPr>
              <a:t>08 דצמבר 21</a:t>
            </a:fld>
            <a:endParaRPr lang="he-IL">
              <a:solidFill>
                <a:prstClr val="black"/>
              </a:solidFill>
            </a:endParaRPr>
          </a:p>
        </p:txBody>
      </p:sp>
      <p:sp>
        <p:nvSpPr>
          <p:cNvPr id="8" name="מציין מיקום של כותרת תחתונה 7"/>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9" name="מציין מיקום של מספר שקופית 8"/>
          <p:cNvSpPr>
            <a:spLocks noGrp="1"/>
          </p:cNvSpPr>
          <p:nvPr>
            <p:ph type="sldNum" sz="quarter" idx="12"/>
          </p:nvPr>
        </p:nvSpPr>
        <p:spPr/>
        <p:txBody>
          <a:bodyPr/>
          <a:lstStyle/>
          <a:p>
            <a:pPr defTabSz="914400">
              <a:defRPr/>
            </a:pPr>
            <a:fld id="{69215666-40C2-4AF4-B468-D9229ADD7355}"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36304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pPr algn="r" defTabSz="914400">
              <a:defRPr/>
            </a:pPr>
            <a:fld id="{00084B66-AA97-49C0-B2AE-8F9DEAA5A7F7}" type="datetime8">
              <a:rPr lang="he-IL" smtClean="0">
                <a:solidFill>
                  <a:prstClr val="black"/>
                </a:solidFill>
              </a:rPr>
              <a:pPr algn="r" defTabSz="914400">
                <a:defRPr/>
              </a:pPr>
              <a:t>08 דצמבר 21</a:t>
            </a:fld>
            <a:endParaRPr lang="he-IL">
              <a:solidFill>
                <a:prstClr val="black"/>
              </a:solidFill>
            </a:endParaRPr>
          </a:p>
        </p:txBody>
      </p:sp>
      <p:sp>
        <p:nvSpPr>
          <p:cNvPr id="4" name="מציין מיקום של כותרת תחתונה 3"/>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5" name="מציין מיקום של מספר שקופית 4"/>
          <p:cNvSpPr>
            <a:spLocks noGrp="1"/>
          </p:cNvSpPr>
          <p:nvPr>
            <p:ph type="sldNum" sz="quarter" idx="12"/>
          </p:nvPr>
        </p:nvSpPr>
        <p:spPr/>
        <p:txBody>
          <a:bodyPr/>
          <a:lstStyle/>
          <a:p>
            <a:pPr defTabSz="914400">
              <a:defRPr/>
            </a:pPr>
            <a:fld id="{A994E025-0297-4B6E-BD88-4CF44A148DB3}"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69658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pPr algn="r" defTabSz="914400">
              <a:defRPr/>
            </a:pPr>
            <a:fld id="{9F155D53-2938-4920-889D-C3A411335639}" type="datetime8">
              <a:rPr lang="he-IL" smtClean="0">
                <a:solidFill>
                  <a:prstClr val="black"/>
                </a:solidFill>
              </a:rPr>
              <a:pPr algn="r" defTabSz="914400">
                <a:defRPr/>
              </a:pPr>
              <a:t>08 דצמבר 21</a:t>
            </a:fld>
            <a:endParaRPr lang="he-IL">
              <a:solidFill>
                <a:prstClr val="black"/>
              </a:solidFill>
            </a:endParaRPr>
          </a:p>
        </p:txBody>
      </p:sp>
      <p:sp>
        <p:nvSpPr>
          <p:cNvPr id="3" name="מציין מיקום של כותרת תחתונה 2"/>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4" name="מציין מיקום של מספר שקופית 3"/>
          <p:cNvSpPr>
            <a:spLocks noGrp="1"/>
          </p:cNvSpPr>
          <p:nvPr>
            <p:ph type="sldNum" sz="quarter" idx="12"/>
          </p:nvPr>
        </p:nvSpPr>
        <p:spPr/>
        <p:txBody>
          <a:bodyPr/>
          <a:lstStyle/>
          <a:p>
            <a:pPr defTabSz="914400">
              <a:defRPr/>
            </a:pPr>
            <a:fld id="{9EFD9300-6132-48B4-BF84-7EA711D85DC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74940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10560" y="273629"/>
            <a:ext cx="4010880" cy="1160762"/>
          </a:xfrm>
        </p:spPr>
        <p:txBody>
          <a:bodyPr anchor="b"/>
          <a:lstStyle>
            <a:lvl1pPr algn="r">
              <a:defRPr sz="18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4767361" y="273629"/>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610560" y="1434392"/>
            <a:ext cx="401088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algn="r" defTabSz="914400">
              <a:defRPr/>
            </a:pPr>
            <a:fld id="{9BBB8766-0000-42FE-A4DD-E9DD6F69FAD7}"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34A972B7-81A0-4344-A443-EFD3106D6BCB}"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8347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2390401" y="4800025"/>
            <a:ext cx="7315200" cy="567420"/>
          </a:xfrm>
        </p:spPr>
        <p:txBody>
          <a:bodyPr anchor="b"/>
          <a:lstStyle>
            <a:lvl1pPr algn="r">
              <a:defRPr sz="18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2390401" y="612065"/>
            <a:ext cx="73152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endParaRPr lang="he-IL"/>
          </a:p>
        </p:txBody>
      </p:sp>
      <p:sp>
        <p:nvSpPr>
          <p:cNvPr id="4" name="מציין מיקום טקסט 3"/>
          <p:cNvSpPr>
            <a:spLocks noGrp="1"/>
          </p:cNvSpPr>
          <p:nvPr>
            <p:ph type="body" sz="half" idx="2"/>
          </p:nvPr>
        </p:nvSpPr>
        <p:spPr>
          <a:xfrm>
            <a:off x="2390401" y="5367444"/>
            <a:ext cx="73152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algn="r" defTabSz="914400">
              <a:defRPr/>
            </a:pPr>
            <a:fld id="{2E2CF29C-0B03-4810-976F-C293C0F342ED}"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386D91AA-EF89-4C1D-86A3-71AD248240BF}"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96671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C30FB3E1-20DD-476F-B680-5565904B06D1}"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6BA13CD3-728D-447C-ACA7-70A0B3EEB32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91777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904960" y="620705"/>
            <a:ext cx="2676480" cy="512549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71680" y="620705"/>
            <a:ext cx="7848960" cy="512549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C52591D7-4679-4C97-826A-4B33FBA81EC3}"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5123717F-1E98-4FB9-90D7-382F566952B2}"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05299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ags" Target="../tags/tag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69.xml"/><Relationship Id="rId16" Type="http://schemas.openxmlformats.org/officeDocument/2006/relationships/tags" Target="../tags/tag4.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ags" Target="../tags/tag3.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3.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4.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65000"/>
                  <a:lumOff val="35000"/>
                </a:prstClr>
              </a:solidFill>
              <a:effectLst/>
              <a:uLnTx/>
              <a:uFillTx/>
              <a:latin typeface="Palatino Linotype" panose="02040502050505030304"/>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65000"/>
                  <a:lumOff val="35000"/>
                </a:prstClr>
              </a:solidFill>
              <a:effectLst/>
              <a:uLnTx/>
              <a:uFillTx/>
              <a:latin typeface="Palatino Linotype" panose="02040502050505030304"/>
              <a:ea typeface="+mn-ea"/>
              <a:cs typeface="+mn-cs"/>
            </a:endParaRP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Tree>
    <p:extLst>
      <p:ext uri="{BB962C8B-B14F-4D97-AF65-F5344CB8AC3E}">
        <p14:creationId xmlns:p14="http://schemas.microsoft.com/office/powerpoint/2010/main" val="601945389"/>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custDataLst>
              <p:tags r:id="rId13"/>
            </p:custDataLst>
          </p:nvPr>
        </p:nvSpPr>
        <p:spPr>
          <a:xfrm>
            <a:off x="609600" y="274638"/>
            <a:ext cx="10972800" cy="1143000"/>
          </a:xfrm>
          <a:prstGeom prst="rect">
            <a:avLst/>
          </a:prstGeom>
        </p:spPr>
        <p:txBody>
          <a:bodyPr vert="horz" lIns="91440" tIns="45720" rIns="91440" bIns="45720" rtlCol="1" anchor="ctr">
            <a:normAutofit/>
          </a:bodyPr>
          <a:lstStyle/>
          <a:p>
            <a:r>
              <a:rPr lang="he-IL" dirty="0" smtClean="0"/>
              <a:t>לחץ כדי לערוך סגנון כותרת של תבנית בסיס</a:t>
            </a:r>
            <a:endParaRPr lang="he-IL" dirty="0"/>
          </a:p>
        </p:txBody>
      </p:sp>
      <p:sp>
        <p:nvSpPr>
          <p:cNvPr id="3" name="מציין מיקום טקסט 2"/>
          <p:cNvSpPr>
            <a:spLocks noGrp="1"/>
          </p:cNvSpPr>
          <p:nvPr>
            <p:ph type="body" idx="1"/>
            <p:custDataLst>
              <p:tags r:id="rId14"/>
            </p:custDataLst>
          </p:nvPr>
        </p:nvSpPr>
        <p:spPr>
          <a:xfrm>
            <a:off x="609600" y="1600201"/>
            <a:ext cx="109728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custDataLst>
              <p:tags r:id="rId15"/>
            </p:custDataLst>
          </p:nvPr>
        </p:nvSpPr>
        <p:spPr>
          <a:xfrm>
            <a:off x="5080000" y="632460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defTabSz="914400" rtl="1"/>
            <a:fld id="{7493F6DF-5BC4-4016-9DCC-6AEB366C475F}"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3"/>
            <p:custDataLst>
              <p:tags r:id="rId16"/>
            </p:custDataLst>
          </p:nvPr>
        </p:nvSpPr>
        <p:spPr>
          <a:xfrm>
            <a:off x="609600" y="6340476"/>
            <a:ext cx="3860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4"/>
            <p:custDataLst>
              <p:tags r:id="rId17"/>
            </p:custDataLst>
          </p:nvPr>
        </p:nvSpPr>
        <p:spPr>
          <a:xfrm>
            <a:off x="8737600" y="632460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628565776"/>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txStyles>
    <p:titleStyle>
      <a:lvl1pPr algn="ctr" defTabSz="914400" rtl="1" eaLnBrk="1" latinLnBrk="0" hangingPunct="1">
        <a:spcBef>
          <a:spcPct val="0"/>
        </a:spcBef>
        <a:buNone/>
        <a:defRPr sz="4400" kern="1200">
          <a:solidFill>
            <a:schemeClr val="tx2"/>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txBox="1">
            <a:spLocks noGrp="1"/>
          </p:cNvSpPr>
          <p:nvPr>
            <p:ph type="title"/>
          </p:nvPr>
        </p:nvSpPr>
        <p:spPr>
          <a:xfrm>
            <a:off x="870804" y="620513"/>
            <a:ext cx="10231937" cy="928482"/>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מציין מיקום טקסט 2"/>
          <p:cNvSpPr txBox="1">
            <a:spLocks noGrp="1"/>
          </p:cNvSpPr>
          <p:nvPr>
            <p:ph type="body" idx="1"/>
          </p:nvPr>
        </p:nvSpPr>
        <p:spPr>
          <a:xfrm>
            <a:off x="870803" y="1768134"/>
            <a:ext cx="10710444" cy="3977811"/>
          </a:xfrm>
          <a:prstGeom prst="rect">
            <a:avLst/>
          </a:prstGeom>
          <a:noFill/>
          <a:ln>
            <a:noFill/>
          </a:ln>
        </p:spPr>
        <p:txBody>
          <a:bodyPr lIns="0" tIns="0" rIns="0" bIns="0"/>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txBox="1">
            <a:spLocks noGrp="1"/>
          </p:cNvSpPr>
          <p:nvPr>
            <p:ph type="dt" sz="half" idx="2"/>
          </p:nvPr>
        </p:nvSpPr>
        <p:spPr>
          <a:xfrm>
            <a:off x="653103" y="5732228"/>
            <a:ext cx="2840124" cy="472896"/>
          </a:xfrm>
          <a:prstGeom prst="rect">
            <a:avLst/>
          </a:prstGeom>
          <a:noFill/>
          <a:ln>
            <a:noFill/>
          </a:ln>
        </p:spPr>
        <p:txBody>
          <a:bodyPr lIns="0" tIns="0" rIns="0" bIns="0"/>
          <a:lstStyle>
            <a:lvl1pPr marL="0" marR="0" lvl="0" indent="0" rtl="0" hangingPunct="0">
              <a:buNone/>
              <a:tabLst/>
              <a:defRPr lang="en-US" sz="1300">
                <a:latin typeface="DejaVu Sans" pitchFamily="34"/>
                <a:ea typeface="DejaVu Sans" pitchFamily="2"/>
                <a:cs typeface="DejaVu Sans" pitchFamily="2"/>
              </a:defRPr>
            </a:lvl1pPr>
          </a:lstStyle>
          <a:p>
            <a:pPr algn="r" defTabSz="829452">
              <a:defRPr/>
            </a:pPr>
            <a:fld id="{5D7D8699-FE21-483A-9F5D-74D263890A02}" type="datetime8">
              <a:rPr lang="he-IL" smtClean="0">
                <a:solidFill>
                  <a:prstClr val="black"/>
                </a:solidFill>
              </a:rPr>
              <a:pPr algn="r" defTabSz="829452">
                <a:defRPr/>
              </a:pPr>
              <a:t>08 דצמבר 21</a:t>
            </a:fld>
            <a:endParaRPr lang="he-IL" smtClean="0">
              <a:solidFill>
                <a:prstClr val="black"/>
              </a:solidFill>
            </a:endParaRPr>
          </a:p>
        </p:txBody>
      </p:sp>
      <p:sp>
        <p:nvSpPr>
          <p:cNvPr id="5" name="מציין מיקום של כותרת תחתונה 4"/>
          <p:cNvSpPr txBox="1">
            <a:spLocks noGrp="1"/>
          </p:cNvSpPr>
          <p:nvPr>
            <p:ph type="ftr" sz="quarter" idx="3"/>
          </p:nvPr>
        </p:nvSpPr>
        <p:spPr>
          <a:xfrm>
            <a:off x="3951704" y="5758028"/>
            <a:ext cx="3864189" cy="472896"/>
          </a:xfrm>
          <a:prstGeom prst="rect">
            <a:avLst/>
          </a:prstGeom>
          <a:noFill/>
          <a:ln>
            <a:noFill/>
          </a:ln>
        </p:spPr>
        <p:txBody>
          <a:bodyPr lIns="0" tIns="0" rIns="0" bIns="0"/>
          <a:lstStyle>
            <a:lvl1pPr marL="0" marR="0" lvl="0" indent="0" algn="ctr" rtl="0" hangingPunct="0">
              <a:buNone/>
              <a:tabLst/>
              <a:defRPr lang="en-US" sz="1300">
                <a:latin typeface="DejaVu Sans" pitchFamily="34"/>
                <a:ea typeface="DejaVu Sans" pitchFamily="2"/>
                <a:cs typeface="DejaVu Sans" pitchFamily="2"/>
              </a:defRPr>
            </a:lvl1pPr>
          </a:lstStyle>
          <a:p>
            <a:pPr defTabSz="829452">
              <a:defRPr/>
            </a:pPr>
            <a:r>
              <a:rPr lang="en-US" smtClean="0">
                <a:solidFill>
                  <a:prstClr val="black"/>
                </a:solidFill>
              </a:rPr>
              <a:t>se17b-yagel</a:t>
            </a:r>
            <a:endParaRPr lang="en-US" dirty="0" smtClean="0">
              <a:solidFill>
                <a:prstClr val="black"/>
              </a:solidFill>
            </a:endParaRPr>
          </a:p>
        </p:txBody>
      </p:sp>
      <p:sp>
        <p:nvSpPr>
          <p:cNvPr id="6" name="מציין מיקום של מספר שקופית 5"/>
          <p:cNvSpPr txBox="1">
            <a:spLocks noGrp="1"/>
          </p:cNvSpPr>
          <p:nvPr>
            <p:ph type="sldNum" sz="quarter" idx="4"/>
          </p:nvPr>
        </p:nvSpPr>
        <p:spPr>
          <a:xfrm>
            <a:off x="8262181" y="5758028"/>
            <a:ext cx="2840124" cy="472896"/>
          </a:xfrm>
          <a:prstGeom prst="rect">
            <a:avLst/>
          </a:prstGeom>
          <a:noFill/>
          <a:ln>
            <a:noFill/>
          </a:ln>
        </p:spPr>
        <p:txBody>
          <a:bodyPr lIns="0" tIns="0" rIns="0" bIns="0"/>
          <a:lstStyle>
            <a:lvl1pPr marL="0" marR="0" lvl="0" indent="0" algn="r" rtl="0" hangingPunct="0">
              <a:buNone/>
              <a:tabLst/>
              <a:defRPr lang="en-US" sz="1300">
                <a:latin typeface="DejaVu Sans" pitchFamily="34"/>
                <a:ea typeface="DejaVu Sans" pitchFamily="2"/>
                <a:cs typeface="DejaVu Sans" pitchFamily="2"/>
              </a:defRPr>
            </a:lvl1pPr>
          </a:lstStyle>
          <a:p>
            <a:pPr defTabSz="829452">
              <a:defRPr/>
            </a:pPr>
            <a:fld id="{081A54DD-C546-4E0B-A8C5-736582C6BD7F}" type="slidenum">
              <a:rPr lang="en-US" smtClean="0">
                <a:solidFill>
                  <a:prstClr val="black"/>
                </a:solidFill>
              </a:rPr>
              <a:pPr defTabSz="829452">
                <a:defRPr/>
              </a:pPr>
              <a:t>‹#›</a:t>
            </a:fld>
            <a:endParaRPr lang="en-US" smtClean="0">
              <a:solidFill>
                <a:prstClr val="black"/>
              </a:solidFill>
            </a:endParaRPr>
          </a:p>
        </p:txBody>
      </p:sp>
    </p:spTree>
    <p:extLst>
      <p:ext uri="{BB962C8B-B14F-4D97-AF65-F5344CB8AC3E}">
        <p14:creationId xmlns:p14="http://schemas.microsoft.com/office/powerpoint/2010/main" val="192358234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rtl="0" hangingPunct="0">
        <a:tabLst/>
        <a:defRPr lang="en-US" sz="3600" b="0" i="0" u="none" strike="noStrike">
          <a:ln>
            <a:noFill/>
          </a:ln>
          <a:latin typeface="DejaVu Sans" pitchFamily="34"/>
          <a:cs typeface="Tahoma" pitchFamily="2"/>
        </a:defRPr>
      </a:lvl1pPr>
    </p:titleStyle>
    <p:bodyStyle>
      <a:lvl1pPr marL="0" marR="0" indent="0" rtl="0" hangingPunct="0">
        <a:spcBef>
          <a:spcPts val="0"/>
        </a:spcBef>
        <a:spcAft>
          <a:spcPts val="1124"/>
        </a:spcAft>
        <a:tabLst/>
        <a:defRPr lang="en-US" sz="2500" b="0" i="0" u="none" strike="noStrike">
          <a:ln>
            <a:noFill/>
          </a:ln>
          <a:latin typeface="DejaVu Sans" pitchFamily="34"/>
          <a:cs typeface="Tahoma"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robi-y/presentation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10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5.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6.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0.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02.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17.png"/></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4.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hyperlink" Target="http://www.dotnetcodegeeks.com/2015/06/git-explained-for-beginners.html" TargetMode="External"/><Relationship Id="rId13" Type="http://schemas.openxmlformats.org/officeDocument/2006/relationships/hyperlink" Target="http://marklodato.github.io/visual-git-guide/index-en.html" TargetMode="External"/><Relationship Id="rId18" Type="http://schemas.openxmlformats.org/officeDocument/2006/relationships/hyperlink" Target="https://github.com/blog/2019-how-to-undo-almost-anything-with-git" TargetMode="External"/><Relationship Id="rId3" Type="http://schemas.openxmlformats.org/officeDocument/2006/relationships/hyperlink" Target="http://pcottle.github.io/learnGitBranching" TargetMode="External"/><Relationship Id="rId7" Type="http://schemas.openxmlformats.org/officeDocument/2006/relationships/hyperlink" Target="http://blog.thoughtram.io/git/rebase-book/2015/02/10/understanding-branches-in-git.html" TargetMode="External"/><Relationship Id="rId12" Type="http://schemas.openxmlformats.org/officeDocument/2006/relationships/hyperlink" Target="https://github.com/PowerShell/DscResources/blob/master/StyleGuidelines.md" TargetMode="External"/><Relationship Id="rId17" Type="http://schemas.openxmlformats.org/officeDocument/2006/relationships/hyperlink" Target="http://justinhileman.info/article/git-pretty/git-pretty.png" TargetMode="External"/><Relationship Id="rId2" Type="http://schemas.openxmlformats.org/officeDocument/2006/relationships/hyperlink" Target="https://try.github.io/" TargetMode="External"/><Relationship Id="rId16" Type="http://schemas.openxmlformats.org/officeDocument/2006/relationships/hyperlink" Target="http://stackoverflow.com/questions/3329943/git-branch-fork-fetch-merge-rebase-and-clone-what-are-the-differences" TargetMode="External"/><Relationship Id="rId20" Type="http://schemas.openxmlformats.org/officeDocument/2006/relationships/hyperlink" Target="http://www.powershellmagazine.com/2015/07/13/git-for-it-professionals-getting-started-2/" TargetMode="External"/><Relationship Id="rId1" Type="http://schemas.openxmlformats.org/officeDocument/2006/relationships/slideLayout" Target="../slideLayouts/slideLayout58.xml"/><Relationship Id="rId6" Type="http://schemas.openxmlformats.org/officeDocument/2006/relationships/hyperlink" Target="http://www.git-scm.com/book/en/v2" TargetMode="External"/><Relationship Id="rId11" Type="http://schemas.openxmlformats.org/officeDocument/2006/relationships/hyperlink" Target="https://github.com/PowerShell/DscResources/blob/master/CONTRIBUTING.md" TargetMode="External"/><Relationship Id="rId5" Type="http://schemas.openxmlformats.org/officeDocument/2006/relationships/hyperlink" Target="http://git-scm.com/docs" TargetMode="External"/><Relationship Id="rId15" Type="http://schemas.openxmlformats.org/officeDocument/2006/relationships/hyperlink" Target="http://eagain.net/articles/git-for-computer-scientists" TargetMode="External"/><Relationship Id="rId10" Type="http://schemas.openxmlformats.org/officeDocument/2006/relationships/hyperlink" Target="https://github.com/PowerShell/DscResources/blob/master/GettingStartedWithGitHub.md" TargetMode="External"/><Relationship Id="rId19" Type="http://schemas.openxmlformats.org/officeDocument/2006/relationships/hyperlink" Target="http://blog.8thlight.com/makis-otman/2015/07/08/git-disciplined.html" TargetMode="External"/><Relationship Id="rId4" Type="http://schemas.openxmlformats.org/officeDocument/2006/relationships/hyperlink" Target="http://ndpsoftware.com/git-cheatsheet.html" TargetMode="External"/><Relationship Id="rId9" Type="http://schemas.openxmlformats.org/officeDocument/2006/relationships/hyperlink" Target="https://github.com/blog/1557-github-flow-in-the-browser" TargetMode="External"/><Relationship Id="rId14" Type="http://schemas.openxmlformats.org/officeDocument/2006/relationships/hyperlink" Target="https://codewords.recurse.com/issues/two/git-from-the-inside-out"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5.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06.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7.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8.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9.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notesSlide" Target="../notesSlides/notesSlide110.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1.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7.xml.rels><?xml version="1.0" encoding="UTF-8" standalone="yes"?>
<Relationships xmlns="http://schemas.openxmlformats.org/package/2006/relationships"><Relationship Id="rId3" Type="http://schemas.openxmlformats.org/officeDocument/2006/relationships/hyperlink" Target="mailto:my@email.address" TargetMode="External"/><Relationship Id="rId2" Type="http://schemas.openxmlformats.org/officeDocument/2006/relationships/notesSlide" Target="../notesSlides/notesSlide112.xml"/><Relationship Id="rId1" Type="http://schemas.openxmlformats.org/officeDocument/2006/relationships/slideLayout" Target="../slideLayouts/slideLayout85.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85.xml"/><Relationship Id="rId6" Type="http://schemas.openxmlformats.org/officeDocument/2006/relationships/image" Target="../media/image31.png"/><Relationship Id="rId5" Type="http://schemas.openxmlformats.org/officeDocument/2006/relationships/image" Target="../media/image18.png"/><Relationship Id="rId4" Type="http://schemas.openxmlformats.org/officeDocument/2006/relationships/image" Target="../media/image28.png"/></Relationships>
</file>

<file path=ppt/slides/_rels/slide1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4.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lord/git-it-electron/releases" TargetMode="External"/><Relationship Id="rId2" Type="http://schemas.openxmlformats.org/officeDocument/2006/relationships/hyperlink" Target="http://pel-daniel.github.io/git-init/" TargetMode="External"/><Relationship Id="rId1" Type="http://schemas.openxmlformats.org/officeDocument/2006/relationships/slideLayout" Target="../slideLayouts/slideLayout58.xml"/><Relationship Id="rId6" Type="http://schemas.openxmlformats.org/officeDocument/2006/relationships/hyperlink" Target="https://lab.github.com/githubtraining/introduction-to-github" TargetMode="External"/><Relationship Id="rId5" Type="http://schemas.openxmlformats.org/officeDocument/2006/relationships/hyperlink" Target="https://education.github.com/pack" TargetMode="External"/><Relationship Id="rId4" Type="http://schemas.openxmlformats.org/officeDocument/2006/relationships/hyperlink" Target="https://docs.github.com/en/get-started/quickstart"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8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85.xml"/></Relationships>
</file>

<file path=ppt/slides/_rels/slide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7.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23.xml.rels><?xml version="1.0" encoding="UTF-8" standalone="yes"?>
<Relationships xmlns="http://schemas.openxmlformats.org/package/2006/relationships"><Relationship Id="rId3" Type="http://schemas.openxmlformats.org/officeDocument/2006/relationships/hyperlink" Target="http://git-scm.com/" TargetMode="External"/><Relationship Id="rId7" Type="http://schemas.openxmlformats.org/officeDocument/2006/relationships/hyperlink" Target="http://gitorious.org/" TargetMode="External"/><Relationship Id="rId2" Type="http://schemas.openxmlformats.org/officeDocument/2006/relationships/notesSlide" Target="../notesSlides/notesSlide118.xml"/><Relationship Id="rId1" Type="http://schemas.openxmlformats.org/officeDocument/2006/relationships/slideLayout" Target="../slideLayouts/slideLayout85.xml"/><Relationship Id="rId6" Type="http://schemas.openxmlformats.org/officeDocument/2006/relationships/hyperlink" Target="http://github.com/" TargetMode="External"/><Relationship Id="rId5" Type="http://schemas.openxmlformats.org/officeDocument/2006/relationships/hyperlink" Target="http://gitref.org/" TargetMode="External"/><Relationship Id="rId4" Type="http://schemas.openxmlformats.org/officeDocument/2006/relationships/hyperlink" Target="http://git-scm.com/book"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github.com/jherland/git_parable" TargetMode="External"/><Relationship Id="rId2" Type="http://schemas.openxmlformats.org/officeDocument/2006/relationships/notesSlide" Target="../notesSlides/notesSlide119.xml"/><Relationship Id="rId1" Type="http://schemas.openxmlformats.org/officeDocument/2006/relationships/slideLayout" Target="../slideLayouts/slideLayout85.xml"/><Relationship Id="rId5" Type="http://schemas.openxmlformats.org/officeDocument/2006/relationships/image" Target="../media/image32.png"/><Relationship Id="rId4" Type="http://schemas.openxmlformats.org/officeDocument/2006/relationships/hyperlink" Target="mailto:johan@herland.net"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6.xml.rels><?xml version="1.0" encoding="UTF-8" standalone="yes"?>
<Relationships xmlns="http://schemas.openxmlformats.org/package/2006/relationships"><Relationship Id="rId3" Type="http://schemas.openxmlformats.org/officeDocument/2006/relationships/hyperlink" Target="http://www.ericsink.com/vcbe/html/git_example.html" TargetMode="External"/><Relationship Id="rId7" Type="http://schemas.openxmlformats.org/officeDocument/2006/relationships/hyperlink" Target="mailto:user@example.com" TargetMode="External"/><Relationship Id="rId2" Type="http://schemas.openxmlformats.org/officeDocument/2006/relationships/notesSlide" Target="../notesSlides/notesSlide120.xml"/><Relationship Id="rId1" Type="http://schemas.openxmlformats.org/officeDocument/2006/relationships/slideLayout" Target="../slideLayouts/slideLayout69.xml"/><Relationship Id="rId6" Type="http://schemas.openxmlformats.org/officeDocument/2006/relationships/hyperlink" Target="http://help.github.com/create-a-repo/" TargetMode="External"/><Relationship Id="rId5" Type="http://schemas.openxmlformats.org/officeDocument/2006/relationships/hyperlink" Target="http://learn.github.com/" TargetMode="External"/><Relationship Id="rId4" Type="http://schemas.openxmlformats.org/officeDocument/2006/relationships/hyperlink" Target="http://try.github.com/" TargetMode="External"/></Relationships>
</file>

<file path=ppt/slides/_rels/slide127.xml.rels><?xml version="1.0" encoding="UTF-8" standalone="yes"?>
<Relationships xmlns="http://schemas.openxmlformats.org/package/2006/relationships"><Relationship Id="rId8" Type="http://schemas.openxmlformats.org/officeDocument/2006/relationships/hyperlink" Target="http://docs.nuget.org/docs/contribute/contributing-to-nuget" TargetMode="External"/><Relationship Id="rId3" Type="http://schemas.openxmlformats.org/officeDocument/2006/relationships/notesSlide" Target="../notesSlides/notesSlide121.xml"/><Relationship Id="rId7" Type="http://schemas.openxmlformats.org/officeDocument/2006/relationships/hyperlink" Target="https://help.github.com/articles/creating-a-pull-request" TargetMode="External"/><Relationship Id="rId2" Type="http://schemas.openxmlformats.org/officeDocument/2006/relationships/slideLayout" Target="../slideLayouts/slideLayout69.xml"/><Relationship Id="rId1" Type="http://schemas.openxmlformats.org/officeDocument/2006/relationships/vmlDrawing" Target="../drawings/vmlDrawing1.vml"/><Relationship Id="rId6" Type="http://schemas.openxmlformats.org/officeDocument/2006/relationships/hyperlink" Target="https://guides.github.com/introduction/flow/" TargetMode="External"/><Relationship Id="rId5" Type="http://schemas.openxmlformats.org/officeDocument/2006/relationships/hyperlink" Target="https://www.atlassian.com/git/tutorials/comparing-workflows" TargetMode="External"/><Relationship Id="rId10" Type="http://schemas.openxmlformats.org/officeDocument/2006/relationships/image" Target="../media/image33.wmf"/><Relationship Id="rId4" Type="http://schemas.openxmlformats.org/officeDocument/2006/relationships/image" Target="../media/image34.jpeg"/><Relationship Id="rId9"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hyperlink" Target="http://www.infoq.com/presentations/git-details" TargetMode="External"/><Relationship Id="rId2" Type="http://schemas.openxmlformats.org/officeDocument/2006/relationships/hyperlink" Target="http://tom.preston-werner.com/2009/05/19/the-git-parable.html" TargetMode="External"/><Relationship Id="rId1" Type="http://schemas.openxmlformats.org/officeDocument/2006/relationships/slideLayout" Target="../slideLayouts/slideLayout69.xml"/><Relationship Id="rId4" Type="http://schemas.openxmlformats.org/officeDocument/2006/relationships/hyperlink" Target="https://github.com/jherland/git_parabl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johan@herland.net" TargetMode="External"/><Relationship Id="rId2" Type="http://schemas.openxmlformats.org/officeDocument/2006/relationships/notesSlide" Target="../notesSlides/notesSlide9.xml"/><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3" Type="http://schemas.openxmlformats.org/officeDocument/2006/relationships/hyperlink" Target="http://tom.preston-werner.com/2009/05/19/the-git-parable.html" TargetMode="External"/><Relationship Id="rId2" Type="http://schemas.openxmlformats.org/officeDocument/2006/relationships/notesSlide" Target="../notesSlides/notesSlide10.xml"/><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5.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github.com/RamblingCookieMonster/Git-Presentation"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6.jpeg"/><Relationship Id="rId5" Type="http://schemas.openxmlformats.org/officeDocument/2006/relationships/hyperlink" Target="http://tom.preston-werner.com/2009/05/19/the-git-parable.html" TargetMode="External"/><Relationship Id="rId4" Type="http://schemas.openxmlformats.org/officeDocument/2006/relationships/hyperlink" Target="https://github.com/jce-il/se-class-materials/tree/master/lectur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85.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85.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85.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85.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85.xml"/><Relationship Id="rId5" Type="http://schemas.openxmlformats.org/officeDocument/2006/relationships/image" Target="../media/image17.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85.xml"/><Relationship Id="rId5" Type="http://schemas.openxmlformats.org/officeDocument/2006/relationships/image" Target="../media/image2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5.xml"/><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8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5.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85.xm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1.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2.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4.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8.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5.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7.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8.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1.xml"/><Relationship Id="rId1" Type="http://schemas.openxmlformats.org/officeDocument/2006/relationships/slideLayout" Target="../slideLayouts/slideLayout85.xml"/><Relationship Id="rId5" Type="http://schemas.openxmlformats.org/officeDocument/2006/relationships/image" Target="../media/image22.png"/><Relationship Id="rId4" Type="http://schemas.openxmlformats.org/officeDocument/2006/relationships/image" Target="../media/image28.png"/></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92.xml"/><Relationship Id="rId1" Type="http://schemas.openxmlformats.org/officeDocument/2006/relationships/slideLayout" Target="../slideLayouts/slideLayout85.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3.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he-IL" dirty="0" smtClean="0"/>
              <a:t>בקרת תצורה עם</a:t>
            </a:r>
            <a:r>
              <a:rPr lang="en-US" dirty="0" smtClean="0"/>
              <a:t/>
            </a:r>
            <a:br>
              <a:rPr lang="en-US" dirty="0" smtClean="0"/>
            </a:br>
            <a:r>
              <a:rPr lang="en-US" dirty="0" err="1" smtClean="0"/>
              <a:t>Git</a:t>
            </a:r>
            <a:r>
              <a:rPr lang="en-US" dirty="0" smtClean="0"/>
              <a:t> &amp; </a:t>
            </a:r>
            <a:r>
              <a:rPr lang="en-US" dirty="0" err="1" smtClean="0"/>
              <a:t>Github</a:t>
            </a:r>
            <a:r>
              <a:rPr lang="en-US" dirty="0" smtClean="0"/>
              <a:t/>
            </a:r>
            <a:br>
              <a:rPr lang="en-US" dirty="0" smtClean="0"/>
            </a:br>
            <a:r>
              <a:rPr lang="he-IL" dirty="0" smtClean="0"/>
              <a:t>לניהול פרויקט גמר</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he-IL" dirty="0" smtClean="0"/>
              <a:t>המכללה האקדמית להנדסה 8/12/21</a:t>
            </a:r>
            <a:endParaRPr lang="en-US" dirty="0" smtClean="0"/>
          </a:p>
          <a:p>
            <a:r>
              <a:rPr lang="he-IL" dirty="0" smtClean="0"/>
              <a:t>ראובן </a:t>
            </a:r>
            <a:r>
              <a:rPr lang="he-IL" dirty="0" smtClean="0"/>
              <a:t>יגל</a:t>
            </a:r>
            <a:endParaRPr lang="en-US" dirty="0"/>
          </a:p>
          <a:p>
            <a:r>
              <a:rPr lang="en-US" dirty="0">
                <a:hlinkClick r:id="rId4"/>
              </a:rPr>
              <a:t>https://</a:t>
            </a:r>
            <a:r>
              <a:rPr lang="en-US" dirty="0" smtClean="0">
                <a:hlinkClick r:id="rId4"/>
              </a:rPr>
              <a:t>github.com/robi-y/presentations</a:t>
            </a:r>
            <a:r>
              <a:rPr lang="he-IL" dirty="0" smtClean="0"/>
              <a:t> </a:t>
            </a:r>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Git</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22" y="2952591"/>
            <a:ext cx="3983355" cy="1663379"/>
          </a:xfrm>
          <a:prstGeom prst="rect">
            <a:avLst/>
          </a:prstGeom>
        </p:spPr>
      </p:pic>
    </p:spTree>
    <p:extLst>
      <p:ext uri="{BB962C8B-B14F-4D97-AF65-F5344CB8AC3E}">
        <p14:creationId xmlns:p14="http://schemas.microsoft.com/office/powerpoint/2010/main" val="180243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p:txBody>
      </p:sp>
      <p:sp>
        <p:nvSpPr>
          <p:cNvPr id="103" name="מחבר ישר 102"/>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TextBox 103"/>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05" name="מחבר ישר 104"/>
          <p:cNvSpPr/>
          <p:nvPr/>
        </p:nvSpPr>
        <p:spPr>
          <a:xfrm flipV="1">
            <a:off x="7537440" y="1659056"/>
            <a:ext cx="0" cy="31107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flipV="1">
            <a:off x="7088433" y="1632929"/>
            <a:ext cx="2159810" cy="13729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TextBox 106"/>
          <p:cNvSpPr txBox="1"/>
          <p:nvPr/>
        </p:nvSpPr>
        <p:spPr>
          <a:xfrm>
            <a:off x="7188597"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grpSp>
        <p:nvGrpSpPr>
          <p:cNvPr id="108" name="קבוצה 107"/>
          <p:cNvGrpSpPr/>
          <p:nvPr/>
        </p:nvGrpSpPr>
        <p:grpSpPr>
          <a:xfrm>
            <a:off x="4180168" y="2281854"/>
            <a:ext cx="3212938" cy="4100748"/>
            <a:chOff x="2928239" y="2515320"/>
            <a:chExt cx="3542041" cy="4520315"/>
          </a:xfrm>
        </p:grpSpPr>
        <p:grpSp>
          <p:nvGrpSpPr>
            <p:cNvPr id="109" name="קבוצה 108"/>
            <p:cNvGrpSpPr/>
            <p:nvPr/>
          </p:nvGrpSpPr>
          <p:grpSpPr>
            <a:xfrm>
              <a:off x="3589200" y="5885280"/>
              <a:ext cx="1727280" cy="1150355"/>
              <a:chOff x="3589200" y="5885280"/>
              <a:chExt cx="1727280" cy="1150355"/>
            </a:xfrm>
          </p:grpSpPr>
          <p:pic>
            <p:nvPicPr>
              <p:cNvPr id="110" name="תמונה 109"/>
              <p:cNvPicPr>
                <a:picLocks noChangeAspect="1"/>
              </p:cNvPicPr>
              <p:nvPr/>
            </p:nvPicPr>
            <p:blipFill>
              <a:blip r:embed="rId5">
                <a:lum/>
                <a:alphaModFix/>
              </a:blip>
              <a:srcRect/>
              <a:stretch>
                <a:fillRect/>
              </a:stretch>
            </p:blipFill>
            <p:spPr>
              <a:xfrm>
                <a:off x="3589200" y="5885280"/>
                <a:ext cx="798480" cy="798480"/>
              </a:xfrm>
              <a:prstGeom prst="rect">
                <a:avLst/>
              </a:prstGeom>
              <a:noFill/>
              <a:ln>
                <a:noFill/>
              </a:ln>
            </p:spPr>
          </p:pic>
          <p:sp>
            <p:nvSpPr>
              <p:cNvPr id="111" name="TextBox 110"/>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2" name="מחבר ישר 111"/>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3" name="קבוצה 112"/>
            <p:cNvGrpSpPr/>
            <p:nvPr/>
          </p:nvGrpSpPr>
          <p:grpSpPr>
            <a:xfrm>
              <a:off x="3633840" y="4801320"/>
              <a:ext cx="938880" cy="955207"/>
              <a:chOff x="3633840" y="4801320"/>
              <a:chExt cx="938880" cy="955207"/>
            </a:xfrm>
          </p:grpSpPr>
          <p:pic>
            <p:nvPicPr>
              <p:cNvPr id="114" name="תמונה 113"/>
              <p:cNvPicPr>
                <a:picLocks noChangeAspect="1"/>
              </p:cNvPicPr>
              <p:nvPr/>
            </p:nvPicPr>
            <p:blipFill>
              <a:blip r:embed="rId5">
                <a:lum/>
                <a:alphaModFix/>
              </a:blip>
              <a:srcRect/>
              <a:stretch>
                <a:fillRect/>
              </a:stretch>
            </p:blipFill>
            <p:spPr>
              <a:xfrm>
                <a:off x="3633840" y="4801320"/>
                <a:ext cx="798480" cy="798480"/>
              </a:xfrm>
              <a:prstGeom prst="rect">
                <a:avLst/>
              </a:prstGeom>
              <a:noFill/>
              <a:ln>
                <a:noFill/>
              </a:ln>
            </p:spPr>
          </p:pic>
          <p:sp>
            <p:nvSpPr>
              <p:cNvPr id="115" name="TextBox 114"/>
              <p:cNvSpPr txBox="1"/>
              <p:nvPr/>
            </p:nvSpPr>
            <p:spPr>
              <a:xfrm>
                <a:off x="3815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6" name="קבוצה 115"/>
            <p:cNvGrpSpPr/>
            <p:nvPr/>
          </p:nvGrpSpPr>
          <p:grpSpPr>
            <a:xfrm>
              <a:off x="4776840" y="4801320"/>
              <a:ext cx="938880" cy="955207"/>
              <a:chOff x="4776840" y="4801320"/>
              <a:chExt cx="938880" cy="955207"/>
            </a:xfrm>
          </p:grpSpPr>
          <p:pic>
            <p:nvPicPr>
              <p:cNvPr id="117" name="תמונה 116"/>
              <p:cNvPicPr>
                <a:picLocks noChangeAspect="1"/>
              </p:cNvPicPr>
              <p:nvPr/>
            </p:nvPicPr>
            <p:blipFill>
              <a:blip r:embed="rId5">
                <a:lum/>
                <a:alphaModFix/>
              </a:blip>
              <a:srcRect/>
              <a:stretch>
                <a:fillRect/>
              </a:stretch>
            </p:blipFill>
            <p:spPr>
              <a:xfrm>
                <a:off x="4776840" y="4801320"/>
                <a:ext cx="798480" cy="798480"/>
              </a:xfrm>
              <a:prstGeom prst="rect">
                <a:avLst/>
              </a:prstGeom>
              <a:noFill/>
              <a:ln>
                <a:noFill/>
              </a:ln>
            </p:spPr>
          </p:pic>
          <p:sp>
            <p:nvSpPr>
              <p:cNvPr id="118" name="TextBox 117"/>
              <p:cNvSpPr txBox="1"/>
              <p:nvPr/>
            </p:nvSpPr>
            <p:spPr>
              <a:xfrm>
                <a:off x="4958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9" name="קבוצה 118"/>
            <p:cNvGrpSpPr/>
            <p:nvPr/>
          </p:nvGrpSpPr>
          <p:grpSpPr>
            <a:xfrm>
              <a:off x="4776840" y="3658320"/>
              <a:ext cx="1132920" cy="955207"/>
              <a:chOff x="4776840" y="3658320"/>
              <a:chExt cx="1132920" cy="955207"/>
            </a:xfrm>
          </p:grpSpPr>
          <p:pic>
            <p:nvPicPr>
              <p:cNvPr id="120" name="תמונה 119"/>
              <p:cNvPicPr>
                <a:picLocks noChangeAspect="1"/>
              </p:cNvPicPr>
              <p:nvPr/>
            </p:nvPicPr>
            <p:blipFill>
              <a:blip r:embed="rId5">
                <a:lum/>
                <a:alphaModFix/>
              </a:blip>
              <a:srcRect/>
              <a:stretch>
                <a:fillRect/>
              </a:stretch>
            </p:blipFill>
            <p:spPr>
              <a:xfrm>
                <a:off x="4776840" y="3658320"/>
                <a:ext cx="798480" cy="798480"/>
              </a:xfrm>
              <a:prstGeom prst="rect">
                <a:avLst/>
              </a:prstGeom>
              <a:noFill/>
              <a:ln>
                <a:noFill/>
              </a:ln>
            </p:spPr>
          </p:pic>
          <p:sp>
            <p:nvSpPr>
              <p:cNvPr id="121" name="TextBox 120"/>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22" name="קבוצה 121"/>
            <p:cNvGrpSpPr/>
            <p:nvPr/>
          </p:nvGrpSpPr>
          <p:grpSpPr>
            <a:xfrm>
              <a:off x="4091040" y="2515320"/>
              <a:ext cx="938880" cy="1027207"/>
              <a:chOff x="4091040" y="2515320"/>
              <a:chExt cx="938880" cy="1027207"/>
            </a:xfrm>
          </p:grpSpPr>
          <p:pic>
            <p:nvPicPr>
              <p:cNvPr id="123" name="תמונה 122"/>
              <p:cNvPicPr>
                <a:picLocks noChangeAspect="1"/>
              </p:cNvPicPr>
              <p:nvPr/>
            </p:nvPicPr>
            <p:blipFill>
              <a:blip r:embed="rId6">
                <a:lum/>
                <a:alphaModFix/>
              </a:blip>
              <a:srcRect/>
              <a:stretch>
                <a:fillRect/>
              </a:stretch>
            </p:blipFill>
            <p:spPr>
              <a:xfrm>
                <a:off x="4091040" y="2515320"/>
                <a:ext cx="798480" cy="798480"/>
              </a:xfrm>
              <a:prstGeom prst="rect">
                <a:avLst/>
              </a:prstGeom>
              <a:noFill/>
              <a:ln>
                <a:noFill/>
              </a:ln>
            </p:spPr>
          </p:pic>
          <p:sp>
            <p:nvSpPr>
              <p:cNvPr id="124" name="TextBox 123"/>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25" name="קבוצה 124"/>
            <p:cNvGrpSpPr/>
            <p:nvPr/>
          </p:nvGrpSpPr>
          <p:grpSpPr>
            <a:xfrm>
              <a:off x="4811400" y="2515680"/>
              <a:ext cx="938880" cy="1027206"/>
              <a:chOff x="4811400" y="2515680"/>
              <a:chExt cx="938880" cy="1027206"/>
            </a:xfrm>
          </p:grpSpPr>
          <p:pic>
            <p:nvPicPr>
              <p:cNvPr id="126" name="תמונה 125"/>
              <p:cNvPicPr>
                <a:picLocks noChangeAspect="1"/>
              </p:cNvPicPr>
              <p:nvPr/>
            </p:nvPicPr>
            <p:blipFill>
              <a:blip r:embed="rId6">
                <a:lum/>
                <a:alphaModFix/>
              </a:blip>
              <a:srcRect/>
              <a:stretch>
                <a:fillRect/>
              </a:stretch>
            </p:blipFill>
            <p:spPr>
              <a:xfrm>
                <a:off x="4811400" y="2515680"/>
                <a:ext cx="798480" cy="798480"/>
              </a:xfrm>
              <a:prstGeom prst="rect">
                <a:avLst/>
              </a:prstGeom>
              <a:noFill/>
              <a:ln>
                <a:noFill/>
              </a:ln>
            </p:spPr>
          </p:pic>
          <p:sp>
            <p:nvSpPr>
              <p:cNvPr id="127" name="TextBox 126"/>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28" name="קבוצה 127"/>
            <p:cNvGrpSpPr/>
            <p:nvPr/>
          </p:nvGrpSpPr>
          <p:grpSpPr>
            <a:xfrm>
              <a:off x="5531400" y="2515680"/>
              <a:ext cx="938880" cy="1027206"/>
              <a:chOff x="5531400" y="2515680"/>
              <a:chExt cx="938880" cy="1027206"/>
            </a:xfrm>
          </p:grpSpPr>
          <p:pic>
            <p:nvPicPr>
              <p:cNvPr id="129" name="תמונה 128"/>
              <p:cNvPicPr>
                <a:picLocks noChangeAspect="1"/>
              </p:cNvPicPr>
              <p:nvPr/>
            </p:nvPicPr>
            <p:blipFill>
              <a:blip r:embed="rId6">
                <a:lum/>
                <a:alphaModFix/>
              </a:blip>
              <a:srcRect/>
              <a:stretch>
                <a:fillRect/>
              </a:stretch>
            </p:blipFill>
            <p:spPr>
              <a:xfrm>
                <a:off x="5531400" y="2515680"/>
                <a:ext cx="798480" cy="798480"/>
              </a:xfrm>
              <a:prstGeom prst="rect">
                <a:avLst/>
              </a:prstGeom>
              <a:noFill/>
              <a:ln>
                <a:noFill/>
              </a:ln>
            </p:spPr>
          </p:pic>
          <p:sp>
            <p:nvSpPr>
              <p:cNvPr id="130" name="TextBox 129"/>
              <p:cNvSpPr txBox="1"/>
              <p:nvPr/>
            </p:nvSpPr>
            <p:spPr>
              <a:xfrm>
                <a:off x="595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31" name="מחבר ישר 130"/>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חבר ישר 134"/>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flipV="1">
              <a:off x="5258520" y="3467879"/>
              <a:ext cx="491760" cy="4194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7" name="קבוצה 136"/>
            <p:cNvGrpSpPr/>
            <p:nvPr/>
          </p:nvGrpSpPr>
          <p:grpSpPr>
            <a:xfrm>
              <a:off x="3911400" y="3559680"/>
              <a:ext cx="1347120" cy="1479600"/>
              <a:chOff x="3911400" y="3559680"/>
              <a:chExt cx="1347120" cy="1479600"/>
            </a:xfrm>
          </p:grpSpPr>
          <p:grpSp>
            <p:nvGrpSpPr>
              <p:cNvPr id="138" name="קבוצה 137"/>
              <p:cNvGrpSpPr/>
              <p:nvPr/>
            </p:nvGrpSpPr>
            <p:grpSpPr>
              <a:xfrm>
                <a:off x="3911400" y="3559680"/>
                <a:ext cx="938879" cy="1027207"/>
                <a:chOff x="3911400" y="3559680"/>
                <a:chExt cx="938879" cy="1027207"/>
              </a:xfrm>
            </p:grpSpPr>
            <p:pic>
              <p:nvPicPr>
                <p:cNvPr id="139" name="תמונה 138"/>
                <p:cNvPicPr>
                  <a:picLocks noChangeAspect="1"/>
                </p:cNvPicPr>
                <p:nvPr/>
              </p:nvPicPr>
              <p:blipFill>
                <a:blip r:embed="rId6">
                  <a:lum/>
                  <a:alphaModFix/>
                </a:blip>
                <a:srcRect/>
                <a:stretch>
                  <a:fillRect/>
                </a:stretch>
              </p:blipFill>
              <p:spPr>
                <a:xfrm>
                  <a:off x="3911400" y="3559680"/>
                  <a:ext cx="798480" cy="798480"/>
                </a:xfrm>
                <a:prstGeom prst="rect">
                  <a:avLst/>
                </a:prstGeom>
                <a:noFill/>
                <a:ln>
                  <a:noFill/>
                </a:ln>
              </p:spPr>
            </p:pic>
            <p:sp>
              <p:nvSpPr>
                <p:cNvPr id="140" name="TextBox 139"/>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41" name="מחבר ישר 140"/>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43" name="מציין מיקום של מספר שקופית 14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100</a:t>
            </a:fld>
            <a:endParaRPr lang="he-IL">
              <a:solidFill>
                <a:prstClr val="black"/>
              </a:solidFill>
            </a:endParaRPr>
          </a:p>
        </p:txBody>
      </p:sp>
    </p:spTree>
    <p:extLst>
      <p:ext uri="{BB962C8B-B14F-4D97-AF65-F5344CB8AC3E}">
        <p14:creationId xmlns:p14="http://schemas.microsoft.com/office/powerpoint/2010/main" val="320729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1854"/>
            <a:ext cx="3212938" cy="4100748"/>
            <a:chOff x="2928239" y="2515320"/>
            <a:chExt cx="3542041" cy="4520315"/>
          </a:xfrm>
        </p:grpSpPr>
        <p:grpSp>
          <p:nvGrpSpPr>
            <p:cNvPr id="62" name="קבוצה 61"/>
            <p:cNvGrpSpPr/>
            <p:nvPr/>
          </p:nvGrpSpPr>
          <p:grpSpPr>
            <a:xfrm>
              <a:off x="3589200" y="5885280"/>
              <a:ext cx="1727280" cy="1150355"/>
              <a:chOff x="3589200" y="5885280"/>
              <a:chExt cx="1727280" cy="1150355"/>
            </a:xfrm>
          </p:grpSpPr>
          <p:pic>
            <p:nvPicPr>
              <p:cNvPr id="63" name="תמונה 62"/>
              <p:cNvPicPr>
                <a:picLocks noChangeAspect="1"/>
              </p:cNvPicPr>
              <p:nvPr/>
            </p:nvPicPr>
            <p:blipFill>
              <a:blip r:embed="rId3">
                <a:lum/>
                <a:alphaModFix/>
              </a:blip>
              <a:srcRect/>
              <a:stretch>
                <a:fillRect/>
              </a:stretch>
            </p:blipFill>
            <p:spPr>
              <a:xfrm>
                <a:off x="3589200" y="5885280"/>
                <a:ext cx="798480" cy="798480"/>
              </a:xfrm>
              <a:prstGeom prst="rect">
                <a:avLst/>
              </a:prstGeom>
              <a:noFill/>
              <a:ln>
                <a:noFill/>
              </a:ln>
            </p:spPr>
          </p:pic>
          <p:sp>
            <p:nvSpPr>
              <p:cNvPr id="64" name="TextBox 63"/>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320"/>
              <a:ext cx="938880" cy="955207"/>
              <a:chOff x="3633840" y="4801320"/>
              <a:chExt cx="938880" cy="955207"/>
            </a:xfrm>
          </p:grpSpPr>
          <p:pic>
            <p:nvPicPr>
              <p:cNvPr id="67" name="תמונה 66"/>
              <p:cNvPicPr>
                <a:picLocks noChangeAspect="1"/>
              </p:cNvPicPr>
              <p:nvPr/>
            </p:nvPicPr>
            <p:blipFill>
              <a:blip r:embed="rId3">
                <a:lum/>
                <a:alphaModFix/>
              </a:blip>
              <a:srcRect/>
              <a:stretch>
                <a:fillRect/>
              </a:stretch>
            </p:blipFill>
            <p:spPr>
              <a:xfrm>
                <a:off x="3633840" y="4801320"/>
                <a:ext cx="798480" cy="798480"/>
              </a:xfrm>
              <a:prstGeom prst="rect">
                <a:avLst/>
              </a:prstGeom>
              <a:noFill/>
              <a:ln>
                <a:noFill/>
              </a:ln>
            </p:spPr>
          </p:pic>
          <p:sp>
            <p:nvSpPr>
              <p:cNvPr id="68" name="TextBox 67"/>
              <p:cNvSpPr txBox="1"/>
              <p:nvPr/>
            </p:nvSpPr>
            <p:spPr>
              <a:xfrm>
                <a:off x="3815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320"/>
              <a:ext cx="938880" cy="955207"/>
              <a:chOff x="4776840" y="4801320"/>
              <a:chExt cx="938880" cy="955207"/>
            </a:xfrm>
          </p:grpSpPr>
          <p:pic>
            <p:nvPicPr>
              <p:cNvPr id="70" name="תמונה 69"/>
              <p:cNvPicPr>
                <a:picLocks noChangeAspect="1"/>
              </p:cNvPicPr>
              <p:nvPr/>
            </p:nvPicPr>
            <p:blipFill>
              <a:blip r:embed="rId3">
                <a:lum/>
                <a:alphaModFix/>
              </a:blip>
              <a:srcRect/>
              <a:stretch>
                <a:fillRect/>
              </a:stretch>
            </p:blipFill>
            <p:spPr>
              <a:xfrm>
                <a:off x="4776840" y="4801320"/>
                <a:ext cx="798480" cy="798480"/>
              </a:xfrm>
              <a:prstGeom prst="rect">
                <a:avLst/>
              </a:prstGeom>
              <a:noFill/>
              <a:ln>
                <a:noFill/>
              </a:ln>
            </p:spPr>
          </p:pic>
          <p:sp>
            <p:nvSpPr>
              <p:cNvPr id="71" name="TextBox 70"/>
              <p:cNvSpPr txBox="1"/>
              <p:nvPr/>
            </p:nvSpPr>
            <p:spPr>
              <a:xfrm>
                <a:off x="4958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320"/>
              <a:ext cx="1132920" cy="955207"/>
              <a:chOff x="4776840" y="3658320"/>
              <a:chExt cx="1132920" cy="955207"/>
            </a:xfrm>
          </p:grpSpPr>
          <p:pic>
            <p:nvPicPr>
              <p:cNvPr id="73" name="תמונה 72"/>
              <p:cNvPicPr>
                <a:picLocks noChangeAspect="1"/>
              </p:cNvPicPr>
              <p:nvPr/>
            </p:nvPicPr>
            <p:blipFill>
              <a:blip r:embed="rId3">
                <a:lum/>
                <a:alphaModFix/>
              </a:blip>
              <a:srcRect/>
              <a:stretch>
                <a:fillRect/>
              </a:stretch>
            </p:blipFill>
            <p:spPr>
              <a:xfrm>
                <a:off x="4776840" y="3658320"/>
                <a:ext cx="798480" cy="798480"/>
              </a:xfrm>
              <a:prstGeom prst="rect">
                <a:avLst/>
              </a:prstGeom>
              <a:noFill/>
              <a:ln>
                <a:noFill/>
              </a:ln>
            </p:spPr>
          </p:pic>
          <p:sp>
            <p:nvSpPr>
              <p:cNvPr id="74" name="TextBox 73"/>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320"/>
              <a:ext cx="938880" cy="1027207"/>
              <a:chOff x="4091040" y="2515320"/>
              <a:chExt cx="938880" cy="1027207"/>
            </a:xfrm>
          </p:grpSpPr>
          <p:pic>
            <p:nvPicPr>
              <p:cNvPr id="76" name="תמונה 75"/>
              <p:cNvPicPr>
                <a:picLocks noChangeAspect="1"/>
              </p:cNvPicPr>
              <p:nvPr/>
            </p:nvPicPr>
            <p:blipFill>
              <a:blip r:embed="rId4">
                <a:lum/>
                <a:alphaModFix/>
              </a:blip>
              <a:srcRect/>
              <a:stretch>
                <a:fillRect/>
              </a:stretch>
            </p:blipFill>
            <p:spPr>
              <a:xfrm>
                <a:off x="4091040" y="2515320"/>
                <a:ext cx="798480" cy="798480"/>
              </a:xfrm>
              <a:prstGeom prst="rect">
                <a:avLst/>
              </a:prstGeom>
              <a:noFill/>
              <a:ln>
                <a:noFill/>
              </a:ln>
            </p:spPr>
          </p:pic>
          <p:sp>
            <p:nvSpPr>
              <p:cNvPr id="77" name="TextBox 76"/>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78" name="קבוצה 77"/>
            <p:cNvGrpSpPr/>
            <p:nvPr/>
          </p:nvGrpSpPr>
          <p:grpSpPr>
            <a:xfrm>
              <a:off x="4811400" y="2515680"/>
              <a:ext cx="938880" cy="1027206"/>
              <a:chOff x="4811400" y="2515680"/>
              <a:chExt cx="938880" cy="1027206"/>
            </a:xfrm>
          </p:grpSpPr>
          <p:pic>
            <p:nvPicPr>
              <p:cNvPr id="79" name="תמונה 78"/>
              <p:cNvPicPr>
                <a:picLocks noChangeAspect="1"/>
              </p:cNvPicPr>
              <p:nvPr/>
            </p:nvPicPr>
            <p:blipFill>
              <a:blip r:embed="rId4">
                <a:lum/>
                <a:alphaModFix/>
              </a:blip>
              <a:srcRect/>
              <a:stretch>
                <a:fillRect/>
              </a:stretch>
            </p:blipFill>
            <p:spPr>
              <a:xfrm>
                <a:off x="4811400" y="2515680"/>
                <a:ext cx="798480" cy="798480"/>
              </a:xfrm>
              <a:prstGeom prst="rect">
                <a:avLst/>
              </a:prstGeom>
              <a:noFill/>
              <a:ln>
                <a:noFill/>
              </a:ln>
            </p:spPr>
          </p:pic>
          <p:sp>
            <p:nvSpPr>
              <p:cNvPr id="80" name="TextBox 79"/>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81" name="קבוצה 80"/>
            <p:cNvGrpSpPr/>
            <p:nvPr/>
          </p:nvGrpSpPr>
          <p:grpSpPr>
            <a:xfrm>
              <a:off x="5531400" y="2515680"/>
              <a:ext cx="938880" cy="1027206"/>
              <a:chOff x="5531400" y="2515680"/>
              <a:chExt cx="938880" cy="1027206"/>
            </a:xfrm>
          </p:grpSpPr>
          <p:pic>
            <p:nvPicPr>
              <p:cNvPr id="82" name="תמונה 81"/>
              <p:cNvPicPr>
                <a:picLocks noChangeAspect="1"/>
              </p:cNvPicPr>
              <p:nvPr/>
            </p:nvPicPr>
            <p:blipFill>
              <a:blip r:embed="rId4">
                <a:lum/>
                <a:alphaModFix/>
              </a:blip>
              <a:srcRect/>
              <a:stretch>
                <a:fillRect/>
              </a:stretch>
            </p:blipFill>
            <p:spPr>
              <a:xfrm>
                <a:off x="5531400" y="2515680"/>
                <a:ext cx="798480" cy="798480"/>
              </a:xfrm>
              <a:prstGeom prst="rect">
                <a:avLst/>
              </a:prstGeom>
              <a:noFill/>
              <a:ln>
                <a:noFill/>
              </a:ln>
            </p:spPr>
          </p:pic>
          <p:sp>
            <p:nvSpPr>
              <p:cNvPr id="83" name="TextBox 82"/>
              <p:cNvSpPr txBox="1"/>
              <p:nvPr/>
            </p:nvSpPr>
            <p:spPr>
              <a:xfrm>
                <a:off x="595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84" name="מחבר ישר 83"/>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V="1">
              <a:off x="5258520" y="3467879"/>
              <a:ext cx="491760" cy="4194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0" name="קבוצה 89"/>
            <p:cNvGrpSpPr/>
            <p:nvPr/>
          </p:nvGrpSpPr>
          <p:grpSpPr>
            <a:xfrm>
              <a:off x="3911400" y="3559680"/>
              <a:ext cx="1347120" cy="1479600"/>
              <a:chOff x="3911400" y="3559680"/>
              <a:chExt cx="1347120" cy="1479600"/>
            </a:xfrm>
          </p:grpSpPr>
          <p:grpSp>
            <p:nvGrpSpPr>
              <p:cNvPr id="91" name="קבוצה 90"/>
              <p:cNvGrpSpPr/>
              <p:nvPr/>
            </p:nvGrpSpPr>
            <p:grpSpPr>
              <a:xfrm>
                <a:off x="3911400" y="3559680"/>
                <a:ext cx="938879" cy="1027207"/>
                <a:chOff x="3911400" y="3559680"/>
                <a:chExt cx="938879" cy="1027207"/>
              </a:xfrm>
            </p:grpSpPr>
            <p:pic>
              <p:nvPicPr>
                <p:cNvPr id="92" name="תמונה 91"/>
                <p:cNvPicPr>
                  <a:picLocks noChangeAspect="1"/>
                </p:cNvPicPr>
                <p:nvPr/>
              </p:nvPicPr>
              <p:blipFill>
                <a:blip r:embed="rId4">
                  <a:lum/>
                  <a:alphaModFix/>
                </a:blip>
                <a:srcRect/>
                <a:stretch>
                  <a:fillRect/>
                </a:stretch>
              </p:blipFill>
              <p:spPr>
                <a:xfrm>
                  <a:off x="3911400" y="3559680"/>
                  <a:ext cx="798480" cy="798480"/>
                </a:xfrm>
                <a:prstGeom prst="rect">
                  <a:avLst/>
                </a:prstGeom>
                <a:noFill/>
                <a:ln>
                  <a:noFill/>
                </a:ln>
              </p:spPr>
            </p:pic>
            <p:sp>
              <p:nvSpPr>
                <p:cNvPr id="93" name="TextBox 92"/>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94" name="מחבר ישר 93"/>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95" name="כותרת 94"/>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96" name="קבוצה 95"/>
          <p:cNvGrpSpPr/>
          <p:nvPr/>
        </p:nvGrpSpPr>
        <p:grpSpPr>
          <a:xfrm>
            <a:off x="3238396" y="4977162"/>
            <a:ext cx="829113" cy="207382"/>
            <a:chOff x="1890000" y="5486399"/>
            <a:chExt cx="914040" cy="228600"/>
          </a:xfrm>
        </p:grpSpPr>
        <p:sp>
          <p:nvSpPr>
            <p:cNvPr id="97" name="מלבן 9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8" name="מחבר ישר 9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34651" y="4144696"/>
            <a:ext cx="1620020" cy="207382"/>
            <a:chOff x="673200" y="4568760"/>
            <a:chExt cx="1785960" cy="228600"/>
          </a:xfrm>
        </p:grpSpPr>
        <p:sp>
          <p:nvSpPr>
            <p:cNvPr id="100" name="מלבן 9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01" name="מחבר ישר 10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2549371" y="4552928"/>
            <a:ext cx="1191912" cy="207382"/>
            <a:chOff x="1130400" y="5018760"/>
            <a:chExt cx="1314000" cy="228600"/>
          </a:xfrm>
        </p:grpSpPr>
        <p:sp>
          <p:nvSpPr>
            <p:cNvPr id="103" name="מלבן 10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04" name="מחבר ישר 10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3370322" y="1719472"/>
            <a:ext cx="1036801" cy="207382"/>
            <a:chOff x="2035439" y="1895400"/>
            <a:chExt cx="1143001" cy="228600"/>
          </a:xfrm>
        </p:grpSpPr>
        <p:sp>
          <p:nvSpPr>
            <p:cNvPr id="106" name="מלבן 10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07" name="מחבר ישר 10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4625910" y="4114977"/>
            <a:ext cx="1036800" cy="207382"/>
            <a:chOff x="3419640" y="4536000"/>
            <a:chExt cx="1143000" cy="228600"/>
          </a:xfrm>
        </p:grpSpPr>
        <p:sp>
          <p:nvSpPr>
            <p:cNvPr id="109" name="מלבן 10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10" name="מחבר ישר 10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4252989" y="4551295"/>
            <a:ext cx="359533" cy="443830"/>
            <a:chOff x="3008520" y="5016960"/>
            <a:chExt cx="396360" cy="489240"/>
          </a:xfrm>
        </p:grpSpPr>
        <p:sp>
          <p:nvSpPr>
            <p:cNvPr id="112" name="צורה חופשית 11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4405814" y="4136206"/>
            <a:ext cx="207360" cy="414764"/>
            <a:chOff x="3177000" y="4559400"/>
            <a:chExt cx="228600" cy="457200"/>
          </a:xfrm>
        </p:grpSpPr>
        <p:sp>
          <p:nvSpPr>
            <p:cNvPr id="115" name="צורה חופשית 11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2185592" y="1747235"/>
            <a:ext cx="774580" cy="933824"/>
            <a:chOff x="729359" y="1925999"/>
            <a:chExt cx="853921" cy="1029368"/>
          </a:xfrm>
        </p:grpSpPr>
        <p:pic>
          <p:nvPicPr>
            <p:cNvPr id="118" name="תמונה 117"/>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9" name="TextBox 118"/>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0" name="קבוצה 119"/>
          <p:cNvGrpSpPr/>
          <p:nvPr/>
        </p:nvGrpSpPr>
        <p:grpSpPr>
          <a:xfrm>
            <a:off x="2146082" y="4977162"/>
            <a:ext cx="829441" cy="1244292"/>
            <a:chOff x="685799" y="5486399"/>
            <a:chExt cx="914401" cy="1371601"/>
          </a:xfrm>
        </p:grpSpPr>
        <p:sp>
          <p:nvSpPr>
            <p:cNvPr id="121" name="צורה חופשית 120"/>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7" name="קבוצה 126"/>
          <p:cNvGrpSpPr/>
          <p:nvPr/>
        </p:nvGrpSpPr>
        <p:grpSpPr>
          <a:xfrm>
            <a:off x="2185592" y="2726992"/>
            <a:ext cx="774580" cy="934150"/>
            <a:chOff x="729359" y="3006000"/>
            <a:chExt cx="853921" cy="1029727"/>
          </a:xfrm>
        </p:grpSpPr>
        <p:pic>
          <p:nvPicPr>
            <p:cNvPr id="128" name="תמונה 127"/>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9" name="TextBox 128"/>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30" name="קבוצה 129"/>
          <p:cNvGrpSpPr/>
          <p:nvPr/>
        </p:nvGrpSpPr>
        <p:grpSpPr>
          <a:xfrm>
            <a:off x="3044422" y="2088514"/>
            <a:ext cx="1036800" cy="207382"/>
            <a:chOff x="1676160" y="2302200"/>
            <a:chExt cx="1143000" cy="228600"/>
          </a:xfrm>
        </p:grpSpPr>
        <p:sp>
          <p:nvSpPr>
            <p:cNvPr id="131" name="מלבן 130"/>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32" name="מחבר ישר 131"/>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3" name="קבוצה 132"/>
          <p:cNvGrpSpPr/>
          <p:nvPr/>
        </p:nvGrpSpPr>
        <p:grpSpPr>
          <a:xfrm>
            <a:off x="8697352" y="5338044"/>
            <a:ext cx="851645" cy="866547"/>
            <a:chOff x="7908120" y="5884200"/>
            <a:chExt cx="938880" cy="955206"/>
          </a:xfrm>
        </p:grpSpPr>
        <p:pic>
          <p:nvPicPr>
            <p:cNvPr id="134" name="תמונה 133"/>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35" name="TextBox 134"/>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36" name="מלבן 135"/>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p:txBody>
      </p:sp>
      <p:sp>
        <p:nvSpPr>
          <p:cNvPr id="137" name="מחבר ישר 136"/>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TextBox 137"/>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39" name="TextBox 138"/>
          <p:cNvSpPr txBox="1"/>
          <p:nvPr/>
        </p:nvSpPr>
        <p:spPr>
          <a:xfrm>
            <a:off x="7188272"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pic>
        <p:nvPicPr>
          <p:cNvPr id="140" name="תמונה 139"/>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41" name="מחבר ישר 140"/>
          <p:cNvSpPr/>
          <p:nvPr/>
        </p:nvSpPr>
        <p:spPr>
          <a:xfrm>
            <a:off x="6915363" y="2695963"/>
            <a:ext cx="41471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4" name="מציין מיקום של מספר שקופית 14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101</a:t>
            </a:fld>
            <a:endParaRPr lang="he-IL">
              <a:solidFill>
                <a:prstClr val="black"/>
              </a:solidFill>
            </a:endParaRPr>
          </a:p>
        </p:txBody>
      </p:sp>
    </p:spTree>
    <p:extLst>
      <p:ext uri="{BB962C8B-B14F-4D97-AF65-F5344CB8AC3E}">
        <p14:creationId xmlns:p14="http://schemas.microsoft.com/office/powerpoint/2010/main" val="28050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1854"/>
            <a:ext cx="2704498" cy="4100748"/>
            <a:chOff x="2928239" y="2515320"/>
            <a:chExt cx="2981521" cy="4520315"/>
          </a:xfrm>
        </p:grpSpPr>
        <p:grpSp>
          <p:nvGrpSpPr>
            <p:cNvPr id="62" name="קבוצה 61"/>
            <p:cNvGrpSpPr/>
            <p:nvPr/>
          </p:nvGrpSpPr>
          <p:grpSpPr>
            <a:xfrm>
              <a:off x="3589200" y="5885280"/>
              <a:ext cx="1727280" cy="1150355"/>
              <a:chOff x="3589200" y="5885280"/>
              <a:chExt cx="1727280" cy="1150355"/>
            </a:xfrm>
          </p:grpSpPr>
          <p:pic>
            <p:nvPicPr>
              <p:cNvPr id="63" name="תמונה 62"/>
              <p:cNvPicPr>
                <a:picLocks noChangeAspect="1"/>
              </p:cNvPicPr>
              <p:nvPr/>
            </p:nvPicPr>
            <p:blipFill>
              <a:blip r:embed="rId3">
                <a:lum/>
                <a:alphaModFix/>
              </a:blip>
              <a:srcRect/>
              <a:stretch>
                <a:fillRect/>
              </a:stretch>
            </p:blipFill>
            <p:spPr>
              <a:xfrm>
                <a:off x="3589200" y="5885280"/>
                <a:ext cx="798480" cy="798480"/>
              </a:xfrm>
              <a:prstGeom prst="rect">
                <a:avLst/>
              </a:prstGeom>
              <a:noFill/>
              <a:ln>
                <a:noFill/>
              </a:ln>
            </p:spPr>
          </p:pic>
          <p:sp>
            <p:nvSpPr>
              <p:cNvPr id="64" name="TextBox 63"/>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320"/>
              <a:ext cx="938880" cy="955207"/>
              <a:chOff x="3633840" y="4801320"/>
              <a:chExt cx="938880" cy="955207"/>
            </a:xfrm>
          </p:grpSpPr>
          <p:pic>
            <p:nvPicPr>
              <p:cNvPr id="67" name="תמונה 66"/>
              <p:cNvPicPr>
                <a:picLocks noChangeAspect="1"/>
              </p:cNvPicPr>
              <p:nvPr/>
            </p:nvPicPr>
            <p:blipFill>
              <a:blip r:embed="rId3">
                <a:lum/>
                <a:alphaModFix/>
              </a:blip>
              <a:srcRect/>
              <a:stretch>
                <a:fillRect/>
              </a:stretch>
            </p:blipFill>
            <p:spPr>
              <a:xfrm>
                <a:off x="3633840" y="4801320"/>
                <a:ext cx="798480" cy="798480"/>
              </a:xfrm>
              <a:prstGeom prst="rect">
                <a:avLst/>
              </a:prstGeom>
              <a:noFill/>
              <a:ln>
                <a:noFill/>
              </a:ln>
            </p:spPr>
          </p:pic>
          <p:sp>
            <p:nvSpPr>
              <p:cNvPr id="68" name="TextBox 67"/>
              <p:cNvSpPr txBox="1"/>
              <p:nvPr/>
            </p:nvSpPr>
            <p:spPr>
              <a:xfrm>
                <a:off x="3815890" y="546120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320"/>
              <a:ext cx="938880" cy="955207"/>
              <a:chOff x="4776840" y="4801320"/>
              <a:chExt cx="938880" cy="955207"/>
            </a:xfrm>
          </p:grpSpPr>
          <p:pic>
            <p:nvPicPr>
              <p:cNvPr id="70" name="תמונה 69"/>
              <p:cNvPicPr>
                <a:picLocks noChangeAspect="1"/>
              </p:cNvPicPr>
              <p:nvPr/>
            </p:nvPicPr>
            <p:blipFill>
              <a:blip r:embed="rId3">
                <a:lum/>
                <a:alphaModFix/>
              </a:blip>
              <a:srcRect/>
              <a:stretch>
                <a:fillRect/>
              </a:stretch>
            </p:blipFill>
            <p:spPr>
              <a:xfrm>
                <a:off x="4776840" y="4801320"/>
                <a:ext cx="798480" cy="798480"/>
              </a:xfrm>
              <a:prstGeom prst="rect">
                <a:avLst/>
              </a:prstGeom>
              <a:noFill/>
              <a:ln>
                <a:noFill/>
              </a:ln>
            </p:spPr>
          </p:pic>
          <p:sp>
            <p:nvSpPr>
              <p:cNvPr id="71" name="TextBox 70"/>
              <p:cNvSpPr txBox="1"/>
              <p:nvPr/>
            </p:nvSpPr>
            <p:spPr>
              <a:xfrm>
                <a:off x="4958890" y="546120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320"/>
              <a:ext cx="1132920" cy="955207"/>
              <a:chOff x="4776840" y="3658320"/>
              <a:chExt cx="1132920" cy="955207"/>
            </a:xfrm>
          </p:grpSpPr>
          <p:pic>
            <p:nvPicPr>
              <p:cNvPr id="73" name="תמונה 72"/>
              <p:cNvPicPr>
                <a:picLocks noChangeAspect="1"/>
              </p:cNvPicPr>
              <p:nvPr/>
            </p:nvPicPr>
            <p:blipFill>
              <a:blip r:embed="rId3">
                <a:lum/>
                <a:alphaModFix/>
              </a:blip>
              <a:srcRect/>
              <a:stretch>
                <a:fillRect/>
              </a:stretch>
            </p:blipFill>
            <p:spPr>
              <a:xfrm>
                <a:off x="4776840" y="3658320"/>
                <a:ext cx="798480" cy="798480"/>
              </a:xfrm>
              <a:prstGeom prst="rect">
                <a:avLst/>
              </a:prstGeom>
              <a:noFill/>
              <a:ln>
                <a:noFill/>
              </a:ln>
            </p:spPr>
          </p:pic>
          <p:sp>
            <p:nvSpPr>
              <p:cNvPr id="74" name="TextBox 73"/>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320"/>
              <a:ext cx="938880" cy="1027207"/>
              <a:chOff x="4091040" y="2515320"/>
              <a:chExt cx="938880" cy="1027207"/>
            </a:xfrm>
          </p:grpSpPr>
          <p:pic>
            <p:nvPicPr>
              <p:cNvPr id="76" name="תמונה 75"/>
              <p:cNvPicPr>
                <a:picLocks noChangeAspect="1"/>
              </p:cNvPicPr>
              <p:nvPr/>
            </p:nvPicPr>
            <p:blipFill>
              <a:blip r:embed="rId4">
                <a:lum/>
                <a:alphaModFix/>
              </a:blip>
              <a:srcRect/>
              <a:stretch>
                <a:fillRect/>
              </a:stretch>
            </p:blipFill>
            <p:spPr>
              <a:xfrm>
                <a:off x="4091040" y="2515320"/>
                <a:ext cx="798480" cy="798480"/>
              </a:xfrm>
              <a:prstGeom prst="rect">
                <a:avLst/>
              </a:prstGeom>
              <a:noFill/>
              <a:ln>
                <a:noFill/>
              </a:ln>
            </p:spPr>
          </p:pic>
          <p:sp>
            <p:nvSpPr>
              <p:cNvPr id="77" name="TextBox 76"/>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78" name="קבוצה 77"/>
            <p:cNvGrpSpPr/>
            <p:nvPr/>
          </p:nvGrpSpPr>
          <p:grpSpPr>
            <a:xfrm>
              <a:off x="4811400" y="2515680"/>
              <a:ext cx="938880" cy="1027206"/>
              <a:chOff x="4811400" y="2515680"/>
              <a:chExt cx="938880" cy="1027206"/>
            </a:xfrm>
          </p:grpSpPr>
          <p:pic>
            <p:nvPicPr>
              <p:cNvPr id="79" name="תמונה 78"/>
              <p:cNvPicPr>
                <a:picLocks noChangeAspect="1"/>
              </p:cNvPicPr>
              <p:nvPr/>
            </p:nvPicPr>
            <p:blipFill>
              <a:blip r:embed="rId4">
                <a:lum/>
                <a:alphaModFix/>
              </a:blip>
              <a:srcRect/>
              <a:stretch>
                <a:fillRect/>
              </a:stretch>
            </p:blipFill>
            <p:spPr>
              <a:xfrm>
                <a:off x="4811400" y="2515680"/>
                <a:ext cx="798480" cy="798480"/>
              </a:xfrm>
              <a:prstGeom prst="rect">
                <a:avLst/>
              </a:prstGeom>
              <a:noFill/>
              <a:ln>
                <a:noFill/>
              </a:ln>
            </p:spPr>
          </p:pic>
          <p:sp>
            <p:nvSpPr>
              <p:cNvPr id="80" name="TextBox 79"/>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sp>
          <p:nvSpPr>
            <p:cNvPr id="81" name="מחבר ישר 80"/>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3911400" y="3559680"/>
              <a:ext cx="1347120" cy="1479600"/>
              <a:chOff x="3911400" y="3559680"/>
              <a:chExt cx="1347120" cy="1479600"/>
            </a:xfrm>
          </p:grpSpPr>
          <p:grpSp>
            <p:nvGrpSpPr>
              <p:cNvPr id="87" name="קבוצה 86"/>
              <p:cNvGrpSpPr/>
              <p:nvPr/>
            </p:nvGrpSpPr>
            <p:grpSpPr>
              <a:xfrm>
                <a:off x="3911400" y="3559680"/>
                <a:ext cx="938879" cy="1027207"/>
                <a:chOff x="3911400" y="3559680"/>
                <a:chExt cx="938879" cy="1027207"/>
              </a:xfrm>
            </p:grpSpPr>
            <p:pic>
              <p:nvPicPr>
                <p:cNvPr id="88" name="תמונה 87"/>
                <p:cNvPicPr>
                  <a:picLocks noChangeAspect="1"/>
                </p:cNvPicPr>
                <p:nvPr/>
              </p:nvPicPr>
              <p:blipFill>
                <a:blip r:embed="rId4">
                  <a:lum/>
                  <a:alphaModFix/>
                </a:blip>
                <a:srcRect/>
                <a:stretch>
                  <a:fillRect/>
                </a:stretch>
              </p:blipFill>
              <p:spPr>
                <a:xfrm>
                  <a:off x="3911400" y="3559680"/>
                  <a:ext cx="798480" cy="798480"/>
                </a:xfrm>
                <a:prstGeom prst="rect">
                  <a:avLst/>
                </a:prstGeom>
                <a:noFill/>
                <a:ln>
                  <a:noFill/>
                </a:ln>
              </p:spPr>
            </p:pic>
            <p:sp>
              <p:nvSpPr>
                <p:cNvPr id="89" name="TextBox 88"/>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90" name="מחבר ישר 89"/>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91" name="כותרת 9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92" name="קבוצה 91"/>
          <p:cNvGrpSpPr/>
          <p:nvPr/>
        </p:nvGrpSpPr>
        <p:grpSpPr>
          <a:xfrm>
            <a:off x="3238396" y="4977162"/>
            <a:ext cx="829113" cy="207382"/>
            <a:chOff x="1890000" y="5486399"/>
            <a:chExt cx="914040" cy="228600"/>
          </a:xfrm>
        </p:grpSpPr>
        <p:sp>
          <p:nvSpPr>
            <p:cNvPr id="93" name="מלבן 92"/>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4" name="מחבר ישר 93"/>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2134651" y="4144696"/>
            <a:ext cx="1620020" cy="207382"/>
            <a:chOff x="673200" y="4568760"/>
            <a:chExt cx="1785960" cy="228600"/>
          </a:xfrm>
        </p:grpSpPr>
        <p:sp>
          <p:nvSpPr>
            <p:cNvPr id="96" name="מלבן 9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97" name="מחבר ישר 9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8" name="קבוצה 97"/>
          <p:cNvGrpSpPr/>
          <p:nvPr/>
        </p:nvGrpSpPr>
        <p:grpSpPr>
          <a:xfrm>
            <a:off x="2549371" y="4552928"/>
            <a:ext cx="1191912" cy="207382"/>
            <a:chOff x="1130400" y="5018760"/>
            <a:chExt cx="1314000" cy="228600"/>
          </a:xfrm>
        </p:grpSpPr>
        <p:sp>
          <p:nvSpPr>
            <p:cNvPr id="99" name="מלבן 9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00" name="מחבר ישר 9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3370322" y="1719472"/>
            <a:ext cx="1036801" cy="207382"/>
            <a:chOff x="2035439" y="1895400"/>
            <a:chExt cx="1143001" cy="228600"/>
          </a:xfrm>
        </p:grpSpPr>
        <p:sp>
          <p:nvSpPr>
            <p:cNvPr id="102" name="מלבן 10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03" name="מחבר ישר 10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4" name="קבוצה 103"/>
          <p:cNvGrpSpPr/>
          <p:nvPr/>
        </p:nvGrpSpPr>
        <p:grpSpPr>
          <a:xfrm>
            <a:off x="4625910" y="4114977"/>
            <a:ext cx="1036800" cy="207382"/>
            <a:chOff x="3419640" y="4536000"/>
            <a:chExt cx="1143000" cy="228600"/>
          </a:xfrm>
        </p:grpSpPr>
        <p:sp>
          <p:nvSpPr>
            <p:cNvPr id="105" name="מלבן 10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06" name="מחבר ישר 10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4252989" y="4551295"/>
            <a:ext cx="359533" cy="443830"/>
            <a:chOff x="3008520" y="5016960"/>
            <a:chExt cx="396360" cy="489240"/>
          </a:xfrm>
        </p:grpSpPr>
        <p:sp>
          <p:nvSpPr>
            <p:cNvPr id="108" name="צורה חופשית 10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4405814" y="4136206"/>
            <a:ext cx="207360" cy="414764"/>
            <a:chOff x="3177000" y="4559400"/>
            <a:chExt cx="228600" cy="457200"/>
          </a:xfrm>
        </p:grpSpPr>
        <p:sp>
          <p:nvSpPr>
            <p:cNvPr id="111" name="צורה חופשית 11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2" name="מחבר ישר 11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2185592" y="1747235"/>
            <a:ext cx="774580" cy="933824"/>
            <a:chOff x="729359" y="1925999"/>
            <a:chExt cx="853921" cy="1029368"/>
          </a:xfrm>
        </p:grpSpPr>
        <p:pic>
          <p:nvPicPr>
            <p:cNvPr id="114" name="תמונה 113"/>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5" name="TextBox 11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16" name="קבוצה 115"/>
          <p:cNvGrpSpPr/>
          <p:nvPr/>
        </p:nvGrpSpPr>
        <p:grpSpPr>
          <a:xfrm>
            <a:off x="2146082" y="4977162"/>
            <a:ext cx="829441" cy="1244292"/>
            <a:chOff x="685799" y="5486399"/>
            <a:chExt cx="914401" cy="1371601"/>
          </a:xfrm>
        </p:grpSpPr>
        <p:sp>
          <p:nvSpPr>
            <p:cNvPr id="117" name="צורה חופשית 11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0" name="מחבר ישר 11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1" name="מחבר ישר 12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2185592" y="2726992"/>
            <a:ext cx="774580" cy="934150"/>
            <a:chOff x="729359" y="3006000"/>
            <a:chExt cx="853921" cy="1029727"/>
          </a:xfrm>
        </p:grpSpPr>
        <p:pic>
          <p:nvPicPr>
            <p:cNvPr id="124" name="תמונה 123"/>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5" name="TextBox 12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6" name="קבוצה 125"/>
          <p:cNvGrpSpPr/>
          <p:nvPr/>
        </p:nvGrpSpPr>
        <p:grpSpPr>
          <a:xfrm>
            <a:off x="3044422" y="2088514"/>
            <a:ext cx="1036800" cy="207382"/>
            <a:chOff x="1676160" y="2302200"/>
            <a:chExt cx="1143000" cy="228600"/>
          </a:xfrm>
        </p:grpSpPr>
        <p:sp>
          <p:nvSpPr>
            <p:cNvPr id="127" name="מלבן 12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28" name="מחבר ישר 12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8697352" y="5338044"/>
            <a:ext cx="851645" cy="866547"/>
            <a:chOff x="7908120" y="5884200"/>
            <a:chExt cx="938880" cy="955206"/>
          </a:xfrm>
        </p:grpSpPr>
        <p:pic>
          <p:nvPicPr>
            <p:cNvPr id="130" name="תמונה 129"/>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31" name="TextBox 13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32" name="מלבן 13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p:txBody>
      </p:sp>
      <p:sp>
        <p:nvSpPr>
          <p:cNvPr id="133" name="TextBox 132"/>
          <p:cNvSpPr txBox="1"/>
          <p:nvPr/>
        </p:nvSpPr>
        <p:spPr>
          <a:xfrm>
            <a:off x="7145437" y="4759332"/>
            <a:ext cx="349456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ef1f8810341ab1e9948d5e49d2a03e1ce586b1a0</a:t>
            </a:r>
          </a:p>
        </p:txBody>
      </p:sp>
      <p:pic>
        <p:nvPicPr>
          <p:cNvPr id="134" name="תמונה 133"/>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35" name="מחבר ישר 134"/>
          <p:cNvSpPr/>
          <p:nvPr/>
        </p:nvSpPr>
        <p:spPr>
          <a:xfrm>
            <a:off x="6293283" y="2695963"/>
            <a:ext cx="103679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7" name="קבוצה 136"/>
          <p:cNvGrpSpPr/>
          <p:nvPr/>
        </p:nvGrpSpPr>
        <p:grpSpPr>
          <a:xfrm>
            <a:off x="7919504" y="3464745"/>
            <a:ext cx="1691536" cy="890272"/>
            <a:chOff x="7050599" y="3819240"/>
            <a:chExt cx="1864801" cy="981360"/>
          </a:xfrm>
        </p:grpSpPr>
        <p:pic>
          <p:nvPicPr>
            <p:cNvPr id="138" name="תמונה 13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39" name="TextBox 13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40" name="מחבר ישר 139"/>
          <p:cNvSpPr/>
          <p:nvPr/>
        </p:nvSpPr>
        <p:spPr>
          <a:xfrm>
            <a:off x="6293280" y="2695964"/>
            <a:ext cx="1866240"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1" name="מחבר ישר 140"/>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flipV="1">
            <a:off x="8781599" y="1728291"/>
            <a:ext cx="0" cy="304149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3" name="מחבר ישר 142"/>
          <p:cNvSpPr/>
          <p:nvPr/>
        </p:nvSpPr>
        <p:spPr>
          <a:xfrm flipV="1">
            <a:off x="6397125" y="1831819"/>
            <a:ext cx="2946144" cy="123579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5" name="מציין מיקום של מספר שקופית 14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102</a:t>
            </a:fld>
            <a:endParaRPr lang="he-IL">
              <a:solidFill>
                <a:prstClr val="black"/>
              </a:solidFill>
            </a:endParaRPr>
          </a:p>
        </p:txBody>
      </p:sp>
    </p:spTree>
    <p:extLst>
      <p:ext uri="{BB962C8B-B14F-4D97-AF65-F5344CB8AC3E}">
        <p14:creationId xmlns:p14="http://schemas.microsoft.com/office/powerpoint/2010/main" val="60587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2181"/>
            <a:ext cx="2704498" cy="4100746"/>
            <a:chOff x="2928239" y="2515680"/>
            <a:chExt cx="2981521" cy="4520313"/>
          </a:xfrm>
        </p:grpSpPr>
        <p:grpSp>
          <p:nvGrpSpPr>
            <p:cNvPr id="62" name="קבוצה 61"/>
            <p:cNvGrpSpPr/>
            <p:nvPr/>
          </p:nvGrpSpPr>
          <p:grpSpPr>
            <a:xfrm>
              <a:off x="3589200" y="5885640"/>
              <a:ext cx="1727280" cy="1150353"/>
              <a:chOff x="3589200" y="5885640"/>
              <a:chExt cx="1727280" cy="1150353"/>
            </a:xfrm>
          </p:grpSpPr>
          <p:pic>
            <p:nvPicPr>
              <p:cNvPr id="63" name="תמונה 62"/>
              <p:cNvPicPr>
                <a:picLocks noChangeAspect="1"/>
              </p:cNvPicPr>
              <p:nvPr/>
            </p:nvPicPr>
            <p:blipFill>
              <a:blip r:embed="rId3">
                <a:lum/>
                <a:alphaModFix/>
              </a:blip>
              <a:srcRect/>
              <a:stretch>
                <a:fillRect/>
              </a:stretch>
            </p:blipFill>
            <p:spPr>
              <a:xfrm>
                <a:off x="3589200" y="5885640"/>
                <a:ext cx="798480" cy="798480"/>
              </a:xfrm>
              <a:prstGeom prst="rect">
                <a:avLst/>
              </a:prstGeom>
              <a:noFill/>
              <a:ln>
                <a:noFill/>
              </a:ln>
            </p:spPr>
          </p:pic>
          <p:sp>
            <p:nvSpPr>
              <p:cNvPr id="64" name="TextBox 63"/>
              <p:cNvSpPr txBox="1"/>
              <p:nvPr/>
            </p:nvSpPr>
            <p:spPr>
              <a:xfrm>
                <a:off x="3842944" y="6545518"/>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72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680"/>
              <a:ext cx="938880" cy="955207"/>
              <a:chOff x="3633840" y="4801680"/>
              <a:chExt cx="938880" cy="955207"/>
            </a:xfrm>
          </p:grpSpPr>
          <p:pic>
            <p:nvPicPr>
              <p:cNvPr id="67" name="תמונה 66"/>
              <p:cNvPicPr>
                <a:picLocks noChangeAspect="1"/>
              </p:cNvPicPr>
              <p:nvPr/>
            </p:nvPicPr>
            <p:blipFill>
              <a:blip r:embed="rId3">
                <a:lum/>
                <a:alphaModFix/>
              </a:blip>
              <a:srcRect/>
              <a:stretch>
                <a:fillRect/>
              </a:stretch>
            </p:blipFill>
            <p:spPr>
              <a:xfrm>
                <a:off x="3633840" y="4801680"/>
                <a:ext cx="798480" cy="798480"/>
              </a:xfrm>
              <a:prstGeom prst="rect">
                <a:avLst/>
              </a:prstGeom>
              <a:noFill/>
              <a:ln>
                <a:noFill/>
              </a:ln>
            </p:spPr>
          </p:pic>
          <p:sp>
            <p:nvSpPr>
              <p:cNvPr id="68" name="TextBox 67"/>
              <p:cNvSpPr txBox="1"/>
              <p:nvPr/>
            </p:nvSpPr>
            <p:spPr>
              <a:xfrm>
                <a:off x="3815890" y="546156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680"/>
              <a:ext cx="938880" cy="955207"/>
              <a:chOff x="4776840" y="4801680"/>
              <a:chExt cx="938880" cy="955207"/>
            </a:xfrm>
          </p:grpSpPr>
          <p:pic>
            <p:nvPicPr>
              <p:cNvPr id="70" name="תמונה 69"/>
              <p:cNvPicPr>
                <a:picLocks noChangeAspect="1"/>
              </p:cNvPicPr>
              <p:nvPr/>
            </p:nvPicPr>
            <p:blipFill>
              <a:blip r:embed="rId3">
                <a:lum/>
                <a:alphaModFix/>
              </a:blip>
              <a:srcRect/>
              <a:stretch>
                <a:fillRect/>
              </a:stretch>
            </p:blipFill>
            <p:spPr>
              <a:xfrm>
                <a:off x="4776840" y="4801680"/>
                <a:ext cx="798480" cy="798480"/>
              </a:xfrm>
              <a:prstGeom prst="rect">
                <a:avLst/>
              </a:prstGeom>
              <a:noFill/>
              <a:ln>
                <a:noFill/>
              </a:ln>
            </p:spPr>
          </p:pic>
          <p:sp>
            <p:nvSpPr>
              <p:cNvPr id="71" name="TextBox 70"/>
              <p:cNvSpPr txBox="1"/>
              <p:nvPr/>
            </p:nvSpPr>
            <p:spPr>
              <a:xfrm>
                <a:off x="4958890" y="546156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680"/>
              <a:ext cx="1132920" cy="955207"/>
              <a:chOff x="4776840" y="3658680"/>
              <a:chExt cx="1132920" cy="955207"/>
            </a:xfrm>
          </p:grpSpPr>
          <p:pic>
            <p:nvPicPr>
              <p:cNvPr id="73" name="תמונה 72"/>
              <p:cNvPicPr>
                <a:picLocks noChangeAspect="1"/>
              </p:cNvPicPr>
              <p:nvPr/>
            </p:nvPicPr>
            <p:blipFill>
              <a:blip r:embed="rId3">
                <a:lum/>
                <a:alphaModFix/>
              </a:blip>
              <a:srcRect/>
              <a:stretch>
                <a:fillRect/>
              </a:stretch>
            </p:blipFill>
            <p:spPr>
              <a:xfrm>
                <a:off x="4776840" y="3658680"/>
                <a:ext cx="798480" cy="798480"/>
              </a:xfrm>
              <a:prstGeom prst="rect">
                <a:avLst/>
              </a:prstGeom>
              <a:noFill/>
              <a:ln>
                <a:noFill/>
              </a:ln>
            </p:spPr>
          </p:pic>
          <p:sp>
            <p:nvSpPr>
              <p:cNvPr id="74" name="TextBox 73"/>
              <p:cNvSpPr txBox="1"/>
              <p:nvPr/>
            </p:nvSpPr>
            <p:spPr>
              <a:xfrm>
                <a:off x="4879367" y="431856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680"/>
              <a:ext cx="938880" cy="1027206"/>
              <a:chOff x="4091040" y="2515680"/>
              <a:chExt cx="938880" cy="1027206"/>
            </a:xfrm>
          </p:grpSpPr>
          <p:pic>
            <p:nvPicPr>
              <p:cNvPr id="76" name="תמונה 75"/>
              <p:cNvPicPr>
                <a:picLocks noChangeAspect="1"/>
              </p:cNvPicPr>
              <p:nvPr/>
            </p:nvPicPr>
            <p:blipFill>
              <a:blip r:embed="rId4">
                <a:lum/>
                <a:alphaModFix/>
              </a:blip>
              <a:srcRect/>
              <a:stretch>
                <a:fillRect/>
              </a:stretch>
            </p:blipFill>
            <p:spPr>
              <a:xfrm>
                <a:off x="4091040" y="2515680"/>
                <a:ext cx="798480" cy="798480"/>
              </a:xfrm>
              <a:prstGeom prst="rect">
                <a:avLst/>
              </a:prstGeom>
              <a:noFill/>
              <a:ln>
                <a:noFill/>
              </a:ln>
            </p:spPr>
          </p:pic>
          <p:sp>
            <p:nvSpPr>
              <p:cNvPr id="77" name="TextBox 76"/>
              <p:cNvSpPr txBox="1"/>
              <p:nvPr/>
            </p:nvSpPr>
            <p:spPr>
              <a:xfrm>
                <a:off x="451830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sp>
          <p:nvSpPr>
            <p:cNvPr id="78" name="מחבר ישר 77"/>
            <p:cNvSpPr/>
            <p:nvPr/>
          </p:nvSpPr>
          <p:spPr>
            <a:xfrm flipV="1">
              <a:off x="4115520" y="548747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V="1">
              <a:off x="4115520" y="548747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flipV="1">
              <a:off x="5258520" y="434448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flipV="1">
              <a:off x="4715640" y="3458519"/>
              <a:ext cx="542880" cy="4291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2" name="קבוצה 81"/>
            <p:cNvGrpSpPr/>
            <p:nvPr/>
          </p:nvGrpSpPr>
          <p:grpSpPr>
            <a:xfrm>
              <a:off x="3911400" y="3560040"/>
              <a:ext cx="1347120" cy="1479600"/>
              <a:chOff x="3911400" y="3560040"/>
              <a:chExt cx="1347120" cy="1479600"/>
            </a:xfrm>
          </p:grpSpPr>
          <p:grpSp>
            <p:nvGrpSpPr>
              <p:cNvPr id="83" name="קבוצה 82"/>
              <p:cNvGrpSpPr/>
              <p:nvPr/>
            </p:nvGrpSpPr>
            <p:grpSpPr>
              <a:xfrm>
                <a:off x="3911400" y="3560040"/>
                <a:ext cx="938879" cy="1027207"/>
                <a:chOff x="3911400" y="3560040"/>
                <a:chExt cx="938879" cy="1027207"/>
              </a:xfrm>
            </p:grpSpPr>
            <p:pic>
              <p:nvPicPr>
                <p:cNvPr id="84" name="תמונה 83"/>
                <p:cNvPicPr>
                  <a:picLocks noChangeAspect="1"/>
                </p:cNvPicPr>
                <p:nvPr/>
              </p:nvPicPr>
              <p:blipFill>
                <a:blip r:embed="rId4">
                  <a:lum/>
                  <a:alphaModFix/>
                </a:blip>
                <a:srcRect/>
                <a:stretch>
                  <a:fillRect/>
                </a:stretch>
              </p:blipFill>
              <p:spPr>
                <a:xfrm>
                  <a:off x="3911400" y="3560040"/>
                  <a:ext cx="798480" cy="798480"/>
                </a:xfrm>
                <a:prstGeom prst="rect">
                  <a:avLst/>
                </a:prstGeom>
                <a:noFill/>
                <a:ln>
                  <a:noFill/>
                </a:ln>
              </p:spPr>
            </p:pic>
            <p:sp>
              <p:nvSpPr>
                <p:cNvPr id="85" name="TextBox 84"/>
                <p:cNvSpPr txBox="1"/>
                <p:nvPr/>
              </p:nvSpPr>
              <p:spPr>
                <a:xfrm>
                  <a:off x="4338664" y="429192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86" name="מחבר ישר 85"/>
              <p:cNvSpPr/>
              <p:nvPr/>
            </p:nvSpPr>
            <p:spPr>
              <a:xfrm flipH="1" flipV="1">
                <a:off x="4506120" y="423972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87" name="כותרת 86"/>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88" name="קבוצה 87"/>
          <p:cNvGrpSpPr/>
          <p:nvPr/>
        </p:nvGrpSpPr>
        <p:grpSpPr>
          <a:xfrm>
            <a:off x="3238396" y="4977162"/>
            <a:ext cx="829113" cy="207382"/>
            <a:chOff x="1890000" y="5486399"/>
            <a:chExt cx="914040" cy="228600"/>
          </a:xfrm>
        </p:grpSpPr>
        <p:sp>
          <p:nvSpPr>
            <p:cNvPr id="89" name="מלבן 88"/>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0" name="מחבר ישר 89"/>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2134651" y="4144696"/>
            <a:ext cx="1620020" cy="207382"/>
            <a:chOff x="673200" y="4568760"/>
            <a:chExt cx="1785960" cy="228600"/>
          </a:xfrm>
        </p:grpSpPr>
        <p:sp>
          <p:nvSpPr>
            <p:cNvPr id="92" name="מלבן 91"/>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93" name="מחבר ישר 92"/>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2549371" y="4552928"/>
            <a:ext cx="1191912" cy="207382"/>
            <a:chOff x="1130400" y="5018760"/>
            <a:chExt cx="1314000" cy="228600"/>
          </a:xfrm>
        </p:grpSpPr>
        <p:sp>
          <p:nvSpPr>
            <p:cNvPr id="95" name="מלבן 94"/>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6" name="מחבר ישר 95"/>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3370322" y="1719472"/>
            <a:ext cx="1036801" cy="207382"/>
            <a:chOff x="2035439" y="1895400"/>
            <a:chExt cx="1143001" cy="228600"/>
          </a:xfrm>
        </p:grpSpPr>
        <p:sp>
          <p:nvSpPr>
            <p:cNvPr id="98" name="מלבן 97"/>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99" name="מחבר ישר 98"/>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4625910" y="4114977"/>
            <a:ext cx="1036800" cy="207382"/>
            <a:chOff x="3419640" y="4536000"/>
            <a:chExt cx="1143000" cy="228600"/>
          </a:xfrm>
        </p:grpSpPr>
        <p:sp>
          <p:nvSpPr>
            <p:cNvPr id="101" name="מלבן 100"/>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02" name="מחבר ישר 101"/>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3" name="קבוצה 102"/>
          <p:cNvGrpSpPr/>
          <p:nvPr/>
        </p:nvGrpSpPr>
        <p:grpSpPr>
          <a:xfrm>
            <a:off x="4252989" y="4551295"/>
            <a:ext cx="359533" cy="443830"/>
            <a:chOff x="3008520" y="5016960"/>
            <a:chExt cx="396360" cy="489240"/>
          </a:xfrm>
        </p:grpSpPr>
        <p:sp>
          <p:nvSpPr>
            <p:cNvPr id="104" name="צורה חופשית 103"/>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4405814" y="4136206"/>
            <a:ext cx="207360" cy="414764"/>
            <a:chOff x="3177000" y="4559400"/>
            <a:chExt cx="228600" cy="457200"/>
          </a:xfrm>
        </p:grpSpPr>
        <p:sp>
          <p:nvSpPr>
            <p:cNvPr id="107" name="צורה חופשית 106"/>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2185592" y="1747235"/>
            <a:ext cx="774580" cy="933824"/>
            <a:chOff x="729359" y="1925999"/>
            <a:chExt cx="853921" cy="1029368"/>
          </a:xfrm>
        </p:grpSpPr>
        <p:pic>
          <p:nvPicPr>
            <p:cNvPr id="110" name="תמונה 109"/>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1" name="TextBox 110"/>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12" name="קבוצה 111"/>
          <p:cNvGrpSpPr/>
          <p:nvPr/>
        </p:nvGrpSpPr>
        <p:grpSpPr>
          <a:xfrm>
            <a:off x="2146082" y="4977162"/>
            <a:ext cx="829441" cy="1244292"/>
            <a:chOff x="685799" y="5486399"/>
            <a:chExt cx="914401" cy="1371601"/>
          </a:xfrm>
        </p:grpSpPr>
        <p:sp>
          <p:nvSpPr>
            <p:cNvPr id="113" name="צורה חופשית 112"/>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4" name="מחבר ישר 113"/>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7" name="מחבר ישר 116"/>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9" name="קבוצה 118"/>
          <p:cNvGrpSpPr/>
          <p:nvPr/>
        </p:nvGrpSpPr>
        <p:grpSpPr>
          <a:xfrm>
            <a:off x="2185592" y="2726992"/>
            <a:ext cx="774580" cy="934150"/>
            <a:chOff x="729359" y="3006000"/>
            <a:chExt cx="853921" cy="1029727"/>
          </a:xfrm>
        </p:grpSpPr>
        <p:pic>
          <p:nvPicPr>
            <p:cNvPr id="120" name="תמונה 119"/>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1" name="TextBox 120"/>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2" name="קבוצה 121"/>
          <p:cNvGrpSpPr/>
          <p:nvPr/>
        </p:nvGrpSpPr>
        <p:grpSpPr>
          <a:xfrm>
            <a:off x="3044422" y="2088514"/>
            <a:ext cx="1036800" cy="207382"/>
            <a:chOff x="1676160" y="2302200"/>
            <a:chExt cx="1143000" cy="228600"/>
          </a:xfrm>
        </p:grpSpPr>
        <p:sp>
          <p:nvSpPr>
            <p:cNvPr id="123" name="מלבן 122"/>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24" name="מחבר ישר 123"/>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5" name="קבוצה 124"/>
          <p:cNvGrpSpPr/>
          <p:nvPr/>
        </p:nvGrpSpPr>
        <p:grpSpPr>
          <a:xfrm>
            <a:off x="8697352" y="5338044"/>
            <a:ext cx="851645" cy="866547"/>
            <a:chOff x="7908120" y="5884200"/>
            <a:chExt cx="938880" cy="955206"/>
          </a:xfrm>
        </p:grpSpPr>
        <p:pic>
          <p:nvPicPr>
            <p:cNvPr id="126" name="תמונה 125"/>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27" name="TextBox 126"/>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28" name="מלבן 127"/>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a:p>
            <a:pPr defTabSz="829366" hangingPunct="0">
              <a:defRPr/>
            </a:pPr>
            <a:r>
              <a:rPr lang="en-US" sz="1200">
                <a:solidFill>
                  <a:prstClr val="black"/>
                </a:solidFill>
                <a:latin typeface="DejaVu Sans Mono" pitchFamily="34"/>
                <a:ea typeface="DejaVu Sans" pitchFamily="2"/>
                <a:cs typeface="DejaVu Sans" pitchFamily="2"/>
              </a:rPr>
              <a:t>blob 376256ffd8737954c129dfc2f6f7cffc559b78b7 file3</a:t>
            </a:r>
          </a:p>
        </p:txBody>
      </p:sp>
      <p:sp>
        <p:nvSpPr>
          <p:cNvPr id="129" name="TextBox 128"/>
          <p:cNvSpPr txBox="1"/>
          <p:nvPr/>
        </p:nvSpPr>
        <p:spPr>
          <a:xfrm>
            <a:off x="7391081" y="4759332"/>
            <a:ext cx="3248922"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376256ffd8737954c129dfc2f6f7cffc559b78b7</a:t>
            </a:r>
          </a:p>
        </p:txBody>
      </p:sp>
      <p:pic>
        <p:nvPicPr>
          <p:cNvPr id="130" name="תמונה 129"/>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31" name="מחבר ישר 130"/>
          <p:cNvSpPr/>
          <p:nvPr/>
        </p:nvSpPr>
        <p:spPr>
          <a:xfrm>
            <a:off x="5671203" y="2695963"/>
            <a:ext cx="165887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3" name="קבוצה 132"/>
          <p:cNvGrpSpPr/>
          <p:nvPr/>
        </p:nvGrpSpPr>
        <p:grpSpPr>
          <a:xfrm>
            <a:off x="7919504" y="3464745"/>
            <a:ext cx="1691536" cy="890272"/>
            <a:chOff x="7050599" y="3819240"/>
            <a:chExt cx="1864801" cy="981360"/>
          </a:xfrm>
        </p:grpSpPr>
        <p:pic>
          <p:nvPicPr>
            <p:cNvPr id="134" name="תמונה 133"/>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35" name="TextBox 134"/>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36" name="מחבר ישר 135"/>
          <p:cNvSpPr/>
          <p:nvPr/>
        </p:nvSpPr>
        <p:spPr>
          <a:xfrm>
            <a:off x="5671200" y="2695964"/>
            <a:ext cx="2488320"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מחבר ישר 137"/>
          <p:cNvSpPr/>
          <p:nvPr/>
        </p:nvSpPr>
        <p:spPr>
          <a:xfrm flipV="1">
            <a:off x="8781599" y="1909546"/>
            <a:ext cx="0" cy="286023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flipV="1">
            <a:off x="5775045" y="1996091"/>
            <a:ext cx="3568224" cy="106271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1" name="מציין מיקום של מספר שקופית 1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103</a:t>
            </a:fld>
            <a:endParaRPr lang="he-IL">
              <a:solidFill>
                <a:prstClr val="black"/>
              </a:solidFill>
            </a:endParaRPr>
          </a:p>
        </p:txBody>
      </p:sp>
    </p:spTree>
    <p:extLst>
      <p:ext uri="{BB962C8B-B14F-4D97-AF65-F5344CB8AC3E}">
        <p14:creationId xmlns:p14="http://schemas.microsoft.com/office/powerpoint/2010/main" val="279428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a:p>
            <a:pPr defTabSz="829366" hangingPunct="0">
              <a:defRPr/>
            </a:pPr>
            <a:r>
              <a:rPr lang="en-US" sz="1200">
                <a:solidFill>
                  <a:prstClr val="black"/>
                </a:solidFill>
                <a:latin typeface="DejaVu Sans Mono" pitchFamily="34"/>
                <a:ea typeface="DejaVu Sans" pitchFamily="2"/>
                <a:cs typeface="DejaVu Sans" pitchFamily="2"/>
              </a:rPr>
              <a:t>blob 376256ffd8737954c129dfc2f6f7cffc559b78b7 file3</a:t>
            </a:r>
          </a:p>
        </p:txBody>
      </p:sp>
      <p:sp>
        <p:nvSpPr>
          <p:cNvPr id="103" name="TextBox 102"/>
          <p:cNvSpPr txBox="1"/>
          <p:nvPr/>
        </p:nvSpPr>
        <p:spPr>
          <a:xfrm>
            <a:off x="7222895" y="4759332"/>
            <a:ext cx="341710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8aa73a2b1cf458c7c88dc16202ae794f5c99ef10</a:t>
            </a:r>
          </a:p>
        </p:txBody>
      </p:sp>
      <p:pic>
        <p:nvPicPr>
          <p:cNvPr id="104" name="תמונה 103"/>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5" name="מחבר ישר 104"/>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7" name="קבוצה 106"/>
          <p:cNvGrpSpPr/>
          <p:nvPr/>
        </p:nvGrpSpPr>
        <p:grpSpPr>
          <a:xfrm>
            <a:off x="7919504" y="3464745"/>
            <a:ext cx="1691536" cy="890272"/>
            <a:chOff x="7050599" y="3819240"/>
            <a:chExt cx="1864801" cy="981360"/>
          </a:xfrm>
        </p:grpSpPr>
        <p:pic>
          <p:nvPicPr>
            <p:cNvPr id="108" name="תמונה 10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09" name="TextBox 10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10" name="מחבר ישר 109"/>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חבר ישר 110"/>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2" name="קבוצה 111"/>
          <p:cNvGrpSpPr/>
          <p:nvPr/>
        </p:nvGrpSpPr>
        <p:grpSpPr>
          <a:xfrm>
            <a:off x="4180168" y="3229930"/>
            <a:ext cx="2704498" cy="3153324"/>
            <a:chOff x="2928239" y="3560400"/>
            <a:chExt cx="2981521" cy="3475955"/>
          </a:xfrm>
        </p:grpSpPr>
        <p:grpSp>
          <p:nvGrpSpPr>
            <p:cNvPr id="113" name="קבוצה 112"/>
            <p:cNvGrpSpPr/>
            <p:nvPr/>
          </p:nvGrpSpPr>
          <p:grpSpPr>
            <a:xfrm>
              <a:off x="3589200" y="5886000"/>
              <a:ext cx="1727280" cy="1150355"/>
              <a:chOff x="3589200" y="5886000"/>
              <a:chExt cx="1727280" cy="1150355"/>
            </a:xfrm>
          </p:grpSpPr>
          <p:pic>
            <p:nvPicPr>
              <p:cNvPr id="114" name="תמונה 113"/>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5" name="TextBox 114"/>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6" name="מחבר ישר 115"/>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7" name="קבוצה 116"/>
            <p:cNvGrpSpPr/>
            <p:nvPr/>
          </p:nvGrpSpPr>
          <p:grpSpPr>
            <a:xfrm>
              <a:off x="3633840" y="4802040"/>
              <a:ext cx="938880" cy="955207"/>
              <a:chOff x="3633840" y="4802040"/>
              <a:chExt cx="938880" cy="955207"/>
            </a:xfrm>
          </p:grpSpPr>
          <p:pic>
            <p:nvPicPr>
              <p:cNvPr id="118" name="תמונה 117"/>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9" name="TextBox 118"/>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20" name="קבוצה 119"/>
            <p:cNvGrpSpPr/>
            <p:nvPr/>
          </p:nvGrpSpPr>
          <p:grpSpPr>
            <a:xfrm>
              <a:off x="4776840" y="4802040"/>
              <a:ext cx="938880" cy="955207"/>
              <a:chOff x="4776840" y="4802040"/>
              <a:chExt cx="938880" cy="955207"/>
            </a:xfrm>
          </p:grpSpPr>
          <p:pic>
            <p:nvPicPr>
              <p:cNvPr id="121" name="תמונה 120"/>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22" name="TextBox 121"/>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23" name="קבוצה 122"/>
            <p:cNvGrpSpPr/>
            <p:nvPr/>
          </p:nvGrpSpPr>
          <p:grpSpPr>
            <a:xfrm>
              <a:off x="4776840" y="3659040"/>
              <a:ext cx="1132920" cy="955207"/>
              <a:chOff x="4776840" y="3659040"/>
              <a:chExt cx="1132920" cy="955207"/>
            </a:xfrm>
          </p:grpSpPr>
          <p:pic>
            <p:nvPicPr>
              <p:cNvPr id="124" name="תמונה 123"/>
              <p:cNvPicPr>
                <a:picLocks noChangeAspect="1"/>
              </p:cNvPicPr>
              <p:nvPr/>
            </p:nvPicPr>
            <p:blipFill>
              <a:blip r:embed="rId5">
                <a:lum/>
                <a:alphaModFix/>
              </a:blip>
              <a:srcRect/>
              <a:stretch>
                <a:fillRect/>
              </a:stretch>
            </p:blipFill>
            <p:spPr>
              <a:xfrm>
                <a:off x="4776840" y="3659040"/>
                <a:ext cx="798480" cy="798480"/>
              </a:xfrm>
              <a:prstGeom prst="rect">
                <a:avLst/>
              </a:prstGeom>
              <a:noFill/>
              <a:ln>
                <a:noFill/>
              </a:ln>
            </p:spPr>
          </p:pic>
          <p:sp>
            <p:nvSpPr>
              <p:cNvPr id="125" name="TextBox 124"/>
              <p:cNvSpPr txBox="1"/>
              <p:nvPr/>
            </p:nvSpPr>
            <p:spPr>
              <a:xfrm>
                <a:off x="4879367" y="431892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sp>
          <p:nvSpPr>
            <p:cNvPr id="126" name="מחבר ישר 125"/>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V="1">
              <a:off x="5258520" y="434484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9" name="קבוצה 128"/>
            <p:cNvGrpSpPr/>
            <p:nvPr/>
          </p:nvGrpSpPr>
          <p:grpSpPr>
            <a:xfrm>
              <a:off x="3911400" y="3560400"/>
              <a:ext cx="1347120" cy="1479600"/>
              <a:chOff x="3911400" y="3560400"/>
              <a:chExt cx="1347120" cy="1479600"/>
            </a:xfrm>
          </p:grpSpPr>
          <p:grpSp>
            <p:nvGrpSpPr>
              <p:cNvPr id="130" name="קבוצה 129"/>
              <p:cNvGrpSpPr/>
              <p:nvPr/>
            </p:nvGrpSpPr>
            <p:grpSpPr>
              <a:xfrm>
                <a:off x="3911400" y="3560400"/>
                <a:ext cx="938879" cy="1027206"/>
                <a:chOff x="3911400" y="3560400"/>
                <a:chExt cx="938879" cy="1027206"/>
              </a:xfrm>
            </p:grpSpPr>
            <p:pic>
              <p:nvPicPr>
                <p:cNvPr id="131" name="תמונה 130"/>
                <p:cNvPicPr>
                  <a:picLocks noChangeAspect="1"/>
                </p:cNvPicPr>
                <p:nvPr/>
              </p:nvPicPr>
              <p:blipFill>
                <a:blip r:embed="rId6">
                  <a:lum/>
                  <a:alphaModFix/>
                </a:blip>
                <a:srcRect/>
                <a:stretch>
                  <a:fillRect/>
                </a:stretch>
              </p:blipFill>
              <p:spPr>
                <a:xfrm>
                  <a:off x="3911400" y="3560400"/>
                  <a:ext cx="798480" cy="798480"/>
                </a:xfrm>
                <a:prstGeom prst="rect">
                  <a:avLst/>
                </a:prstGeom>
                <a:noFill/>
                <a:ln>
                  <a:noFill/>
                </a:ln>
              </p:spPr>
            </p:pic>
            <p:sp>
              <p:nvSpPr>
                <p:cNvPr id="132" name="TextBox 131"/>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33" name="מחבר ישר 132"/>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35" name="מציין מיקום של מספר שקופית 1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104</a:t>
            </a:fld>
            <a:endParaRPr lang="he-IL">
              <a:solidFill>
                <a:prstClr val="black"/>
              </a:solidFill>
            </a:endParaRPr>
          </a:p>
        </p:txBody>
      </p:sp>
    </p:spTree>
    <p:extLst>
      <p:ext uri="{BB962C8B-B14F-4D97-AF65-F5344CB8AC3E}">
        <p14:creationId xmlns:p14="http://schemas.microsoft.com/office/powerpoint/2010/main" val="210672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p:txBody>
      </p:sp>
      <p:sp>
        <p:nvSpPr>
          <p:cNvPr id="103" name="TextBox 102"/>
          <p:cNvSpPr txBox="1"/>
          <p:nvPr/>
        </p:nvSpPr>
        <p:spPr>
          <a:xfrm>
            <a:off x="7222895" y="4759332"/>
            <a:ext cx="341710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8aa73a2b1cf458c7c88dc16202ae794f5c99ef10</a:t>
            </a:r>
          </a:p>
        </p:txBody>
      </p:sp>
      <p:sp>
        <p:nvSpPr>
          <p:cNvPr id="104" name="מחבר ישר 103"/>
          <p:cNvSpPr/>
          <p:nvPr/>
        </p:nvSpPr>
        <p:spPr>
          <a:xfrm flipV="1">
            <a:off x="7744800" y="1659056"/>
            <a:ext cx="0" cy="31107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H="1" flipV="1">
            <a:off x="8574567"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TextBox 105"/>
          <p:cNvSpPr txBox="1"/>
          <p:nvPr/>
        </p:nvSpPr>
        <p:spPr>
          <a:xfrm>
            <a:off x="8792634"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07" name="מחבר ישר 106"/>
          <p:cNvSpPr/>
          <p:nvPr/>
        </p:nvSpPr>
        <p:spPr>
          <a:xfrm flipV="1">
            <a:off x="6811845" y="1607129"/>
            <a:ext cx="2531424" cy="23677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8" name="קבוצה 107"/>
          <p:cNvGrpSpPr/>
          <p:nvPr/>
        </p:nvGrpSpPr>
        <p:grpSpPr>
          <a:xfrm>
            <a:off x="4180168" y="3229930"/>
            <a:ext cx="2704498" cy="3153324"/>
            <a:chOff x="2928239" y="3560400"/>
            <a:chExt cx="2981521" cy="3475955"/>
          </a:xfrm>
        </p:grpSpPr>
        <p:grpSp>
          <p:nvGrpSpPr>
            <p:cNvPr id="109" name="קבוצה 108"/>
            <p:cNvGrpSpPr/>
            <p:nvPr/>
          </p:nvGrpSpPr>
          <p:grpSpPr>
            <a:xfrm>
              <a:off x="3589200" y="5886000"/>
              <a:ext cx="1727280" cy="1150355"/>
              <a:chOff x="3589200" y="5886000"/>
              <a:chExt cx="1727280" cy="1150355"/>
            </a:xfrm>
          </p:grpSpPr>
          <p:pic>
            <p:nvPicPr>
              <p:cNvPr id="110" name="תמונה 109"/>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1" name="TextBox 110"/>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2" name="מחבר ישר 111"/>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3" name="קבוצה 112"/>
            <p:cNvGrpSpPr/>
            <p:nvPr/>
          </p:nvGrpSpPr>
          <p:grpSpPr>
            <a:xfrm>
              <a:off x="3633840" y="4802040"/>
              <a:ext cx="938880" cy="955207"/>
              <a:chOff x="3633840" y="4802040"/>
              <a:chExt cx="938880" cy="955207"/>
            </a:xfrm>
          </p:grpSpPr>
          <p:pic>
            <p:nvPicPr>
              <p:cNvPr id="114" name="תמונה 113"/>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5" name="TextBox 114"/>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6" name="קבוצה 115"/>
            <p:cNvGrpSpPr/>
            <p:nvPr/>
          </p:nvGrpSpPr>
          <p:grpSpPr>
            <a:xfrm>
              <a:off x="4776840" y="4802040"/>
              <a:ext cx="938880" cy="955207"/>
              <a:chOff x="4776840" y="4802040"/>
              <a:chExt cx="938880" cy="955207"/>
            </a:xfrm>
          </p:grpSpPr>
          <p:pic>
            <p:nvPicPr>
              <p:cNvPr id="117" name="תמונה 116"/>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18" name="TextBox 117"/>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9" name="קבוצה 118"/>
            <p:cNvGrpSpPr/>
            <p:nvPr/>
          </p:nvGrpSpPr>
          <p:grpSpPr>
            <a:xfrm>
              <a:off x="4776840" y="3659040"/>
              <a:ext cx="1132920" cy="955207"/>
              <a:chOff x="4776840" y="3659040"/>
              <a:chExt cx="1132920" cy="955207"/>
            </a:xfrm>
          </p:grpSpPr>
          <p:pic>
            <p:nvPicPr>
              <p:cNvPr id="120" name="תמונה 119"/>
              <p:cNvPicPr>
                <a:picLocks noChangeAspect="1"/>
              </p:cNvPicPr>
              <p:nvPr/>
            </p:nvPicPr>
            <p:blipFill>
              <a:blip r:embed="rId5">
                <a:lum/>
                <a:alphaModFix/>
              </a:blip>
              <a:srcRect/>
              <a:stretch>
                <a:fillRect/>
              </a:stretch>
            </p:blipFill>
            <p:spPr>
              <a:xfrm>
                <a:off x="4776840" y="3659040"/>
                <a:ext cx="798480" cy="798480"/>
              </a:xfrm>
              <a:prstGeom prst="rect">
                <a:avLst/>
              </a:prstGeom>
              <a:noFill/>
              <a:ln>
                <a:noFill/>
              </a:ln>
            </p:spPr>
          </p:pic>
          <p:sp>
            <p:nvSpPr>
              <p:cNvPr id="121" name="TextBox 120"/>
              <p:cNvSpPr txBox="1"/>
              <p:nvPr/>
            </p:nvSpPr>
            <p:spPr>
              <a:xfrm>
                <a:off x="4879367" y="431892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sp>
          <p:nvSpPr>
            <p:cNvPr id="122" name="מחבר ישר 121"/>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V="1">
              <a:off x="5258520" y="434484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5" name="קבוצה 124"/>
            <p:cNvGrpSpPr/>
            <p:nvPr/>
          </p:nvGrpSpPr>
          <p:grpSpPr>
            <a:xfrm>
              <a:off x="3911400" y="3560400"/>
              <a:ext cx="1347120" cy="1479600"/>
              <a:chOff x="3911400" y="3560400"/>
              <a:chExt cx="1347120" cy="1479600"/>
            </a:xfrm>
          </p:grpSpPr>
          <p:grpSp>
            <p:nvGrpSpPr>
              <p:cNvPr id="126" name="קבוצה 125"/>
              <p:cNvGrpSpPr/>
              <p:nvPr/>
            </p:nvGrpSpPr>
            <p:grpSpPr>
              <a:xfrm>
                <a:off x="3911400" y="3560400"/>
                <a:ext cx="938879" cy="1027206"/>
                <a:chOff x="3911400" y="3560400"/>
                <a:chExt cx="938879" cy="1027206"/>
              </a:xfrm>
            </p:grpSpPr>
            <p:pic>
              <p:nvPicPr>
                <p:cNvPr id="127" name="תמונה 126"/>
                <p:cNvPicPr>
                  <a:picLocks noChangeAspect="1"/>
                </p:cNvPicPr>
                <p:nvPr/>
              </p:nvPicPr>
              <p:blipFill>
                <a:blip r:embed="rId6">
                  <a:lum/>
                  <a:alphaModFix/>
                </a:blip>
                <a:srcRect/>
                <a:stretch>
                  <a:fillRect/>
                </a:stretch>
              </p:blipFill>
              <p:spPr>
                <a:xfrm>
                  <a:off x="3911400" y="3560400"/>
                  <a:ext cx="798480" cy="798480"/>
                </a:xfrm>
                <a:prstGeom prst="rect">
                  <a:avLst/>
                </a:prstGeom>
                <a:noFill/>
                <a:ln>
                  <a:noFill/>
                </a:ln>
              </p:spPr>
            </p:pic>
            <p:sp>
              <p:nvSpPr>
                <p:cNvPr id="128" name="TextBox 127"/>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29" name="מחבר ישר 128"/>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31" name="מציין מיקום של מספר שקופית 13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105</a:t>
            </a:fld>
            <a:endParaRPr lang="he-IL">
              <a:solidFill>
                <a:prstClr val="black"/>
              </a:solidFill>
            </a:endParaRPr>
          </a:p>
        </p:txBody>
      </p:sp>
    </p:spTree>
    <p:extLst>
      <p:ext uri="{BB962C8B-B14F-4D97-AF65-F5344CB8AC3E}">
        <p14:creationId xmlns:p14="http://schemas.microsoft.com/office/powerpoint/2010/main" val="2524681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9" y="3229930"/>
            <a:ext cx="2528487" cy="3153324"/>
            <a:chOff x="2928239" y="3560400"/>
            <a:chExt cx="2787481" cy="3475955"/>
          </a:xfrm>
        </p:grpSpPr>
        <p:grpSp>
          <p:nvGrpSpPr>
            <p:cNvPr id="62" name="קבוצה 61"/>
            <p:cNvGrpSpPr/>
            <p:nvPr/>
          </p:nvGrpSpPr>
          <p:grpSpPr>
            <a:xfrm>
              <a:off x="3589200" y="5886000"/>
              <a:ext cx="1727280" cy="1150355"/>
              <a:chOff x="3589200" y="5886000"/>
              <a:chExt cx="1727280" cy="1150355"/>
            </a:xfrm>
          </p:grpSpPr>
          <p:pic>
            <p:nvPicPr>
              <p:cNvPr id="63" name="תמונה 62"/>
              <p:cNvPicPr>
                <a:picLocks noChangeAspect="1"/>
              </p:cNvPicPr>
              <p:nvPr/>
            </p:nvPicPr>
            <p:blipFill>
              <a:blip r:embed="rId3">
                <a:lum/>
                <a:alphaModFix/>
              </a:blip>
              <a:srcRect/>
              <a:stretch>
                <a:fillRect/>
              </a:stretch>
            </p:blipFill>
            <p:spPr>
              <a:xfrm>
                <a:off x="3589200" y="5886000"/>
                <a:ext cx="798480" cy="798480"/>
              </a:xfrm>
              <a:prstGeom prst="rect">
                <a:avLst/>
              </a:prstGeom>
              <a:noFill/>
              <a:ln>
                <a:noFill/>
              </a:ln>
            </p:spPr>
          </p:pic>
          <p:sp>
            <p:nvSpPr>
              <p:cNvPr id="64" name="TextBox 63"/>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2040"/>
              <a:ext cx="938880" cy="955207"/>
              <a:chOff x="3633840" y="4802040"/>
              <a:chExt cx="938880" cy="955207"/>
            </a:xfrm>
          </p:grpSpPr>
          <p:pic>
            <p:nvPicPr>
              <p:cNvPr id="67" name="תמונה 66"/>
              <p:cNvPicPr>
                <a:picLocks noChangeAspect="1"/>
              </p:cNvPicPr>
              <p:nvPr/>
            </p:nvPicPr>
            <p:blipFill>
              <a:blip r:embed="rId3">
                <a:lum/>
                <a:alphaModFix/>
              </a:blip>
              <a:srcRect/>
              <a:stretch>
                <a:fillRect/>
              </a:stretch>
            </p:blipFill>
            <p:spPr>
              <a:xfrm>
                <a:off x="3633840" y="4802040"/>
                <a:ext cx="798480" cy="798480"/>
              </a:xfrm>
              <a:prstGeom prst="rect">
                <a:avLst/>
              </a:prstGeom>
              <a:noFill/>
              <a:ln>
                <a:noFill/>
              </a:ln>
            </p:spPr>
          </p:pic>
          <p:sp>
            <p:nvSpPr>
              <p:cNvPr id="68" name="TextBox 67"/>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2040"/>
              <a:ext cx="938880" cy="955207"/>
              <a:chOff x="4776840" y="4802040"/>
              <a:chExt cx="938880" cy="955207"/>
            </a:xfrm>
          </p:grpSpPr>
          <p:pic>
            <p:nvPicPr>
              <p:cNvPr id="70" name="תמונה 69"/>
              <p:cNvPicPr>
                <a:picLocks noChangeAspect="1"/>
              </p:cNvPicPr>
              <p:nvPr/>
            </p:nvPicPr>
            <p:blipFill>
              <a:blip r:embed="rId3">
                <a:lum/>
                <a:alphaModFix/>
              </a:blip>
              <a:srcRect/>
              <a:stretch>
                <a:fillRect/>
              </a:stretch>
            </p:blipFill>
            <p:spPr>
              <a:xfrm>
                <a:off x="4776840" y="4802040"/>
                <a:ext cx="798480" cy="798480"/>
              </a:xfrm>
              <a:prstGeom prst="rect">
                <a:avLst/>
              </a:prstGeom>
              <a:noFill/>
              <a:ln>
                <a:noFill/>
              </a:ln>
            </p:spPr>
          </p:pic>
          <p:sp>
            <p:nvSpPr>
              <p:cNvPr id="71" name="TextBox 70"/>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72" name="מחבר ישר 71"/>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4" name="קבוצה 73"/>
            <p:cNvGrpSpPr/>
            <p:nvPr/>
          </p:nvGrpSpPr>
          <p:grpSpPr>
            <a:xfrm>
              <a:off x="3911400" y="3560400"/>
              <a:ext cx="1347120" cy="1479600"/>
              <a:chOff x="3911400" y="3560400"/>
              <a:chExt cx="1347120" cy="1479600"/>
            </a:xfrm>
          </p:grpSpPr>
          <p:grpSp>
            <p:nvGrpSpPr>
              <p:cNvPr id="75" name="קבוצה 74"/>
              <p:cNvGrpSpPr/>
              <p:nvPr/>
            </p:nvGrpSpPr>
            <p:grpSpPr>
              <a:xfrm>
                <a:off x="3911400" y="3560400"/>
                <a:ext cx="938879" cy="1027206"/>
                <a:chOff x="3911400" y="3560400"/>
                <a:chExt cx="938879" cy="1027206"/>
              </a:xfrm>
            </p:grpSpPr>
            <p:pic>
              <p:nvPicPr>
                <p:cNvPr id="76" name="תמונה 75"/>
                <p:cNvPicPr>
                  <a:picLocks noChangeAspect="1"/>
                </p:cNvPicPr>
                <p:nvPr/>
              </p:nvPicPr>
              <p:blipFill>
                <a:blip r:embed="rId4">
                  <a:lum/>
                  <a:alphaModFix/>
                </a:blip>
                <a:srcRect/>
                <a:stretch>
                  <a:fillRect/>
                </a:stretch>
              </p:blipFill>
              <p:spPr>
                <a:xfrm>
                  <a:off x="3911400" y="3560400"/>
                  <a:ext cx="798480" cy="798480"/>
                </a:xfrm>
                <a:prstGeom prst="rect">
                  <a:avLst/>
                </a:prstGeom>
                <a:noFill/>
                <a:ln>
                  <a:noFill/>
                </a:ln>
              </p:spPr>
            </p:pic>
            <p:sp>
              <p:nvSpPr>
                <p:cNvPr id="77" name="TextBox 76"/>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78" name="מחבר ישר 77"/>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79" name="כותרת 7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80" name="קבוצה 79"/>
          <p:cNvGrpSpPr/>
          <p:nvPr/>
        </p:nvGrpSpPr>
        <p:grpSpPr>
          <a:xfrm>
            <a:off x="3238396" y="4977162"/>
            <a:ext cx="829113" cy="207382"/>
            <a:chOff x="1890000" y="5486399"/>
            <a:chExt cx="914040" cy="228600"/>
          </a:xfrm>
        </p:grpSpPr>
        <p:sp>
          <p:nvSpPr>
            <p:cNvPr id="81" name="מלבן 80"/>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2" name="מחבר ישר 81"/>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34651" y="4144696"/>
            <a:ext cx="1620020" cy="207382"/>
            <a:chOff x="673200" y="4568760"/>
            <a:chExt cx="1785960" cy="228600"/>
          </a:xfrm>
        </p:grpSpPr>
        <p:sp>
          <p:nvSpPr>
            <p:cNvPr id="84" name="מלבן 83"/>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5" name="מחבר ישר 84"/>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2549371" y="4552928"/>
            <a:ext cx="1191912" cy="207382"/>
            <a:chOff x="1130400" y="5018760"/>
            <a:chExt cx="1314000" cy="228600"/>
          </a:xfrm>
        </p:grpSpPr>
        <p:sp>
          <p:nvSpPr>
            <p:cNvPr id="87" name="מלבן 86"/>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8" name="מחבר ישר 87"/>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3370322" y="1719472"/>
            <a:ext cx="1036801" cy="207382"/>
            <a:chOff x="2035439" y="1895400"/>
            <a:chExt cx="1143001" cy="228600"/>
          </a:xfrm>
        </p:grpSpPr>
        <p:sp>
          <p:nvSpPr>
            <p:cNvPr id="90" name="מלבן 89"/>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91" name="מחבר ישר 90"/>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4625910" y="4114977"/>
            <a:ext cx="1036800" cy="207382"/>
            <a:chOff x="3419640" y="4536000"/>
            <a:chExt cx="1143000" cy="228600"/>
          </a:xfrm>
        </p:grpSpPr>
        <p:sp>
          <p:nvSpPr>
            <p:cNvPr id="93" name="מלבן 92"/>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94" name="מחבר ישר 93"/>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4252989" y="4551295"/>
            <a:ext cx="359533" cy="443830"/>
            <a:chOff x="3008520" y="5016960"/>
            <a:chExt cx="396360" cy="489240"/>
          </a:xfrm>
        </p:grpSpPr>
        <p:sp>
          <p:nvSpPr>
            <p:cNvPr id="96" name="צורה חופשית 95"/>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8" name="קבוצה 97"/>
          <p:cNvGrpSpPr/>
          <p:nvPr/>
        </p:nvGrpSpPr>
        <p:grpSpPr>
          <a:xfrm>
            <a:off x="4405814" y="4136206"/>
            <a:ext cx="207360" cy="414764"/>
            <a:chOff x="3177000" y="4559400"/>
            <a:chExt cx="228600" cy="457200"/>
          </a:xfrm>
        </p:grpSpPr>
        <p:sp>
          <p:nvSpPr>
            <p:cNvPr id="99" name="צורה חופשית 98"/>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0" name="מחבר ישר 99"/>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2185592" y="1747235"/>
            <a:ext cx="774580" cy="933824"/>
            <a:chOff x="729359" y="1925999"/>
            <a:chExt cx="853921" cy="1029368"/>
          </a:xfrm>
        </p:grpSpPr>
        <p:pic>
          <p:nvPicPr>
            <p:cNvPr id="102" name="תמונה 101"/>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03" name="TextBox 102"/>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04" name="קבוצה 103"/>
          <p:cNvGrpSpPr/>
          <p:nvPr/>
        </p:nvGrpSpPr>
        <p:grpSpPr>
          <a:xfrm>
            <a:off x="2146082" y="4977162"/>
            <a:ext cx="829441" cy="1244292"/>
            <a:chOff x="685799" y="5486399"/>
            <a:chExt cx="914401" cy="1371601"/>
          </a:xfrm>
        </p:grpSpPr>
        <p:sp>
          <p:nvSpPr>
            <p:cNvPr id="105" name="צורה חופשית 104"/>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2185592" y="2726992"/>
            <a:ext cx="774580" cy="934150"/>
            <a:chOff x="729359" y="3006000"/>
            <a:chExt cx="853921" cy="1029727"/>
          </a:xfrm>
        </p:grpSpPr>
        <p:pic>
          <p:nvPicPr>
            <p:cNvPr id="112" name="תמונה 111"/>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13" name="TextBox 112"/>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14" name="קבוצה 113"/>
          <p:cNvGrpSpPr/>
          <p:nvPr/>
        </p:nvGrpSpPr>
        <p:grpSpPr>
          <a:xfrm>
            <a:off x="3044422" y="2088514"/>
            <a:ext cx="1036800" cy="207382"/>
            <a:chOff x="1676160" y="2302200"/>
            <a:chExt cx="1143000" cy="228600"/>
          </a:xfrm>
        </p:grpSpPr>
        <p:sp>
          <p:nvSpPr>
            <p:cNvPr id="115" name="מלבן 114"/>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6" name="מחבר ישר 115"/>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8697352" y="5338044"/>
            <a:ext cx="851645" cy="866547"/>
            <a:chOff x="7908120" y="5884200"/>
            <a:chExt cx="938880" cy="955206"/>
          </a:xfrm>
        </p:grpSpPr>
        <p:pic>
          <p:nvPicPr>
            <p:cNvPr id="118" name="תמונה 117"/>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19" name="TextBox 118"/>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20" name="מלבן 119"/>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a:p>
            <a:pPr defTabSz="829366" hangingPunct="0">
              <a:defRPr/>
            </a:pPr>
            <a:r>
              <a:rPr lang="en-US" sz="1200">
                <a:solidFill>
                  <a:prstClr val="black"/>
                </a:solidFill>
                <a:latin typeface="DejaVu Sans Mono" pitchFamily="34"/>
                <a:ea typeface="DejaVu Sans" pitchFamily="2"/>
                <a:cs typeface="DejaVu Sans" pitchFamily="2"/>
              </a:rPr>
              <a:t>blob be17eaddd5e696239e8a5f6e6e3dbce524707983 file4</a:t>
            </a:r>
          </a:p>
        </p:txBody>
      </p:sp>
      <p:sp>
        <p:nvSpPr>
          <p:cNvPr id="121" name="TextBox 120"/>
          <p:cNvSpPr txBox="1"/>
          <p:nvPr/>
        </p:nvSpPr>
        <p:spPr>
          <a:xfrm>
            <a:off x="7102605" y="4759332"/>
            <a:ext cx="353739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be17eaddd5e696239e8a5f6e6e3dbce524707983</a:t>
            </a:r>
          </a:p>
        </p:txBody>
      </p:sp>
      <p:pic>
        <p:nvPicPr>
          <p:cNvPr id="122" name="תמונה 121"/>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23" name="מחבר ישר 122"/>
          <p:cNvSpPr/>
          <p:nvPr/>
        </p:nvSpPr>
        <p:spPr>
          <a:xfrm flipV="1">
            <a:off x="7744800" y="1797202"/>
            <a:ext cx="0" cy="297258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H="1" flipV="1">
            <a:off x="8574567"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TextBox 124"/>
          <p:cNvSpPr txBox="1"/>
          <p:nvPr/>
        </p:nvSpPr>
        <p:spPr>
          <a:xfrm>
            <a:off x="8792634"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26" name="מחבר ישר 125"/>
          <p:cNvSpPr/>
          <p:nvPr/>
        </p:nvSpPr>
        <p:spPr>
          <a:xfrm flipV="1">
            <a:off x="5611117" y="1823329"/>
            <a:ext cx="3637127" cy="21773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7" name="קבוצה 126"/>
          <p:cNvGrpSpPr/>
          <p:nvPr/>
        </p:nvGrpSpPr>
        <p:grpSpPr>
          <a:xfrm>
            <a:off x="7919504" y="3464745"/>
            <a:ext cx="1691536" cy="890272"/>
            <a:chOff x="7050599" y="3819240"/>
            <a:chExt cx="1864801" cy="981360"/>
          </a:xfrm>
        </p:grpSpPr>
        <p:pic>
          <p:nvPicPr>
            <p:cNvPr id="128" name="תמונה 12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29" name="TextBox 12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30" name="מחבר ישר 129"/>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5463843" y="3525491"/>
            <a:ext cx="1866239"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a:off x="5463840" y="3525490"/>
            <a:ext cx="269568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a:off x="7745127" y="4977490"/>
            <a:ext cx="103680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ציין מיקום של מספר שקופית 1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106</a:t>
            </a:fld>
            <a:endParaRPr lang="he-IL">
              <a:solidFill>
                <a:prstClr val="black"/>
              </a:solidFill>
            </a:endParaRPr>
          </a:p>
        </p:txBody>
      </p:sp>
    </p:spTree>
    <p:extLst>
      <p:ext uri="{BB962C8B-B14F-4D97-AF65-F5344CB8AC3E}">
        <p14:creationId xmlns:p14="http://schemas.microsoft.com/office/powerpoint/2010/main" val="179177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TextBox 101"/>
          <p:cNvSpPr txBox="1"/>
          <p:nvPr/>
        </p:nvSpPr>
        <p:spPr>
          <a:xfrm>
            <a:off x="7139987" y="4759332"/>
            <a:ext cx="350001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67a3c2a9119a3c3c769c0b1e8735fa5d28d94a12</a:t>
            </a:r>
          </a:p>
        </p:txBody>
      </p:sp>
      <p:pic>
        <p:nvPicPr>
          <p:cNvPr id="103" name="תמונה 102"/>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4" name="מחבר ישר 103"/>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6" name="קבוצה 105"/>
          <p:cNvGrpSpPr/>
          <p:nvPr/>
        </p:nvGrpSpPr>
        <p:grpSpPr>
          <a:xfrm>
            <a:off x="7919504" y="3464745"/>
            <a:ext cx="1691536" cy="890272"/>
            <a:chOff x="7050599" y="3819240"/>
            <a:chExt cx="1864801" cy="981360"/>
          </a:xfrm>
        </p:grpSpPr>
        <p:pic>
          <p:nvPicPr>
            <p:cNvPr id="107" name="תמונה 106"/>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08" name="TextBox 107"/>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09" name="מחבר ישר 108"/>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לבן 110"/>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a:p>
            <a:pPr defTabSz="829366" hangingPunct="0">
              <a:defRPr/>
            </a:pPr>
            <a:r>
              <a:rPr lang="en-US" sz="1200">
                <a:solidFill>
                  <a:prstClr val="black"/>
                </a:solidFill>
                <a:latin typeface="DejaVu Sans Mono" pitchFamily="34"/>
                <a:ea typeface="DejaVu Sans" pitchFamily="2"/>
                <a:cs typeface="DejaVu Sans" pitchFamily="2"/>
              </a:rPr>
              <a:t>blob be17eaddd5e696239e8a5f6e6e3dbce524707983 file4</a:t>
            </a:r>
          </a:p>
        </p:txBody>
      </p:sp>
      <p:grpSp>
        <p:nvGrpSpPr>
          <p:cNvPr id="112" name="קבוצה 111"/>
          <p:cNvGrpSpPr/>
          <p:nvPr/>
        </p:nvGrpSpPr>
        <p:grpSpPr>
          <a:xfrm>
            <a:off x="4180169" y="4356326"/>
            <a:ext cx="2528487" cy="2026930"/>
            <a:chOff x="2928239" y="4802040"/>
            <a:chExt cx="2787481" cy="2234315"/>
          </a:xfrm>
        </p:grpSpPr>
        <p:grpSp>
          <p:nvGrpSpPr>
            <p:cNvPr id="113" name="קבוצה 112"/>
            <p:cNvGrpSpPr/>
            <p:nvPr/>
          </p:nvGrpSpPr>
          <p:grpSpPr>
            <a:xfrm>
              <a:off x="3589200" y="5886000"/>
              <a:ext cx="1727280" cy="1150355"/>
              <a:chOff x="3589200" y="5886000"/>
              <a:chExt cx="1727280" cy="1150355"/>
            </a:xfrm>
          </p:grpSpPr>
          <p:pic>
            <p:nvPicPr>
              <p:cNvPr id="114" name="תמונה 113"/>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5" name="TextBox 114"/>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6" name="מחבר ישר 115"/>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7" name="קבוצה 116"/>
            <p:cNvGrpSpPr/>
            <p:nvPr/>
          </p:nvGrpSpPr>
          <p:grpSpPr>
            <a:xfrm>
              <a:off x="3633840" y="4802040"/>
              <a:ext cx="938880" cy="955207"/>
              <a:chOff x="3633840" y="4802040"/>
              <a:chExt cx="938880" cy="955207"/>
            </a:xfrm>
          </p:grpSpPr>
          <p:pic>
            <p:nvPicPr>
              <p:cNvPr id="118" name="תמונה 117"/>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9" name="TextBox 118"/>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20" name="קבוצה 119"/>
            <p:cNvGrpSpPr/>
            <p:nvPr/>
          </p:nvGrpSpPr>
          <p:grpSpPr>
            <a:xfrm>
              <a:off x="4776840" y="4802040"/>
              <a:ext cx="938880" cy="955207"/>
              <a:chOff x="4776840" y="4802040"/>
              <a:chExt cx="938880" cy="955207"/>
            </a:xfrm>
          </p:grpSpPr>
          <p:pic>
            <p:nvPicPr>
              <p:cNvPr id="121" name="תמונה 120"/>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22" name="TextBox 121"/>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123" name="מחבר ישר 122"/>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6" name="מציין מיקום של מספר שקופית 12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107</a:t>
            </a:fld>
            <a:endParaRPr lang="he-IL">
              <a:solidFill>
                <a:prstClr val="black"/>
              </a:solidFill>
            </a:endParaRPr>
          </a:p>
        </p:txBody>
      </p:sp>
    </p:spTree>
    <p:extLst>
      <p:ext uri="{BB962C8B-B14F-4D97-AF65-F5344CB8AC3E}">
        <p14:creationId xmlns:p14="http://schemas.microsoft.com/office/powerpoint/2010/main" val="2484372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494" y="4356652"/>
            <a:ext cx="2528486" cy="2026930"/>
            <a:chOff x="2928600" y="4802400"/>
            <a:chExt cx="2787480" cy="2234315"/>
          </a:xfrm>
        </p:grpSpPr>
        <p:grpSp>
          <p:nvGrpSpPr>
            <p:cNvPr id="62" name="קבוצה 61"/>
            <p:cNvGrpSpPr/>
            <p:nvPr/>
          </p:nvGrpSpPr>
          <p:grpSpPr>
            <a:xfrm>
              <a:off x="3589560" y="5886360"/>
              <a:ext cx="1727280" cy="1150355"/>
              <a:chOff x="3589560" y="5886360"/>
              <a:chExt cx="1727280" cy="1150355"/>
            </a:xfrm>
          </p:grpSpPr>
          <p:pic>
            <p:nvPicPr>
              <p:cNvPr id="63" name="תמונה 62"/>
              <p:cNvPicPr>
                <a:picLocks noChangeAspect="1"/>
              </p:cNvPicPr>
              <p:nvPr/>
            </p:nvPicPr>
            <p:blipFill>
              <a:blip r:embed="rId3">
                <a:lum/>
                <a:alphaModFix/>
              </a:blip>
              <a:srcRect/>
              <a:stretch>
                <a:fillRect/>
              </a:stretch>
            </p:blipFill>
            <p:spPr>
              <a:xfrm>
                <a:off x="3589560" y="5886360"/>
                <a:ext cx="798480" cy="798480"/>
              </a:xfrm>
              <a:prstGeom prst="rect">
                <a:avLst/>
              </a:prstGeom>
              <a:noFill/>
              <a:ln>
                <a:noFill/>
              </a:ln>
            </p:spPr>
          </p:pic>
          <p:sp>
            <p:nvSpPr>
              <p:cNvPr id="64" name="TextBox 63"/>
              <p:cNvSpPr txBox="1"/>
              <p:nvPr/>
            </p:nvSpPr>
            <p:spPr>
              <a:xfrm>
                <a:off x="3843304" y="65462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600" y="6364440"/>
              <a:ext cx="660960"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4200" y="4802400"/>
              <a:ext cx="938880" cy="955207"/>
              <a:chOff x="3634200" y="4802400"/>
              <a:chExt cx="938880" cy="955207"/>
            </a:xfrm>
          </p:grpSpPr>
          <p:pic>
            <p:nvPicPr>
              <p:cNvPr id="67" name="תמונה 66"/>
              <p:cNvPicPr>
                <a:picLocks noChangeAspect="1"/>
              </p:cNvPicPr>
              <p:nvPr/>
            </p:nvPicPr>
            <p:blipFill>
              <a:blip r:embed="rId3">
                <a:lum/>
                <a:alphaModFix/>
              </a:blip>
              <a:srcRect/>
              <a:stretch>
                <a:fillRect/>
              </a:stretch>
            </p:blipFill>
            <p:spPr>
              <a:xfrm>
                <a:off x="3634200" y="4802400"/>
                <a:ext cx="798480" cy="798480"/>
              </a:xfrm>
              <a:prstGeom prst="rect">
                <a:avLst/>
              </a:prstGeom>
              <a:noFill/>
              <a:ln>
                <a:noFill/>
              </a:ln>
            </p:spPr>
          </p:pic>
          <p:sp>
            <p:nvSpPr>
              <p:cNvPr id="68" name="TextBox 67"/>
              <p:cNvSpPr txBox="1"/>
              <p:nvPr/>
            </p:nvSpPr>
            <p:spPr>
              <a:xfrm>
                <a:off x="3816250" y="546228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7200" y="4802400"/>
              <a:ext cx="938880" cy="955207"/>
              <a:chOff x="4777200" y="4802400"/>
              <a:chExt cx="938880" cy="955207"/>
            </a:xfrm>
          </p:grpSpPr>
          <p:pic>
            <p:nvPicPr>
              <p:cNvPr id="70" name="תמונה 69"/>
              <p:cNvPicPr>
                <a:picLocks noChangeAspect="1"/>
              </p:cNvPicPr>
              <p:nvPr/>
            </p:nvPicPr>
            <p:blipFill>
              <a:blip r:embed="rId3">
                <a:lum/>
                <a:alphaModFix/>
              </a:blip>
              <a:srcRect/>
              <a:stretch>
                <a:fillRect/>
              </a:stretch>
            </p:blipFill>
            <p:spPr>
              <a:xfrm>
                <a:off x="4777200" y="4802400"/>
                <a:ext cx="798480" cy="798480"/>
              </a:xfrm>
              <a:prstGeom prst="rect">
                <a:avLst/>
              </a:prstGeom>
              <a:noFill/>
              <a:ln>
                <a:noFill/>
              </a:ln>
            </p:spPr>
          </p:pic>
          <p:sp>
            <p:nvSpPr>
              <p:cNvPr id="71" name="TextBox 70"/>
              <p:cNvSpPr txBox="1"/>
              <p:nvPr/>
            </p:nvSpPr>
            <p:spPr>
              <a:xfrm>
                <a:off x="4959250" y="546228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72" name="מחבר ישר 71"/>
            <p:cNvSpPr/>
            <p:nvPr/>
          </p:nvSpPr>
          <p:spPr>
            <a:xfrm flipV="1">
              <a:off x="4115880" y="548820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flipV="1">
              <a:off x="4115880" y="548820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4" name="כותרת 7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75" name="קבוצה 74"/>
          <p:cNvGrpSpPr/>
          <p:nvPr/>
        </p:nvGrpSpPr>
        <p:grpSpPr>
          <a:xfrm>
            <a:off x="3238396" y="4977162"/>
            <a:ext cx="829113" cy="207382"/>
            <a:chOff x="1890000" y="5486399"/>
            <a:chExt cx="914040" cy="228600"/>
          </a:xfrm>
        </p:grpSpPr>
        <p:sp>
          <p:nvSpPr>
            <p:cNvPr id="76" name="מלבן 75"/>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77" name="מחבר ישר 76"/>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2134651" y="4144696"/>
            <a:ext cx="1620020" cy="207382"/>
            <a:chOff x="673200" y="4568760"/>
            <a:chExt cx="1785960" cy="228600"/>
          </a:xfrm>
        </p:grpSpPr>
        <p:sp>
          <p:nvSpPr>
            <p:cNvPr id="79" name="מלבן 78"/>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0" name="מחבר ישר 79"/>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2549371" y="4552928"/>
            <a:ext cx="1191912" cy="207382"/>
            <a:chOff x="1130400" y="5018760"/>
            <a:chExt cx="1314000" cy="228600"/>
          </a:xfrm>
        </p:grpSpPr>
        <p:sp>
          <p:nvSpPr>
            <p:cNvPr id="82" name="מלבן 81"/>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3" name="מחבר ישר 82"/>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3370322" y="1719472"/>
            <a:ext cx="1036801" cy="207382"/>
            <a:chOff x="2035439" y="1895400"/>
            <a:chExt cx="1143001" cy="228600"/>
          </a:xfrm>
        </p:grpSpPr>
        <p:sp>
          <p:nvSpPr>
            <p:cNvPr id="85" name="מלבן 84"/>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86" name="מחבר ישר 85"/>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4625910" y="4114977"/>
            <a:ext cx="1036800" cy="207382"/>
            <a:chOff x="3419640" y="4536000"/>
            <a:chExt cx="1143000" cy="228600"/>
          </a:xfrm>
        </p:grpSpPr>
        <p:sp>
          <p:nvSpPr>
            <p:cNvPr id="88" name="מלבן 87"/>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9" name="מחבר ישר 88"/>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4252989" y="4551295"/>
            <a:ext cx="359533" cy="443830"/>
            <a:chOff x="3008520" y="5016960"/>
            <a:chExt cx="396360" cy="489240"/>
          </a:xfrm>
        </p:grpSpPr>
        <p:sp>
          <p:nvSpPr>
            <p:cNvPr id="91" name="צורה חופשית 90"/>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4405814" y="4136206"/>
            <a:ext cx="207360" cy="414764"/>
            <a:chOff x="3177000" y="4559400"/>
            <a:chExt cx="228600" cy="457200"/>
          </a:xfrm>
        </p:grpSpPr>
        <p:sp>
          <p:nvSpPr>
            <p:cNvPr id="94" name="צורה חופשית 93"/>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2185592" y="1747235"/>
            <a:ext cx="774580" cy="933824"/>
            <a:chOff x="729359" y="1925999"/>
            <a:chExt cx="853921" cy="1029368"/>
          </a:xfrm>
        </p:grpSpPr>
        <p:pic>
          <p:nvPicPr>
            <p:cNvPr id="97" name="תמונה 96"/>
            <p:cNvPicPr>
              <a:picLocks noChangeAspect="1"/>
            </p:cNvPicPr>
            <p:nvPr/>
          </p:nvPicPr>
          <p:blipFill>
            <a:blip r:embed="rId4">
              <a:lum/>
              <a:alphaModFix/>
            </a:blip>
            <a:srcRect/>
            <a:stretch>
              <a:fillRect/>
            </a:stretch>
          </p:blipFill>
          <p:spPr>
            <a:xfrm>
              <a:off x="729359" y="1925999"/>
              <a:ext cx="834839" cy="834839"/>
            </a:xfrm>
            <a:prstGeom prst="rect">
              <a:avLst/>
            </a:prstGeom>
            <a:noFill/>
            <a:ln>
              <a:noFill/>
            </a:ln>
          </p:spPr>
        </p:pic>
        <p:sp>
          <p:nvSpPr>
            <p:cNvPr id="98" name="TextBox 97"/>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99" name="קבוצה 98"/>
          <p:cNvGrpSpPr/>
          <p:nvPr/>
        </p:nvGrpSpPr>
        <p:grpSpPr>
          <a:xfrm>
            <a:off x="2146082" y="4977162"/>
            <a:ext cx="829441" cy="1244292"/>
            <a:chOff x="685799" y="5486399"/>
            <a:chExt cx="914401" cy="1371601"/>
          </a:xfrm>
        </p:grpSpPr>
        <p:sp>
          <p:nvSpPr>
            <p:cNvPr id="100" name="צורה חופשית 99"/>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2185592" y="2726992"/>
            <a:ext cx="774580" cy="934150"/>
            <a:chOff x="729359" y="3006000"/>
            <a:chExt cx="853921" cy="1029727"/>
          </a:xfrm>
        </p:grpSpPr>
        <p:pic>
          <p:nvPicPr>
            <p:cNvPr id="107" name="תמונה 106"/>
            <p:cNvPicPr>
              <a:picLocks noChangeAspect="1"/>
            </p:cNvPicPr>
            <p:nvPr/>
          </p:nvPicPr>
          <p:blipFill>
            <a:blip r:embed="rId5">
              <a:lum/>
              <a:alphaModFix/>
            </a:blip>
            <a:srcRect/>
            <a:stretch>
              <a:fillRect/>
            </a:stretch>
          </p:blipFill>
          <p:spPr>
            <a:xfrm>
              <a:off x="729359" y="3006000"/>
              <a:ext cx="835200" cy="835200"/>
            </a:xfrm>
            <a:prstGeom prst="rect">
              <a:avLst/>
            </a:prstGeom>
            <a:noFill/>
            <a:ln>
              <a:noFill/>
            </a:ln>
          </p:spPr>
        </p:pic>
        <p:sp>
          <p:nvSpPr>
            <p:cNvPr id="108" name="TextBox 107"/>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09" name="קבוצה 108"/>
          <p:cNvGrpSpPr/>
          <p:nvPr/>
        </p:nvGrpSpPr>
        <p:grpSpPr>
          <a:xfrm>
            <a:off x="3044422" y="2088514"/>
            <a:ext cx="1036800" cy="207382"/>
            <a:chOff x="1676160" y="2302200"/>
            <a:chExt cx="1143000" cy="228600"/>
          </a:xfrm>
        </p:grpSpPr>
        <p:sp>
          <p:nvSpPr>
            <p:cNvPr id="110" name="מלבן 109"/>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1" name="מחבר ישר 110"/>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2" name="קבוצה 111"/>
          <p:cNvGrpSpPr/>
          <p:nvPr/>
        </p:nvGrpSpPr>
        <p:grpSpPr>
          <a:xfrm>
            <a:off x="8697352" y="5338044"/>
            <a:ext cx="851645" cy="866547"/>
            <a:chOff x="7908120" y="5884200"/>
            <a:chExt cx="938880" cy="955206"/>
          </a:xfrm>
        </p:grpSpPr>
        <p:pic>
          <p:nvPicPr>
            <p:cNvPr id="113" name="תמונה 112"/>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14" name="TextBox 113"/>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15" name="TextBox 11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pic>
        <p:nvPicPr>
          <p:cNvPr id="116" name="תמונה 11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17" name="מחבר ישר 116"/>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9" name="קבוצה 118"/>
          <p:cNvGrpSpPr/>
          <p:nvPr/>
        </p:nvGrpSpPr>
        <p:grpSpPr>
          <a:xfrm>
            <a:off x="7919504" y="3464745"/>
            <a:ext cx="1691536" cy="890272"/>
            <a:chOff x="7050599" y="3819240"/>
            <a:chExt cx="1864801" cy="981360"/>
          </a:xfrm>
        </p:grpSpPr>
        <p:pic>
          <p:nvPicPr>
            <p:cNvPr id="120" name="תמונה 119"/>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21" name="TextBox 120"/>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22" name="מחבר ישר 121"/>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לבן 123"/>
          <p:cNvSpPr/>
          <p:nvPr/>
        </p:nvSpPr>
        <p:spPr>
          <a:xfrm>
            <a:off x="5040303" y="1417057"/>
            <a:ext cx="498545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2804133755c3ed396d162028c7b30a1cbcfecded subdir1</a:t>
            </a:r>
          </a:p>
          <a:p>
            <a:pPr defTabSz="829366" hangingPunct="0">
              <a:defRPr/>
            </a:pPr>
            <a:r>
              <a:rPr lang="en-US" sz="1200">
                <a:solidFill>
                  <a:prstClr val="black"/>
                </a:solidFill>
                <a:latin typeface="DejaVu Sans Mono" pitchFamily="34"/>
                <a:ea typeface="DejaVu Sans" pitchFamily="2"/>
                <a:cs typeface="DejaVu Sans" pitchFamily="2"/>
              </a:rPr>
              <a:t>tree 67a3c2a9119a3c3c769c0b1e8735fa5d28d94a12 subdir2</a:t>
            </a:r>
          </a:p>
        </p:txBody>
      </p:sp>
      <p:sp>
        <p:nvSpPr>
          <p:cNvPr id="125" name="מחבר ישר 124"/>
          <p:cNvSpPr/>
          <p:nvPr/>
        </p:nvSpPr>
        <p:spPr>
          <a:xfrm flipV="1">
            <a:off x="5256480" y="1659054"/>
            <a:ext cx="829440" cy="296082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6236133" y="1788711"/>
            <a:ext cx="783070" cy="283116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H="1" flipV="1">
            <a:off x="8574893"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TextBox 127"/>
          <p:cNvSpPr txBox="1"/>
          <p:nvPr/>
        </p:nvSpPr>
        <p:spPr>
          <a:xfrm>
            <a:off x="8792959"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30" name="מציין מיקום של מספר שקופית 12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108</a:t>
            </a:fld>
            <a:endParaRPr lang="he-IL">
              <a:solidFill>
                <a:prstClr val="black"/>
              </a:solidFill>
            </a:endParaRPr>
          </a:p>
        </p:txBody>
      </p:sp>
    </p:spTree>
    <p:extLst>
      <p:ext uri="{BB962C8B-B14F-4D97-AF65-F5344CB8AC3E}">
        <p14:creationId xmlns:p14="http://schemas.microsoft.com/office/powerpoint/2010/main" val="152363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sp>
        <p:nvSpPr>
          <p:cNvPr id="106" name="מחבר ישר 105"/>
          <p:cNvSpPr/>
          <p:nvPr/>
        </p:nvSpPr>
        <p:spPr>
          <a:xfrm flipV="1">
            <a:off x="5671200" y="4977162"/>
            <a:ext cx="1244160" cy="414764"/>
          </a:xfrm>
          <a:prstGeom prst="line">
            <a:avLst/>
          </a:prstGeom>
          <a:noFill/>
          <a:ln w="54720">
            <a:solidFill>
              <a:srgbClr val="000000"/>
            </a:solidFill>
            <a:custDash>
              <a:ds d="0" sp="0"/>
            </a:custDash>
            <a:headEnd type="arrow"/>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flipV="1">
            <a:off x="4180494" y="577403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ציין מיקום של מספר שקופית 10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109</a:t>
            </a:fld>
            <a:endParaRPr lang="he-IL">
              <a:solidFill>
                <a:prstClr val="black"/>
              </a:solidFill>
            </a:endParaRPr>
          </a:p>
        </p:txBody>
      </p:sp>
    </p:spTree>
    <p:extLst>
      <p:ext uri="{BB962C8B-B14F-4D97-AF65-F5344CB8AC3E}">
        <p14:creationId xmlns:p14="http://schemas.microsoft.com/office/powerpoint/2010/main" val="19071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609600" y="1600201"/>
            <a:ext cx="10972800" cy="5257799"/>
          </a:xfrm>
        </p:spPr>
        <p:txBody>
          <a:bodyPr>
            <a:normAutofit fontScale="55000" lnSpcReduction="20000"/>
          </a:bodyPr>
          <a:lstStyle/>
          <a:p>
            <a:pPr marL="0" indent="0">
              <a:buNone/>
            </a:pPr>
            <a:r>
              <a:rPr lang="en-US" dirty="0" smtClean="0"/>
              <a:t>There’s a lot out there. Here are some highlights. Don’t be intimidated, you don’t need all this, but it may come in handy if you want to dive a bit deeper into the weeds. The key is starting to use it, just like PowerShell!</a:t>
            </a:r>
          </a:p>
          <a:p>
            <a:endParaRPr lang="en-US" dirty="0" smtClean="0"/>
          </a:p>
          <a:p>
            <a:r>
              <a:rPr lang="en-US" dirty="0" smtClean="0"/>
              <a:t>Interactive guides</a:t>
            </a:r>
          </a:p>
          <a:p>
            <a:pPr lvl="1"/>
            <a:r>
              <a:rPr lang="en-US" dirty="0" smtClean="0"/>
              <a:t>GitHub’s interactive guide – Learn Git in 15 minutes: </a:t>
            </a:r>
            <a:r>
              <a:rPr lang="en-US" dirty="0">
                <a:hlinkClick r:id="rId2"/>
              </a:rPr>
              <a:t>https://try.github.io</a:t>
            </a:r>
            <a:r>
              <a:rPr lang="en-US" dirty="0" smtClean="0">
                <a:hlinkClick r:id="rId2"/>
              </a:rPr>
              <a:t>/</a:t>
            </a:r>
            <a:endParaRPr lang="en-US" dirty="0" smtClean="0"/>
          </a:p>
          <a:p>
            <a:pPr lvl="1"/>
            <a:r>
              <a:rPr lang="en-US" dirty="0" smtClean="0"/>
              <a:t>Learn Git Branching: </a:t>
            </a:r>
            <a:r>
              <a:rPr lang="en-US" dirty="0" smtClean="0">
                <a:hlinkClick r:id="rId3"/>
              </a:rPr>
              <a:t>http</a:t>
            </a:r>
            <a:r>
              <a:rPr lang="en-US" dirty="0">
                <a:hlinkClick r:id="rId3"/>
              </a:rPr>
              <a:t>://</a:t>
            </a:r>
            <a:r>
              <a:rPr lang="en-US" dirty="0" smtClean="0">
                <a:hlinkClick r:id="rId3"/>
              </a:rPr>
              <a:t>pcottle.github.io/learnGitBranching</a:t>
            </a:r>
            <a:endParaRPr lang="en-US" dirty="0" smtClean="0"/>
          </a:p>
          <a:p>
            <a:pPr lvl="1"/>
            <a:r>
              <a:rPr lang="en-US" dirty="0" smtClean="0"/>
              <a:t>Interactive Cheat sheet: </a:t>
            </a:r>
            <a:r>
              <a:rPr lang="en-US" dirty="0" smtClean="0">
                <a:hlinkClick r:id="rId4"/>
              </a:rPr>
              <a:t>http</a:t>
            </a:r>
            <a:r>
              <a:rPr lang="en-US" dirty="0">
                <a:hlinkClick r:id="rId4"/>
              </a:rPr>
              <a:t>://ndpsoftware.com/git-cheatsheet.html</a:t>
            </a:r>
            <a:endParaRPr lang="en-US" dirty="0"/>
          </a:p>
          <a:p>
            <a:pPr lvl="1"/>
            <a:endParaRPr lang="en-US" dirty="0" smtClean="0"/>
          </a:p>
          <a:p>
            <a:r>
              <a:rPr lang="en-US" dirty="0" smtClean="0"/>
              <a:t>References</a:t>
            </a:r>
          </a:p>
          <a:p>
            <a:pPr lvl="1"/>
            <a:r>
              <a:rPr lang="en-US" dirty="0" smtClean="0"/>
              <a:t>Official </a:t>
            </a:r>
            <a:r>
              <a:rPr lang="en-US" dirty="0" err="1" smtClean="0"/>
              <a:t>git</a:t>
            </a:r>
            <a:r>
              <a:rPr lang="en-US" dirty="0" smtClean="0"/>
              <a:t> reference: </a:t>
            </a:r>
            <a:r>
              <a:rPr lang="en-US" dirty="0">
                <a:hlinkClick r:id="rId5"/>
              </a:rPr>
              <a:t>http://</a:t>
            </a:r>
            <a:r>
              <a:rPr lang="en-US" dirty="0" smtClean="0">
                <a:hlinkClick r:id="rId5"/>
              </a:rPr>
              <a:t>git-scm.com/docs</a:t>
            </a:r>
            <a:endParaRPr lang="en-US" dirty="0" smtClean="0"/>
          </a:p>
          <a:p>
            <a:pPr lvl="1"/>
            <a:r>
              <a:rPr lang="en-US" dirty="0" smtClean="0"/>
              <a:t>Pro Git (free!): </a:t>
            </a:r>
            <a:r>
              <a:rPr lang="en-US" dirty="0">
                <a:hlinkClick r:id="rId6"/>
              </a:rPr>
              <a:t>http://</a:t>
            </a:r>
            <a:r>
              <a:rPr lang="en-US" dirty="0" smtClean="0">
                <a:hlinkClick r:id="rId6"/>
              </a:rPr>
              <a:t>www.git-scm.com/book/en/v2</a:t>
            </a:r>
            <a:r>
              <a:rPr lang="en-US" dirty="0" smtClean="0"/>
              <a:t> - the first two or three chapters are a great intro</a:t>
            </a:r>
          </a:p>
          <a:p>
            <a:pPr lvl="1"/>
            <a:r>
              <a:rPr lang="en-US" dirty="0" smtClean="0"/>
              <a:t>Understanding Branches: </a:t>
            </a:r>
            <a:r>
              <a:rPr lang="en-US" dirty="0">
                <a:hlinkClick r:id="rId7"/>
              </a:rPr>
              <a:t>http://</a:t>
            </a:r>
            <a:r>
              <a:rPr lang="en-US" dirty="0" smtClean="0">
                <a:hlinkClick r:id="rId7"/>
              </a:rPr>
              <a:t>blog.thoughtram.io/git/rebase-book/2015/02/10/understanding-branches-in-git.html</a:t>
            </a:r>
            <a:endParaRPr lang="en-US" dirty="0" smtClean="0"/>
          </a:p>
          <a:p>
            <a:pPr lvl="1"/>
            <a:r>
              <a:rPr lang="en-US" dirty="0" smtClean="0"/>
              <a:t>Git Explained: For Beginners: </a:t>
            </a:r>
            <a:r>
              <a:rPr lang="en-US" dirty="0">
                <a:hlinkClick r:id="rId8"/>
              </a:rPr>
              <a:t>http://</a:t>
            </a:r>
            <a:r>
              <a:rPr lang="en-US" dirty="0" smtClean="0">
                <a:hlinkClick r:id="rId8"/>
              </a:rPr>
              <a:t>www.dotnetcodegeeks.com/2015/06/git-explained-for-beginners.html</a:t>
            </a:r>
            <a:endParaRPr lang="en-US" dirty="0"/>
          </a:p>
          <a:p>
            <a:pPr lvl="1"/>
            <a:r>
              <a:rPr lang="en-US" dirty="0" smtClean="0"/>
              <a:t>GitHub Flow – GitHub from a Browser: </a:t>
            </a:r>
            <a:r>
              <a:rPr lang="en-US" dirty="0">
                <a:hlinkClick r:id="rId9"/>
              </a:rPr>
              <a:t>https://</a:t>
            </a:r>
            <a:r>
              <a:rPr lang="en-US" dirty="0" smtClean="0">
                <a:hlinkClick r:id="rId9"/>
              </a:rPr>
              <a:t>github.com/blog/1557-github-flow-in-the-browser</a:t>
            </a:r>
            <a:endParaRPr lang="en-US" dirty="0"/>
          </a:p>
          <a:p>
            <a:pPr lvl="1"/>
            <a:endParaRPr lang="en-US" dirty="0" smtClean="0"/>
          </a:p>
          <a:p>
            <a:r>
              <a:rPr lang="en-US" dirty="0" smtClean="0"/>
              <a:t>Contributing </a:t>
            </a:r>
            <a:r>
              <a:rPr lang="en-US" dirty="0"/>
              <a:t>to Microsoft’s DSC Resources on GitHub</a:t>
            </a:r>
          </a:p>
          <a:p>
            <a:pPr lvl="1"/>
            <a:r>
              <a:rPr lang="en-US" dirty="0"/>
              <a:t>Guide to getting started with GitHub: </a:t>
            </a:r>
            <a:r>
              <a:rPr lang="en-US" dirty="0">
                <a:hlinkClick r:id="rId10"/>
              </a:rPr>
              <a:t>https://github.com/PowerShell/DscResources/blob/master/GettingStartedWithGitHub.md</a:t>
            </a:r>
            <a:endParaRPr lang="en-US" dirty="0"/>
          </a:p>
          <a:p>
            <a:pPr lvl="1"/>
            <a:r>
              <a:rPr lang="en-US" dirty="0"/>
              <a:t>DSC Contributions guide: </a:t>
            </a:r>
            <a:r>
              <a:rPr lang="en-US" dirty="0">
                <a:hlinkClick r:id="rId11"/>
              </a:rPr>
              <a:t>https://github.com/PowerShell/DscResources/blob/master/CONTRIBUTING.md</a:t>
            </a:r>
            <a:endParaRPr lang="en-US" dirty="0"/>
          </a:p>
          <a:p>
            <a:pPr lvl="1"/>
            <a:r>
              <a:rPr lang="en-US" dirty="0"/>
              <a:t>DSC Resource Style Guidelines: </a:t>
            </a:r>
            <a:r>
              <a:rPr lang="en-US" dirty="0">
                <a:hlinkClick r:id="rId12"/>
              </a:rPr>
              <a:t>https://github.com/PowerShell/DscResources/blob/master/StyleGuidelines.md</a:t>
            </a:r>
            <a:endParaRPr lang="en-US" dirty="0"/>
          </a:p>
          <a:p>
            <a:pPr marL="457200" lvl="1" indent="0">
              <a:buNone/>
            </a:pPr>
            <a:endParaRPr lang="en-US" dirty="0"/>
          </a:p>
          <a:p>
            <a:r>
              <a:rPr lang="en-US" dirty="0" smtClean="0"/>
              <a:t>More references</a:t>
            </a:r>
          </a:p>
          <a:p>
            <a:pPr lvl="1"/>
            <a:r>
              <a:rPr lang="en-US" dirty="0"/>
              <a:t>Pro Git (free!): </a:t>
            </a:r>
            <a:r>
              <a:rPr lang="en-US" dirty="0">
                <a:hlinkClick r:id="rId6"/>
              </a:rPr>
              <a:t>http://</a:t>
            </a:r>
            <a:r>
              <a:rPr lang="en-US" dirty="0" smtClean="0">
                <a:hlinkClick r:id="rId6"/>
              </a:rPr>
              <a:t>www.git-scm.com/book/en/v2</a:t>
            </a:r>
            <a:r>
              <a:rPr lang="en-US" dirty="0" smtClean="0"/>
              <a:t> - the rest of the book : )</a:t>
            </a:r>
          </a:p>
          <a:p>
            <a:pPr lvl="1"/>
            <a:r>
              <a:rPr lang="en-US" dirty="0" smtClean="0"/>
              <a:t>A Visual Git Reference: </a:t>
            </a:r>
            <a:r>
              <a:rPr lang="en-US" dirty="0">
                <a:hlinkClick r:id="rId13"/>
              </a:rPr>
              <a:t>http://marklodato.github.io/visual-git-guide/index-en.html</a:t>
            </a:r>
            <a:endParaRPr lang="en-US" dirty="0" smtClean="0"/>
          </a:p>
          <a:p>
            <a:pPr lvl="1"/>
            <a:r>
              <a:rPr lang="en-US" dirty="0" smtClean="0"/>
              <a:t>Git From the Inside Out: </a:t>
            </a:r>
            <a:r>
              <a:rPr lang="en-US" dirty="0">
                <a:hlinkClick r:id="rId14"/>
              </a:rPr>
              <a:t>https://</a:t>
            </a:r>
            <a:r>
              <a:rPr lang="en-US" dirty="0" smtClean="0">
                <a:hlinkClick r:id="rId14"/>
              </a:rPr>
              <a:t>codewords.recurse.com/issues/two/git-from-the-inside-out</a:t>
            </a:r>
            <a:endParaRPr lang="en-US" dirty="0" smtClean="0"/>
          </a:p>
          <a:p>
            <a:pPr lvl="1"/>
            <a:r>
              <a:rPr lang="en-US" dirty="0" smtClean="0"/>
              <a:t>Git For Computer Scientists: </a:t>
            </a:r>
            <a:r>
              <a:rPr lang="en-US" dirty="0">
                <a:hlinkClick r:id="rId15"/>
              </a:rPr>
              <a:t>http://</a:t>
            </a:r>
            <a:r>
              <a:rPr lang="en-US" dirty="0" smtClean="0">
                <a:hlinkClick r:id="rId15"/>
              </a:rPr>
              <a:t>eagain.net/articles/git-for-computer-scientists</a:t>
            </a:r>
            <a:r>
              <a:rPr lang="en-US" dirty="0" smtClean="0"/>
              <a:t> - Great read with pictures, don’t be intimidated by the title</a:t>
            </a:r>
          </a:p>
          <a:p>
            <a:pPr lvl="1"/>
            <a:r>
              <a:rPr lang="en-US" dirty="0"/>
              <a:t>Branching, forking, other concepts explained: </a:t>
            </a:r>
            <a:r>
              <a:rPr lang="en-US" dirty="0">
                <a:hlinkClick r:id="rId16"/>
              </a:rPr>
              <a:t>http://stackoverflow.com/questions/3329943/git-branch-fork-fetch-merge-rebase-and-clone-what-are-the-differences</a:t>
            </a:r>
            <a:endParaRPr lang="en-US" dirty="0"/>
          </a:p>
          <a:p>
            <a:pPr marL="457200" lvl="1" indent="0">
              <a:buNone/>
            </a:pPr>
            <a:endParaRPr lang="en-US" dirty="0"/>
          </a:p>
          <a:p>
            <a:r>
              <a:rPr lang="en-US" dirty="0" smtClean="0"/>
              <a:t>Oh shoot, something went wrong!</a:t>
            </a:r>
          </a:p>
          <a:p>
            <a:pPr lvl="1"/>
            <a:r>
              <a:rPr lang="en-US" dirty="0" smtClean="0"/>
              <a:t>So you have a mess on your hands workflow: </a:t>
            </a:r>
            <a:r>
              <a:rPr lang="en-US" dirty="0">
                <a:hlinkClick r:id="rId17"/>
              </a:rPr>
              <a:t>http://</a:t>
            </a:r>
            <a:r>
              <a:rPr lang="en-US" dirty="0" smtClean="0">
                <a:hlinkClick r:id="rId17"/>
              </a:rPr>
              <a:t>justinhileman.info/article/git-pretty/git-pretty.png</a:t>
            </a:r>
            <a:endParaRPr lang="en-US" dirty="0" smtClean="0"/>
          </a:p>
          <a:p>
            <a:pPr lvl="1"/>
            <a:r>
              <a:rPr lang="en-US" dirty="0" smtClean="0"/>
              <a:t>How to undo (almost) anything with Git: </a:t>
            </a:r>
            <a:r>
              <a:rPr lang="en-US" dirty="0">
                <a:hlinkClick r:id="rId18"/>
              </a:rPr>
              <a:t>https://</a:t>
            </a:r>
            <a:r>
              <a:rPr lang="en-US" dirty="0" smtClean="0">
                <a:hlinkClick r:id="rId18"/>
              </a:rPr>
              <a:t>github.com/blog/2019-how-to-undo-almost-anything-with-git</a:t>
            </a:r>
            <a:endParaRPr lang="en-US" dirty="0"/>
          </a:p>
          <a:p>
            <a:pPr lvl="1"/>
            <a:endParaRPr lang="en-US" dirty="0"/>
          </a:p>
          <a:p>
            <a:r>
              <a:rPr lang="en-US" dirty="0" smtClean="0"/>
              <a:t>A few recent articles:</a:t>
            </a:r>
          </a:p>
          <a:p>
            <a:pPr lvl="1"/>
            <a:r>
              <a:rPr lang="en-US" dirty="0"/>
              <a:t>Git </a:t>
            </a:r>
            <a:r>
              <a:rPr lang="en-US" dirty="0" smtClean="0"/>
              <a:t>Disciplined: </a:t>
            </a:r>
            <a:r>
              <a:rPr lang="en-US" dirty="0" smtClean="0">
                <a:hlinkClick r:id="rId19"/>
              </a:rPr>
              <a:t>http</a:t>
            </a:r>
            <a:r>
              <a:rPr lang="en-US" dirty="0">
                <a:hlinkClick r:id="rId19"/>
              </a:rPr>
              <a:t>://</a:t>
            </a:r>
            <a:r>
              <a:rPr lang="en-US" dirty="0" smtClean="0">
                <a:hlinkClick r:id="rId19"/>
              </a:rPr>
              <a:t>blog.8thlight.com/makis-otman/2015/07/08/git-disciplined.html</a:t>
            </a:r>
            <a:r>
              <a:rPr lang="en-US" dirty="0" smtClean="0"/>
              <a:t> - Thanks for sharing Steve!</a:t>
            </a:r>
          </a:p>
          <a:p>
            <a:pPr lvl="1"/>
            <a:r>
              <a:rPr lang="en-US" dirty="0" smtClean="0"/>
              <a:t>Git for IT Professionals: </a:t>
            </a:r>
            <a:r>
              <a:rPr lang="en-US" dirty="0"/>
              <a:t>Getting Started: </a:t>
            </a:r>
            <a:r>
              <a:rPr lang="en-US" dirty="0">
                <a:hlinkClick r:id="rId20"/>
              </a:rPr>
              <a:t>http://www.powershellmagazine.com/2015/07/13/git-for-it-professionals-getting-started-2</a:t>
            </a:r>
            <a:r>
              <a:rPr lang="en-US" dirty="0" smtClean="0">
                <a:hlinkClick r:id="rId20"/>
              </a:rPr>
              <a:t>/</a:t>
            </a:r>
            <a:r>
              <a:rPr lang="en-US" dirty="0" smtClean="0"/>
              <a:t> - Thanks to </a:t>
            </a:r>
            <a:r>
              <a:rPr lang="en-US" dirty="0" err="1" smtClean="0"/>
              <a:t>Ravikanth</a:t>
            </a:r>
            <a:r>
              <a:rPr lang="en-US" dirty="0" smtClean="0"/>
              <a:t>! More to come in this series</a:t>
            </a:r>
          </a:p>
        </p:txBody>
      </p:sp>
    </p:spTree>
    <p:extLst>
      <p:ext uri="{BB962C8B-B14F-4D97-AF65-F5344CB8AC3E}">
        <p14:creationId xmlns:p14="http://schemas.microsoft.com/office/powerpoint/2010/main" val="20869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pic>
        <p:nvPicPr>
          <p:cNvPr id="106" name="תמונה 10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7" name="מחבר ישר 106"/>
          <p:cNvSpPr/>
          <p:nvPr/>
        </p:nvSpPr>
        <p:spPr>
          <a:xfrm flipV="1">
            <a:off x="5256482" y="4830201"/>
            <a:ext cx="691309" cy="7691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8" name="קבוצה 107"/>
          <p:cNvGrpSpPr/>
          <p:nvPr/>
        </p:nvGrpSpPr>
        <p:grpSpPr>
          <a:xfrm>
            <a:off x="5913503" y="3940258"/>
            <a:ext cx="851645" cy="931864"/>
            <a:chOff x="4839120" y="4343400"/>
            <a:chExt cx="938880" cy="1027207"/>
          </a:xfrm>
        </p:grpSpPr>
        <p:pic>
          <p:nvPicPr>
            <p:cNvPr id="109" name="תמונה 108"/>
            <p:cNvPicPr>
              <a:picLocks noChangeAspect="1"/>
            </p:cNvPicPr>
            <p:nvPr/>
          </p:nvPicPr>
          <p:blipFill>
            <a:blip r:embed="rId6">
              <a:lum/>
              <a:alphaModFix/>
            </a:blip>
            <a:srcRect/>
            <a:stretch>
              <a:fillRect/>
            </a:stretch>
          </p:blipFill>
          <p:spPr>
            <a:xfrm>
              <a:off x="4839120" y="4343400"/>
              <a:ext cx="798480" cy="798480"/>
            </a:xfrm>
            <a:prstGeom prst="rect">
              <a:avLst/>
            </a:prstGeom>
            <a:noFill/>
            <a:ln>
              <a:noFill/>
            </a:ln>
          </p:spPr>
        </p:pic>
        <p:sp>
          <p:nvSpPr>
            <p:cNvPr id="110" name="TextBox 109"/>
            <p:cNvSpPr txBox="1"/>
            <p:nvPr/>
          </p:nvSpPr>
          <p:spPr>
            <a:xfrm>
              <a:off x="4889194" y="5075280"/>
              <a:ext cx="88880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11" name="מלבן 110"/>
          <p:cNvSpPr/>
          <p:nvPr/>
        </p:nvSpPr>
        <p:spPr>
          <a:xfrm>
            <a:off x="5463840" y="1451672"/>
            <a:ext cx="4561920" cy="1659054"/>
          </a:xfrm>
          <a:prstGeom prst="rect">
            <a:avLst/>
          </a:prstGeom>
          <a:solidFill>
            <a:srgbClr val="E6E6E6"/>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tree: </a:t>
            </a:r>
            <a:r>
              <a:rPr lang="en-US" sz="1200">
                <a:solidFill>
                  <a:srgbClr val="008000"/>
                </a:solidFill>
                <a:latin typeface="DejaVu Sans Mono" pitchFamily="34"/>
                <a:ea typeface="DejaVu Sans" pitchFamily="2"/>
                <a:cs typeface="DejaVu Sans" pitchFamily="2"/>
              </a:rPr>
              <a:t>8ff0b253a4f3744576427c7dd575db4bfdb8259d</a:t>
            </a:r>
          </a:p>
          <a:p>
            <a:pPr defTabSz="829366" hangingPunct="0">
              <a:defRPr/>
            </a:pPr>
            <a:r>
              <a:rPr lang="en-US" sz="1500">
                <a:solidFill>
                  <a:prstClr val="black"/>
                </a:solidFill>
                <a:latin typeface="DejaVu Sans Mono" pitchFamily="33"/>
                <a:ea typeface="DejaVu Sans" pitchFamily="2"/>
                <a:cs typeface="DejaVu Sans" pitchFamily="2"/>
              </a:rPr>
              <a:t>date: 2009-05-22 12:12:12</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sp>
        <p:nvSpPr>
          <p:cNvPr id="112" name="מחבר ישר 111"/>
          <p:cNvSpPr/>
          <p:nvPr/>
        </p:nvSpPr>
        <p:spPr>
          <a:xfrm flipV="1">
            <a:off x="6293280" y="3110728"/>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flipV="1">
            <a:off x="8574240" y="1659056"/>
            <a:ext cx="0" cy="31107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4" name="מחבר ישר 113"/>
          <p:cNvSpPr/>
          <p:nvPr/>
        </p:nvSpPr>
        <p:spPr>
          <a:xfrm flipV="1">
            <a:off x="4180494" y="577403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ציין מיקום של מספר שקופית 1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110</a:t>
            </a:fld>
            <a:endParaRPr lang="he-IL">
              <a:solidFill>
                <a:prstClr val="black"/>
              </a:solidFill>
            </a:endParaRPr>
          </a:p>
        </p:txBody>
      </p:sp>
    </p:spTree>
    <p:extLst>
      <p:ext uri="{BB962C8B-B14F-4D97-AF65-F5344CB8AC3E}">
        <p14:creationId xmlns:p14="http://schemas.microsoft.com/office/powerpoint/2010/main" val="359341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48416" y="4759332"/>
            <a:ext cx="3391589"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5a2fa987819083dbcf44d36697b7ecbe3bfc9a3f</a:t>
            </a:r>
          </a:p>
        </p:txBody>
      </p:sp>
      <p:pic>
        <p:nvPicPr>
          <p:cNvPr id="106" name="תמונה 10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7" name="מלבן 106"/>
          <p:cNvSpPr/>
          <p:nvPr/>
        </p:nvSpPr>
        <p:spPr>
          <a:xfrm>
            <a:off x="5463840" y="1451672"/>
            <a:ext cx="4561920" cy="1659054"/>
          </a:xfrm>
          <a:prstGeom prst="rect">
            <a:avLst/>
          </a:prstGeom>
          <a:solidFill>
            <a:srgbClr val="E6E6E6"/>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tree: </a:t>
            </a:r>
            <a:r>
              <a:rPr lang="en-US" sz="1200">
                <a:solidFill>
                  <a:srgbClr val="008000"/>
                </a:solidFill>
                <a:latin typeface="DejaVu Sans Mono" pitchFamily="34"/>
                <a:ea typeface="DejaVu Sans" pitchFamily="2"/>
                <a:cs typeface="DejaVu Sans" pitchFamily="2"/>
              </a:rPr>
              <a:t>8ff0b253a4f3744576427c7dd575db4bfdb8259d</a:t>
            </a:r>
          </a:p>
          <a:p>
            <a:pPr defTabSz="829366" hangingPunct="0">
              <a:defRPr/>
            </a:pPr>
            <a:r>
              <a:rPr lang="en-US" sz="1500">
                <a:solidFill>
                  <a:prstClr val="black"/>
                </a:solidFill>
                <a:latin typeface="DejaVu Sans Mono" pitchFamily="33"/>
                <a:ea typeface="DejaVu Sans" pitchFamily="2"/>
                <a:cs typeface="DejaVu Sans" pitchFamily="2"/>
              </a:rPr>
              <a:t>date: 2009-05-22 12:12:12</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pic>
        <p:nvPicPr>
          <p:cNvPr id="108" name="תמונה 107"/>
          <p:cNvPicPr>
            <a:picLocks noChangeAspect="1"/>
          </p:cNvPicPr>
          <p:nvPr/>
        </p:nvPicPr>
        <p:blipFill>
          <a:blip r:embed="rId6">
            <a:lum/>
            <a:alphaModFix/>
          </a:blip>
          <a:srcRect/>
          <a:stretch>
            <a:fillRect/>
          </a:stretch>
        </p:blipFill>
        <p:spPr>
          <a:xfrm>
            <a:off x="6915688" y="4045416"/>
            <a:ext cx="724291" cy="724367"/>
          </a:xfrm>
          <a:prstGeom prst="rect">
            <a:avLst/>
          </a:prstGeom>
          <a:noFill/>
          <a:ln>
            <a:noFill/>
          </a:ln>
        </p:spPr>
      </p:pic>
      <p:sp>
        <p:nvSpPr>
          <p:cNvPr id="109" name="מחבר ישר 108"/>
          <p:cNvSpPr/>
          <p:nvPr/>
        </p:nvSpPr>
        <p:spPr>
          <a:xfrm>
            <a:off x="7330082" y="3110727"/>
            <a:ext cx="327"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745127" y="4977162"/>
            <a:ext cx="103680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1" name="קבוצה 110"/>
          <p:cNvGrpSpPr/>
          <p:nvPr/>
        </p:nvGrpSpPr>
        <p:grpSpPr>
          <a:xfrm>
            <a:off x="7919832" y="3464745"/>
            <a:ext cx="1691536" cy="890272"/>
            <a:chOff x="7050959" y="3819240"/>
            <a:chExt cx="1864801" cy="981360"/>
          </a:xfrm>
        </p:grpSpPr>
        <p:pic>
          <p:nvPicPr>
            <p:cNvPr id="112" name="תמונה 111"/>
            <p:cNvPicPr>
              <a:picLocks noChangeAspect="1"/>
            </p:cNvPicPr>
            <p:nvPr/>
          </p:nvPicPr>
          <p:blipFill>
            <a:blip r:embed="rId7">
              <a:lum/>
              <a:alphaModFix/>
            </a:blip>
            <a:srcRect/>
            <a:stretch>
              <a:fillRect/>
            </a:stretch>
          </p:blipFill>
          <p:spPr>
            <a:xfrm>
              <a:off x="7050959" y="3819240"/>
              <a:ext cx="981360" cy="981360"/>
            </a:xfrm>
            <a:prstGeom prst="rect">
              <a:avLst/>
            </a:prstGeom>
            <a:noFill/>
            <a:ln>
              <a:noFill/>
            </a:ln>
          </p:spPr>
        </p:pic>
        <p:sp>
          <p:nvSpPr>
            <p:cNvPr id="113" name="TextBox 112"/>
            <p:cNvSpPr txBox="1"/>
            <p:nvPr/>
          </p:nvSpPr>
          <p:spPr>
            <a:xfrm>
              <a:off x="803656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14" name="מחבר ישר 113"/>
          <p:cNvSpPr/>
          <p:nvPr/>
        </p:nvSpPr>
        <p:spPr>
          <a:xfrm>
            <a:off x="7330082" y="3110726"/>
            <a:ext cx="829767"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8367207"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V="1">
            <a:off x="4180494" y="5774357"/>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ציין מיקום של מספר שקופית 1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111</a:t>
            </a:fld>
            <a:endParaRPr lang="he-IL">
              <a:solidFill>
                <a:prstClr val="black"/>
              </a:solidFill>
            </a:endParaRPr>
          </a:p>
        </p:txBody>
      </p:sp>
    </p:spTree>
    <p:extLst>
      <p:ext uri="{BB962C8B-B14F-4D97-AF65-F5344CB8AC3E}">
        <p14:creationId xmlns:p14="http://schemas.microsoft.com/office/powerpoint/2010/main" val="127879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חבר ישר 101"/>
          <p:cNvSpPr/>
          <p:nvPr/>
        </p:nvSpPr>
        <p:spPr>
          <a:xfrm flipV="1">
            <a:off x="4179514" y="5780563"/>
            <a:ext cx="4517836" cy="129654"/>
          </a:xfrm>
          <a:prstGeom prst="line">
            <a:avLst/>
          </a:prstGeom>
          <a:noFill/>
          <a:ln w="0">
            <a:solidFill>
              <a:srgbClr val="000000"/>
            </a:solidFill>
            <a:custDash>
              <a:ds d="1440000" sp="1440000"/>
              <a:ds d="1440000" sp="1440000"/>
            </a:custDash>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112</a:t>
            </a:fld>
            <a:endParaRPr lang="he-IL">
              <a:solidFill>
                <a:prstClr val="black"/>
              </a:solidFill>
            </a:endParaRPr>
          </a:p>
        </p:txBody>
      </p:sp>
    </p:spTree>
    <p:extLst>
      <p:ext uri="{BB962C8B-B14F-4D97-AF65-F5344CB8AC3E}">
        <p14:creationId xmlns:p14="http://schemas.microsoft.com/office/powerpoint/2010/main" val="154828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חבר ישר 101"/>
          <p:cNvSpPr/>
          <p:nvPr/>
        </p:nvSpPr>
        <p:spPr>
          <a:xfrm>
            <a:off x="4179514" y="5495456"/>
            <a:ext cx="4517836" cy="285109"/>
          </a:xfrm>
          <a:prstGeom prst="line">
            <a:avLst/>
          </a:prstGeom>
          <a:noFill/>
          <a:ln w="0">
            <a:solidFill>
              <a:srgbClr val="000000"/>
            </a:solidFill>
            <a:custDash>
              <a:ds d="1440000" sp="1440000"/>
              <a:ds d="1440000" sp="1440000"/>
            </a:custDash>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113</a:t>
            </a:fld>
            <a:endParaRPr lang="he-IL">
              <a:solidFill>
                <a:prstClr val="black"/>
              </a:solidFill>
            </a:endParaRPr>
          </a:p>
        </p:txBody>
      </p:sp>
    </p:spTree>
    <p:extLst>
      <p:ext uri="{BB962C8B-B14F-4D97-AF65-F5344CB8AC3E}">
        <p14:creationId xmlns:p14="http://schemas.microsoft.com/office/powerpoint/2010/main" val="104757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3" name="מציין מיקום של מספר שקופית 10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114</a:t>
            </a:fld>
            <a:endParaRPr lang="he-IL">
              <a:solidFill>
                <a:prstClr val="black"/>
              </a:solidFill>
            </a:endParaRPr>
          </a:p>
        </p:txBody>
      </p:sp>
    </p:spTree>
    <p:extLst>
      <p:ext uri="{BB962C8B-B14F-4D97-AF65-F5344CB8AC3E}">
        <p14:creationId xmlns:p14="http://schemas.microsoft.com/office/powerpoint/2010/main" val="811512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Compressing Blobs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pic>
        <p:nvPicPr>
          <p:cNvPr id="102" name="תמונה 101"/>
          <p:cNvPicPr>
            <a:picLocks noChangeAspect="1"/>
          </p:cNvPicPr>
          <p:nvPr/>
        </p:nvPicPr>
        <p:blipFill>
          <a:blip r:embed="rId6">
            <a:lum/>
            <a:alphaModFix/>
          </a:blip>
          <a:srcRect/>
          <a:stretch>
            <a:fillRect/>
          </a:stretch>
        </p:blipFill>
        <p:spPr>
          <a:xfrm>
            <a:off x="6708002" y="4147636"/>
            <a:ext cx="1139011" cy="1139130"/>
          </a:xfrm>
          <a:prstGeom prst="rect">
            <a:avLst/>
          </a:prstGeom>
          <a:noFill/>
          <a:ln>
            <a:noFill/>
          </a:ln>
        </p:spPr>
      </p:pic>
      <p:pic>
        <p:nvPicPr>
          <p:cNvPr id="103" name="תמונה 102"/>
          <p:cNvPicPr>
            <a:picLocks noChangeAspect="1"/>
          </p:cNvPicPr>
          <p:nvPr/>
        </p:nvPicPr>
        <p:blipFill>
          <a:blip r:embed="rId6">
            <a:lum/>
            <a:alphaModFix/>
          </a:blip>
          <a:srcRect/>
          <a:stretch>
            <a:fillRect/>
          </a:stretch>
        </p:blipFill>
        <p:spPr>
          <a:xfrm>
            <a:off x="8781599" y="3525491"/>
            <a:ext cx="414720" cy="414764"/>
          </a:xfrm>
          <a:prstGeom prst="rect">
            <a:avLst/>
          </a:prstGeom>
          <a:noFill/>
          <a:ln>
            <a:noFill/>
          </a:ln>
        </p:spPr>
      </p:pic>
      <p:pic>
        <p:nvPicPr>
          <p:cNvPr id="104" name="תמונה 103"/>
          <p:cNvPicPr>
            <a:picLocks noChangeAspect="1"/>
          </p:cNvPicPr>
          <p:nvPr/>
        </p:nvPicPr>
        <p:blipFill>
          <a:blip r:embed="rId7">
            <a:lum/>
            <a:alphaModFix/>
          </a:blip>
          <a:srcRect/>
          <a:stretch>
            <a:fillRect/>
          </a:stretch>
        </p:blipFill>
        <p:spPr>
          <a:xfrm>
            <a:off x="7187704" y="2138808"/>
            <a:ext cx="1179176" cy="1179300"/>
          </a:xfrm>
          <a:prstGeom prst="rect">
            <a:avLst/>
          </a:prstGeom>
          <a:noFill/>
          <a:ln>
            <a:noFill/>
          </a:ln>
        </p:spPr>
      </p:pic>
      <p:sp>
        <p:nvSpPr>
          <p:cNvPr id="105" name="TextBox 104"/>
          <p:cNvSpPr txBox="1"/>
          <p:nvPr/>
        </p:nvSpPr>
        <p:spPr>
          <a:xfrm>
            <a:off x="7390669" y="1806020"/>
            <a:ext cx="791711"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b="1">
                <a:solidFill>
                  <a:srgbClr val="008000"/>
                </a:solidFill>
                <a:latin typeface="DejaVu Sans" pitchFamily="34"/>
                <a:ea typeface="DejaVu Sans" pitchFamily="2"/>
                <a:cs typeface="DejaVu Sans" pitchFamily="2"/>
              </a:rPr>
              <a:t>ZLIB</a:t>
            </a:r>
          </a:p>
        </p:txBody>
      </p:sp>
      <p:sp>
        <p:nvSpPr>
          <p:cNvPr id="106" name="מחבר ישר 105"/>
          <p:cNvSpPr/>
          <p:nvPr/>
        </p:nvSpPr>
        <p:spPr>
          <a:xfrm flipH="1" flipV="1">
            <a:off x="7744800" y="4977162"/>
            <a:ext cx="82944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flipV="1">
            <a:off x="7268035" y="3223074"/>
            <a:ext cx="260914" cy="107022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a:off x="8263363" y="2972581"/>
            <a:ext cx="570158" cy="60483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988960" y="3940254"/>
            <a:ext cx="0"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ציין מיקום של מספר שקופית 11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115</a:t>
            </a:fld>
            <a:endParaRPr lang="he-IL">
              <a:solidFill>
                <a:prstClr val="black"/>
              </a:solidFill>
            </a:endParaRPr>
          </a:p>
        </p:txBody>
      </p:sp>
    </p:spTree>
    <p:extLst>
      <p:ext uri="{BB962C8B-B14F-4D97-AF65-F5344CB8AC3E}">
        <p14:creationId xmlns:p14="http://schemas.microsoft.com/office/powerpoint/2010/main" val="229754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True Git</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061405"/>
            <a:ext cx="774580" cy="933823"/>
            <a:chOff x="729359" y="1170000"/>
            <a:chExt cx="853921" cy="1029366"/>
          </a:xfrm>
        </p:grpSpPr>
        <p:pic>
          <p:nvPicPr>
            <p:cNvPr id="84" name="תמונה 83"/>
            <p:cNvPicPr>
              <a:picLocks noChangeAspect="1"/>
            </p:cNvPicPr>
            <p:nvPr/>
          </p:nvPicPr>
          <p:blipFill>
            <a:blip r:embed="rId3">
              <a:lum/>
              <a:alphaModFix/>
            </a:blip>
            <a:srcRect/>
            <a:stretch>
              <a:fillRect/>
            </a:stretch>
          </p:blipFill>
          <p:spPr>
            <a:xfrm>
              <a:off x="729359" y="1170000"/>
              <a:ext cx="834839" cy="834839"/>
            </a:xfrm>
            <a:prstGeom prst="rect">
              <a:avLst/>
            </a:prstGeom>
            <a:noFill/>
            <a:ln>
              <a:noFill/>
            </a:ln>
          </p:spPr>
        </p:pic>
        <p:sp>
          <p:nvSpPr>
            <p:cNvPr id="85" name="TextBox 84"/>
            <p:cNvSpPr txBox="1"/>
            <p:nvPr/>
          </p:nvSpPr>
          <p:spPr>
            <a:xfrm>
              <a:off x="798315" y="190403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041164"/>
            <a:ext cx="774580" cy="934149"/>
            <a:chOff x="729359" y="2250000"/>
            <a:chExt cx="853921" cy="1029726"/>
          </a:xfrm>
        </p:grpSpPr>
        <p:pic>
          <p:nvPicPr>
            <p:cNvPr id="94" name="תמונה 93"/>
            <p:cNvPicPr>
              <a:picLocks noChangeAspect="1"/>
            </p:cNvPicPr>
            <p:nvPr/>
          </p:nvPicPr>
          <p:blipFill>
            <a:blip r:embed="rId4">
              <a:lum/>
              <a:alphaModFix/>
            </a:blip>
            <a:srcRect/>
            <a:stretch>
              <a:fillRect/>
            </a:stretch>
          </p:blipFill>
          <p:spPr>
            <a:xfrm>
              <a:off x="729359" y="2250000"/>
              <a:ext cx="835200" cy="835200"/>
            </a:xfrm>
            <a:prstGeom prst="rect">
              <a:avLst/>
            </a:prstGeom>
            <a:noFill/>
            <a:ln>
              <a:noFill/>
            </a:ln>
          </p:spPr>
        </p:pic>
        <p:sp>
          <p:nvSpPr>
            <p:cNvPr id="95" name="TextBox 94"/>
            <p:cNvSpPr txBox="1"/>
            <p:nvPr/>
          </p:nvSpPr>
          <p:spPr>
            <a:xfrm>
              <a:off x="835779" y="2984399"/>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81022" y="3056843"/>
            <a:ext cx="851645" cy="866547"/>
            <a:chOff x="724319" y="3369600"/>
            <a:chExt cx="938880" cy="955206"/>
          </a:xfrm>
        </p:grpSpPr>
        <p:pic>
          <p:nvPicPr>
            <p:cNvPr id="100" name="תמונה 99"/>
            <p:cNvPicPr>
              <a:picLocks noChangeAspect="1"/>
            </p:cNvPicPr>
            <p:nvPr/>
          </p:nvPicPr>
          <p:blipFill>
            <a:blip r:embed="rId5">
              <a:lum/>
              <a:alphaModFix/>
            </a:blip>
            <a:srcRect/>
            <a:stretch>
              <a:fillRect/>
            </a:stretch>
          </p:blipFill>
          <p:spPr>
            <a:xfrm>
              <a:off x="724319" y="3369600"/>
              <a:ext cx="798480" cy="798480"/>
            </a:xfrm>
            <a:prstGeom prst="rect">
              <a:avLst/>
            </a:prstGeom>
            <a:noFill/>
            <a:ln>
              <a:noFill/>
            </a:ln>
          </p:spPr>
        </p:pic>
        <p:sp>
          <p:nvSpPr>
            <p:cNvPr id="101" name="TextBox 100"/>
            <p:cNvSpPr txBox="1"/>
            <p:nvPr/>
          </p:nvSpPr>
          <p:spPr>
            <a:xfrm>
              <a:off x="925240" y="40294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ציין מיקום טקסט 101"/>
          <p:cNvSpPr txBox="1">
            <a:spLocks noGrp="1"/>
          </p:cNvSpPr>
          <p:nvPr>
            <p:ph type="body" idx="4294967295"/>
          </p:nvPr>
        </p:nvSpPr>
        <p:spPr>
          <a:xfrm>
            <a:off x="5344651" y="1659056"/>
            <a:ext cx="4976639" cy="2616101"/>
          </a:xfrm>
        </p:spPr>
        <p:txBody>
          <a:bodyPr>
            <a:spAutoFit/>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TADAA!</a:t>
            </a:r>
          </a:p>
          <a:p>
            <a:pPr lvl="0"/>
            <a:r>
              <a:rPr lang="en-US"/>
              <a:t>This is pretty much Git</a:t>
            </a:r>
          </a:p>
          <a:p>
            <a:pPr lvl="0"/>
            <a:r>
              <a:rPr lang="en-US"/>
              <a:t>Nicer command line tools for all these operations</a:t>
            </a:r>
          </a:p>
          <a:p>
            <a:pPr lvl="0"/>
            <a:r>
              <a:rPr lang="en-US"/>
              <a:t>Many, many other tools</a:t>
            </a: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116</a:t>
            </a:fld>
            <a:endParaRPr lang="he-IL">
              <a:solidFill>
                <a:prstClr val="black"/>
              </a:solidFill>
            </a:endParaRPr>
          </a:p>
        </p:txBody>
      </p:sp>
    </p:spTree>
    <p:extLst>
      <p:ext uri="{BB962C8B-B14F-4D97-AF65-F5344CB8AC3E}">
        <p14:creationId xmlns:p14="http://schemas.microsoft.com/office/powerpoint/2010/main" val="190556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Getting Started</a:t>
            </a:r>
          </a:p>
        </p:txBody>
      </p:sp>
      <p:sp>
        <p:nvSpPr>
          <p:cNvPr id="3" name="מציין מיקום טקסט 2"/>
          <p:cNvSpPr txBox="1">
            <a:spLocks noGrp="1"/>
          </p:cNvSpPr>
          <p:nvPr>
            <p:ph type="body" idx="4294967295"/>
          </p:nvPr>
        </p:nvSpPr>
        <p:spPr>
          <a:xfrm>
            <a:off x="2177104" y="1768134"/>
            <a:ext cx="8032833" cy="3679964"/>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First, tell Git who you are:</a:t>
            </a:r>
          </a:p>
          <a:p>
            <a:pPr lvl="1" rtl="0" hangingPunct="0"/>
            <a:r>
              <a:rPr lang="en-US" sz="1600">
                <a:latin typeface="DejaVu Sans Mono" pitchFamily="34"/>
              </a:rPr>
              <a:t>git config --global user.name “My Name”</a:t>
            </a:r>
          </a:p>
          <a:p>
            <a:pPr lvl="1" rtl="0" hangingPunct="0"/>
            <a:r>
              <a:rPr lang="en-US" sz="1600">
                <a:latin typeface="DejaVu Sans Mono" pitchFamily="34"/>
              </a:rPr>
              <a:t>git config --global user.email “</a:t>
            </a:r>
            <a:r>
              <a:rPr lang="en-US" sz="1600">
                <a:latin typeface="DejaVu Sans Mono" pitchFamily="34"/>
                <a:hlinkClick r:id="rId3"/>
              </a:rPr>
              <a:t>my@email.address</a:t>
            </a:r>
            <a:r>
              <a:rPr lang="en-US" sz="1600">
                <a:latin typeface="DejaVu Sans Mono" pitchFamily="34"/>
              </a:rPr>
              <a:t>”</a:t>
            </a:r>
          </a:p>
          <a:p>
            <a:pPr lvl="0"/>
            <a:r>
              <a:rPr lang="en-US"/>
              <a:t>Get help:</a:t>
            </a:r>
          </a:p>
          <a:p>
            <a:pPr lvl="1" rtl="0" hangingPunct="0"/>
            <a:r>
              <a:rPr lang="en-US">
                <a:latin typeface="DejaVu Sans Mono" pitchFamily="33"/>
              </a:rPr>
              <a:t>git &lt;command&gt; -h</a:t>
            </a:r>
          </a:p>
          <a:p>
            <a:pPr lvl="1" rtl="0" hangingPunct="0"/>
            <a:r>
              <a:rPr lang="en-US">
                <a:latin typeface="DejaVu Sans Mono" pitchFamily="33"/>
              </a:rPr>
              <a:t>git help &lt;command&gt;</a:t>
            </a:r>
          </a:p>
          <a:p>
            <a:pPr lvl="0"/>
            <a:r>
              <a:rPr lang="en-US"/>
              <a:t>Start a new Git repository:</a:t>
            </a:r>
          </a:p>
          <a:p>
            <a:pPr lvl="1" rtl="0" hangingPunct="0"/>
            <a:r>
              <a:rPr lang="en-US">
                <a:latin typeface="DejaVu Sans Mono" pitchFamily="33"/>
              </a:rPr>
              <a:t>git init</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117</a:t>
            </a:fld>
            <a:endParaRPr lang="he-IL">
              <a:solidFill>
                <a:prstClr val="black"/>
              </a:solidFill>
            </a:endParaRPr>
          </a:p>
        </p:txBody>
      </p:sp>
    </p:spTree>
    <p:extLst>
      <p:ext uri="{BB962C8B-B14F-4D97-AF65-F5344CB8AC3E}">
        <p14:creationId xmlns:p14="http://schemas.microsoft.com/office/powerpoint/2010/main" val="83172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Making snapshots</a:t>
            </a:r>
          </a:p>
        </p:txBody>
      </p:sp>
      <p:grpSp>
        <p:nvGrpSpPr>
          <p:cNvPr id="3" name="קבוצה 2"/>
          <p:cNvGrpSpPr/>
          <p:nvPr/>
        </p:nvGrpSpPr>
        <p:grpSpPr>
          <a:xfrm>
            <a:off x="2377279" y="1505560"/>
            <a:ext cx="2393947" cy="956685"/>
            <a:chOff x="940680" y="1659599"/>
            <a:chExt cx="2639160" cy="1054568"/>
          </a:xfrm>
        </p:grpSpPr>
        <p:grpSp>
          <p:nvGrpSpPr>
            <p:cNvPr id="4" name="קבוצה 3"/>
            <p:cNvGrpSpPr/>
            <p:nvPr/>
          </p:nvGrpSpPr>
          <p:grpSpPr>
            <a:xfrm>
              <a:off x="940680" y="1659599"/>
              <a:ext cx="883439" cy="1054568"/>
              <a:chOff x="940680" y="1659599"/>
              <a:chExt cx="883439" cy="1054568"/>
            </a:xfrm>
          </p:grpSpPr>
          <p:pic>
            <p:nvPicPr>
              <p:cNvPr id="5" name="תמונה 4"/>
              <p:cNvPicPr>
                <a:picLocks noChangeAspect="1"/>
              </p:cNvPicPr>
              <p:nvPr/>
            </p:nvPicPr>
            <p:blipFill>
              <a:blip r:embed="rId3">
                <a:lum/>
                <a:alphaModFix/>
              </a:blip>
              <a:srcRect/>
              <a:stretch>
                <a:fillRect/>
              </a:stretch>
            </p:blipFill>
            <p:spPr>
              <a:xfrm>
                <a:off x="940680" y="1659599"/>
                <a:ext cx="883439" cy="883439"/>
              </a:xfrm>
              <a:prstGeom prst="rect">
                <a:avLst/>
              </a:prstGeom>
              <a:noFill/>
              <a:ln>
                <a:noFill/>
              </a:ln>
            </p:spPr>
          </p:pic>
          <p:sp>
            <p:nvSpPr>
              <p:cNvPr id="6" name="TextBox 5"/>
              <p:cNvSpPr txBox="1"/>
              <p:nvPr/>
            </p:nvSpPr>
            <p:spPr>
              <a:xfrm>
                <a:off x="1021874" y="2418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7" name="קבוצה 6"/>
            <p:cNvGrpSpPr/>
            <p:nvPr/>
          </p:nvGrpSpPr>
          <p:grpSpPr>
            <a:xfrm>
              <a:off x="2727000" y="1714680"/>
              <a:ext cx="852840" cy="969247"/>
              <a:chOff x="2727000" y="1714680"/>
              <a:chExt cx="852840" cy="969247"/>
            </a:xfrm>
          </p:grpSpPr>
          <p:pic>
            <p:nvPicPr>
              <p:cNvPr id="8" name="תמונה 7"/>
              <p:cNvPicPr>
                <a:picLocks noChangeAspect="1"/>
              </p:cNvPicPr>
              <p:nvPr/>
            </p:nvPicPr>
            <p:blipFill>
              <a:blip r:embed="rId4">
                <a:lum/>
                <a:alphaModFix/>
              </a:blip>
              <a:srcRect/>
              <a:stretch>
                <a:fillRect/>
              </a:stretch>
            </p:blipFill>
            <p:spPr>
              <a:xfrm>
                <a:off x="2727000" y="1714680"/>
                <a:ext cx="852839" cy="852480"/>
              </a:xfrm>
              <a:prstGeom prst="rect">
                <a:avLst/>
              </a:prstGeom>
              <a:noFill/>
              <a:ln>
                <a:noFill/>
              </a:ln>
            </p:spPr>
          </p:pic>
          <p:sp>
            <p:nvSpPr>
              <p:cNvPr id="9" name="TextBox 8"/>
              <p:cNvSpPr txBox="1"/>
              <p:nvPr/>
            </p:nvSpPr>
            <p:spPr>
              <a:xfrm>
                <a:off x="2832339" y="23886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10" name="מחבר ישר 9"/>
            <p:cNvSpPr/>
            <p:nvPr/>
          </p:nvSpPr>
          <p:spPr>
            <a:xfrm>
              <a:off x="1725839" y="2116800"/>
              <a:ext cx="988201" cy="0"/>
            </a:xfrm>
            <a:prstGeom prst="line">
              <a:avLst/>
            </a:prstGeom>
            <a:noFill/>
            <a:ln w="73080">
              <a:solidFill>
                <a:srgbClr val="000000"/>
              </a:solidFill>
              <a:prstDash val="solid"/>
              <a:tailEnd type="arrow"/>
            </a:ln>
          </p:spPr>
          <p:txBody>
            <a:bodyPr vert="horz" wrap="none" lIns="126360" tIns="81360" rIns="126360" bIns="81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377278" y="2746585"/>
            <a:ext cx="2483748" cy="956685"/>
            <a:chOff x="940680" y="3027600"/>
            <a:chExt cx="2738160" cy="1054567"/>
          </a:xfrm>
        </p:grpSpPr>
        <p:grpSp>
          <p:nvGrpSpPr>
            <p:cNvPr id="12" name="קבוצה 11"/>
            <p:cNvGrpSpPr/>
            <p:nvPr/>
          </p:nvGrpSpPr>
          <p:grpSpPr>
            <a:xfrm>
              <a:off x="940680" y="3027600"/>
              <a:ext cx="883439" cy="1054567"/>
              <a:chOff x="940680" y="3027600"/>
              <a:chExt cx="883439" cy="1054567"/>
            </a:xfrm>
          </p:grpSpPr>
          <p:pic>
            <p:nvPicPr>
              <p:cNvPr id="13" name="תמונה 12"/>
              <p:cNvPicPr>
                <a:picLocks noChangeAspect="1"/>
              </p:cNvPicPr>
              <p:nvPr/>
            </p:nvPicPr>
            <p:blipFill>
              <a:blip r:embed="rId4">
                <a:lum/>
                <a:alphaModFix/>
              </a:blip>
              <a:srcRect/>
              <a:stretch>
                <a:fillRect/>
              </a:stretch>
            </p:blipFill>
            <p:spPr>
              <a:xfrm>
                <a:off x="940680" y="3027600"/>
                <a:ext cx="883439" cy="883439"/>
              </a:xfrm>
              <a:prstGeom prst="rect">
                <a:avLst/>
              </a:prstGeom>
              <a:noFill/>
              <a:ln>
                <a:noFill/>
              </a:ln>
            </p:spPr>
          </p:pic>
          <p:sp>
            <p:nvSpPr>
              <p:cNvPr id="14" name="TextBox 13"/>
              <p:cNvSpPr txBox="1"/>
              <p:nvPr/>
            </p:nvSpPr>
            <p:spPr>
              <a:xfrm>
                <a:off x="1059340" y="378684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5" name="קבוצה 14"/>
            <p:cNvGrpSpPr/>
            <p:nvPr/>
          </p:nvGrpSpPr>
          <p:grpSpPr>
            <a:xfrm>
              <a:off x="2727000" y="3082680"/>
              <a:ext cx="951840" cy="969246"/>
              <a:chOff x="2727000" y="3082680"/>
              <a:chExt cx="951840" cy="969246"/>
            </a:xfrm>
          </p:grpSpPr>
          <p:pic>
            <p:nvPicPr>
              <p:cNvPr id="16" name="תמונה 15"/>
              <p:cNvPicPr>
                <a:picLocks noChangeAspect="1"/>
              </p:cNvPicPr>
              <p:nvPr/>
            </p:nvPicPr>
            <p:blipFill>
              <a:blip r:embed="rId5">
                <a:lum/>
                <a:alphaModFix/>
              </a:blip>
              <a:srcRect/>
              <a:stretch>
                <a:fillRect/>
              </a:stretch>
            </p:blipFill>
            <p:spPr>
              <a:xfrm>
                <a:off x="2727000" y="3082680"/>
                <a:ext cx="852839" cy="852480"/>
              </a:xfrm>
              <a:prstGeom prst="rect">
                <a:avLst/>
              </a:prstGeom>
              <a:noFill/>
              <a:ln>
                <a:noFill/>
              </a:ln>
            </p:spPr>
          </p:pic>
          <p:sp>
            <p:nvSpPr>
              <p:cNvPr id="17" name="TextBox 16"/>
              <p:cNvSpPr txBox="1"/>
              <p:nvPr/>
            </p:nvSpPr>
            <p:spPr>
              <a:xfrm>
                <a:off x="2789822" y="375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18" name="מחבר ישר 17"/>
            <p:cNvSpPr/>
            <p:nvPr/>
          </p:nvSpPr>
          <p:spPr>
            <a:xfrm>
              <a:off x="1725839" y="3484800"/>
              <a:ext cx="988201" cy="0"/>
            </a:xfrm>
            <a:prstGeom prst="line">
              <a:avLst/>
            </a:prstGeom>
            <a:noFill/>
            <a:ln w="73080">
              <a:solidFill>
                <a:srgbClr val="000000"/>
              </a:solidFill>
              <a:prstDash val="solid"/>
              <a:tailEnd type="arrow"/>
            </a:ln>
          </p:spPr>
          <p:txBody>
            <a:bodyPr vert="horz" wrap="none" lIns="126360" tIns="81360" rIns="126360" bIns="81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TextBox 18"/>
          <p:cNvSpPr txBox="1"/>
          <p:nvPr/>
        </p:nvSpPr>
        <p:spPr>
          <a:xfrm>
            <a:off x="8631349" y="2359255"/>
            <a:ext cx="1779417"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commit -a</a:t>
            </a:r>
          </a:p>
        </p:txBody>
      </p:sp>
      <p:sp>
        <p:nvSpPr>
          <p:cNvPr id="20" name="TextBox 19"/>
          <p:cNvSpPr txBox="1"/>
          <p:nvPr/>
        </p:nvSpPr>
        <p:spPr>
          <a:xfrm>
            <a:off x="7415012" y="1866764"/>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grpSp>
        <p:nvGrpSpPr>
          <p:cNvPr id="21" name="קבוצה 20"/>
          <p:cNvGrpSpPr/>
          <p:nvPr/>
        </p:nvGrpSpPr>
        <p:grpSpPr>
          <a:xfrm>
            <a:off x="2365850" y="4102897"/>
            <a:ext cx="863401" cy="879284"/>
            <a:chOff x="928080" y="4522680"/>
            <a:chExt cx="951839" cy="969246"/>
          </a:xfrm>
        </p:grpSpPr>
        <p:pic>
          <p:nvPicPr>
            <p:cNvPr id="22" name="תמונה 21"/>
            <p:cNvPicPr>
              <a:picLocks noChangeAspect="1"/>
            </p:cNvPicPr>
            <p:nvPr/>
          </p:nvPicPr>
          <p:blipFill>
            <a:blip r:embed="rId5">
              <a:lum/>
              <a:alphaModFix/>
            </a:blip>
            <a:srcRect/>
            <a:stretch>
              <a:fillRect/>
            </a:stretch>
          </p:blipFill>
          <p:spPr>
            <a:xfrm>
              <a:off x="928080" y="4522680"/>
              <a:ext cx="852839" cy="852480"/>
            </a:xfrm>
            <a:prstGeom prst="rect">
              <a:avLst/>
            </a:prstGeom>
            <a:noFill/>
            <a:ln>
              <a:noFill/>
            </a:ln>
          </p:spPr>
        </p:pic>
        <p:sp>
          <p:nvSpPr>
            <p:cNvPr id="23" name="TextBox 22"/>
            <p:cNvSpPr txBox="1"/>
            <p:nvPr/>
          </p:nvSpPr>
          <p:spPr>
            <a:xfrm>
              <a:off x="990902" y="5196600"/>
              <a:ext cx="889017"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24" name="קבוצה 23"/>
          <p:cNvGrpSpPr/>
          <p:nvPr/>
        </p:nvGrpSpPr>
        <p:grpSpPr>
          <a:xfrm>
            <a:off x="3998932" y="4102897"/>
            <a:ext cx="863401" cy="879284"/>
            <a:chOff x="2728440" y="4522680"/>
            <a:chExt cx="951840" cy="969246"/>
          </a:xfrm>
        </p:grpSpPr>
        <p:pic>
          <p:nvPicPr>
            <p:cNvPr id="25" name="תמונה 24"/>
            <p:cNvPicPr>
              <a:picLocks noChangeAspect="1"/>
            </p:cNvPicPr>
            <p:nvPr/>
          </p:nvPicPr>
          <p:blipFill>
            <a:blip r:embed="rId5">
              <a:lum/>
              <a:alphaModFix/>
            </a:blip>
            <a:srcRect/>
            <a:stretch>
              <a:fillRect/>
            </a:stretch>
          </p:blipFill>
          <p:spPr>
            <a:xfrm>
              <a:off x="2728440" y="4522680"/>
              <a:ext cx="852839" cy="852480"/>
            </a:xfrm>
            <a:prstGeom prst="rect">
              <a:avLst/>
            </a:prstGeom>
            <a:noFill/>
            <a:ln>
              <a:noFill/>
            </a:ln>
          </p:spPr>
        </p:pic>
        <p:sp>
          <p:nvSpPr>
            <p:cNvPr id="26" name="TextBox 25"/>
            <p:cNvSpPr txBox="1"/>
            <p:nvPr/>
          </p:nvSpPr>
          <p:spPr>
            <a:xfrm>
              <a:off x="2791262" y="519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27" name="TextBox 26"/>
          <p:cNvSpPr txBox="1"/>
          <p:nvPr/>
        </p:nvSpPr>
        <p:spPr>
          <a:xfrm>
            <a:off x="3282755" y="3987936"/>
            <a:ext cx="635193"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28" name="מציין מיקום טקסט 27"/>
          <p:cNvSpPr txBox="1">
            <a:spLocks noGrp="1"/>
          </p:cNvSpPr>
          <p:nvPr>
            <p:ph type="body" idx="4294967295"/>
          </p:nvPr>
        </p:nvSpPr>
        <p:spPr>
          <a:xfrm>
            <a:off x="4842087" y="1768136"/>
            <a:ext cx="5368175" cy="4174415"/>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add</a:t>
            </a:r>
            <a:r>
              <a:rPr lang="en-US"/>
              <a:t/>
            </a:r>
            <a:br>
              <a:rPr lang="en-US"/>
            </a:br>
            <a:r>
              <a:rPr lang="en-US"/>
              <a:t/>
            </a:r>
            <a:br>
              <a:rPr lang="en-US"/>
            </a:br>
            <a:endParaRPr lang="en-US"/>
          </a:p>
          <a:p>
            <a:pPr lvl="0"/>
            <a:r>
              <a:rPr lang="en-US">
                <a:latin typeface="DejaVu Sans Mono" pitchFamily="34"/>
              </a:rPr>
              <a:t>git commit</a:t>
            </a:r>
            <a:r>
              <a:rPr lang="en-US"/>
              <a:t/>
            </a:r>
            <a:br>
              <a:rPr lang="en-US"/>
            </a:br>
            <a:r>
              <a:rPr lang="en-US"/>
              <a:t/>
            </a:r>
            <a:br>
              <a:rPr lang="en-US"/>
            </a:br>
            <a:endParaRPr lang="en-US"/>
          </a:p>
          <a:p>
            <a:pPr lvl="0"/>
            <a:r>
              <a:rPr lang="en-US">
                <a:latin typeface="DejaVu Sans Mono" pitchFamily="33"/>
              </a:rPr>
              <a:t>git log</a:t>
            </a:r>
            <a:r>
              <a:rPr lang="en-US"/>
              <a:t/>
            </a:r>
            <a:br>
              <a:rPr lang="en-US"/>
            </a:br>
            <a:r>
              <a:rPr lang="en-US"/>
              <a:t/>
            </a:r>
            <a:br>
              <a:rPr lang="en-US"/>
            </a:br>
            <a:endParaRPr lang="en-US"/>
          </a:p>
          <a:p>
            <a:pPr lvl="0"/>
            <a:r>
              <a:rPr lang="en-US">
                <a:latin typeface="DejaVu Sans Mono" pitchFamily="33"/>
              </a:rPr>
              <a:t>git status</a:t>
            </a:r>
          </a:p>
        </p:txBody>
      </p:sp>
      <p:sp>
        <p:nvSpPr>
          <p:cNvPr id="29" name="מלבן 28"/>
          <p:cNvSpPr/>
          <p:nvPr/>
        </p:nvSpPr>
        <p:spPr>
          <a:xfrm>
            <a:off x="7330079" y="3940254"/>
            <a:ext cx="2695680" cy="2488580"/>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30" name="תמונה 29"/>
          <p:cNvPicPr>
            <a:picLocks noChangeAspect="1"/>
          </p:cNvPicPr>
          <p:nvPr/>
        </p:nvPicPr>
        <p:blipFill>
          <a:blip r:embed="rId6">
            <a:lum/>
            <a:alphaModFix/>
          </a:blip>
          <a:srcRect r="45210"/>
          <a:stretch>
            <a:fillRect/>
          </a:stretch>
        </p:blipFill>
        <p:spPr>
          <a:xfrm>
            <a:off x="7472132" y="4561748"/>
            <a:ext cx="2362271" cy="1606147"/>
          </a:xfrm>
          <a:prstGeom prst="rect">
            <a:avLst/>
          </a:prstGeom>
          <a:noFill/>
          <a:ln w="18360">
            <a:solidFill>
              <a:srgbClr val="000000"/>
            </a:solidFill>
            <a:prstDash val="solid"/>
          </a:ln>
        </p:spPr>
      </p:pic>
      <p:grpSp>
        <p:nvGrpSpPr>
          <p:cNvPr id="31" name="קבוצה 30"/>
          <p:cNvGrpSpPr/>
          <p:nvPr/>
        </p:nvGrpSpPr>
        <p:grpSpPr>
          <a:xfrm>
            <a:off x="2377279" y="5359269"/>
            <a:ext cx="801356" cy="956685"/>
            <a:chOff x="940680" y="5907600"/>
            <a:chExt cx="883439" cy="1054567"/>
          </a:xfrm>
        </p:grpSpPr>
        <p:pic>
          <p:nvPicPr>
            <p:cNvPr id="32" name="תמונה 31"/>
            <p:cNvPicPr>
              <a:picLocks noChangeAspect="1"/>
            </p:cNvPicPr>
            <p:nvPr/>
          </p:nvPicPr>
          <p:blipFill>
            <a:blip r:embed="rId3">
              <a:lum/>
              <a:alphaModFix/>
            </a:blip>
            <a:srcRect/>
            <a:stretch>
              <a:fillRect/>
            </a:stretch>
          </p:blipFill>
          <p:spPr>
            <a:xfrm>
              <a:off x="940680" y="5907600"/>
              <a:ext cx="883439" cy="883439"/>
            </a:xfrm>
            <a:prstGeom prst="rect">
              <a:avLst/>
            </a:prstGeom>
            <a:noFill/>
            <a:ln>
              <a:noFill/>
            </a:ln>
          </p:spPr>
        </p:pic>
        <p:sp>
          <p:nvSpPr>
            <p:cNvPr id="33" name="TextBox 32"/>
            <p:cNvSpPr txBox="1"/>
            <p:nvPr/>
          </p:nvSpPr>
          <p:spPr>
            <a:xfrm>
              <a:off x="1021874" y="6666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34" name="קבוצה 33"/>
          <p:cNvGrpSpPr/>
          <p:nvPr/>
        </p:nvGrpSpPr>
        <p:grpSpPr>
          <a:xfrm>
            <a:off x="3573109" y="5409239"/>
            <a:ext cx="773599" cy="879284"/>
            <a:chOff x="2259000" y="5962680"/>
            <a:chExt cx="852840" cy="969246"/>
          </a:xfrm>
        </p:grpSpPr>
        <p:pic>
          <p:nvPicPr>
            <p:cNvPr id="35" name="תמונה 34"/>
            <p:cNvPicPr>
              <a:picLocks noChangeAspect="1"/>
            </p:cNvPicPr>
            <p:nvPr/>
          </p:nvPicPr>
          <p:blipFill>
            <a:blip r:embed="rId4">
              <a:lum/>
              <a:alphaModFix/>
            </a:blip>
            <a:srcRect/>
            <a:stretch>
              <a:fillRect/>
            </a:stretch>
          </p:blipFill>
          <p:spPr>
            <a:xfrm>
              <a:off x="2259000" y="5962680"/>
              <a:ext cx="852839" cy="852480"/>
            </a:xfrm>
            <a:prstGeom prst="rect">
              <a:avLst/>
            </a:prstGeom>
            <a:noFill/>
            <a:ln>
              <a:noFill/>
            </a:ln>
          </p:spPr>
        </p:pic>
        <p:sp>
          <p:nvSpPr>
            <p:cNvPr id="36" name="TextBox 35"/>
            <p:cNvSpPr txBox="1"/>
            <p:nvPr/>
          </p:nvSpPr>
          <p:spPr>
            <a:xfrm>
              <a:off x="2364338" y="6636600"/>
              <a:ext cx="747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37" name="TextBox 36"/>
          <p:cNvSpPr txBox="1"/>
          <p:nvPr/>
        </p:nvSpPr>
        <p:spPr>
          <a:xfrm>
            <a:off x="4348715" y="5457572"/>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38" name="TextBox 37"/>
          <p:cNvSpPr txBox="1"/>
          <p:nvPr/>
        </p:nvSpPr>
        <p:spPr>
          <a:xfrm>
            <a:off x="3224358" y="5457572"/>
            <a:ext cx="32164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39" name="TextBox 38"/>
          <p:cNvSpPr txBox="1"/>
          <p:nvPr/>
        </p:nvSpPr>
        <p:spPr>
          <a:xfrm>
            <a:off x="10163927" y="3927190"/>
            <a:ext cx="671681"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Mono" pitchFamily="34"/>
                <a:ea typeface="DejaVu Sans" pitchFamily="2"/>
                <a:cs typeface="DejaVu Sans" pitchFamily="2"/>
              </a:rPr>
              <a:t>gitk</a:t>
            </a:r>
          </a:p>
        </p:txBody>
      </p:sp>
      <p:sp>
        <p:nvSpPr>
          <p:cNvPr id="41" name="מציין מיקום של מספר שקופית 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118</a:t>
            </a:fld>
            <a:endParaRPr lang="he-IL">
              <a:solidFill>
                <a:prstClr val="black"/>
              </a:solidFill>
            </a:endParaRPr>
          </a:p>
        </p:txBody>
      </p:sp>
    </p:spTree>
    <p:extLst>
      <p:ext uri="{BB962C8B-B14F-4D97-AF65-F5344CB8AC3E}">
        <p14:creationId xmlns:p14="http://schemas.microsoft.com/office/powerpoint/2010/main" val="343813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Diffing</a:t>
            </a:r>
          </a:p>
        </p:txBody>
      </p:sp>
      <p:grpSp>
        <p:nvGrpSpPr>
          <p:cNvPr id="3" name="קבוצה 2"/>
          <p:cNvGrpSpPr/>
          <p:nvPr/>
        </p:nvGrpSpPr>
        <p:grpSpPr>
          <a:xfrm>
            <a:off x="2377279" y="1505560"/>
            <a:ext cx="801356" cy="956685"/>
            <a:chOff x="940680" y="1659599"/>
            <a:chExt cx="883439" cy="1054568"/>
          </a:xfrm>
        </p:grpSpPr>
        <p:pic>
          <p:nvPicPr>
            <p:cNvPr id="4" name="תמונה 3"/>
            <p:cNvPicPr>
              <a:picLocks noChangeAspect="1"/>
            </p:cNvPicPr>
            <p:nvPr/>
          </p:nvPicPr>
          <p:blipFill>
            <a:blip r:embed="rId3">
              <a:lum/>
              <a:alphaModFix/>
            </a:blip>
            <a:srcRect/>
            <a:stretch>
              <a:fillRect/>
            </a:stretch>
          </p:blipFill>
          <p:spPr>
            <a:xfrm>
              <a:off x="940680" y="1659599"/>
              <a:ext cx="883439" cy="883439"/>
            </a:xfrm>
            <a:prstGeom prst="rect">
              <a:avLst/>
            </a:prstGeom>
            <a:noFill/>
            <a:ln>
              <a:noFill/>
            </a:ln>
          </p:spPr>
        </p:pic>
        <p:sp>
          <p:nvSpPr>
            <p:cNvPr id="5" name="TextBox 4"/>
            <p:cNvSpPr txBox="1"/>
            <p:nvPr/>
          </p:nvSpPr>
          <p:spPr>
            <a:xfrm>
              <a:off x="1021874" y="2418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6" name="קבוצה 5"/>
          <p:cNvGrpSpPr/>
          <p:nvPr/>
        </p:nvGrpSpPr>
        <p:grpSpPr>
          <a:xfrm>
            <a:off x="3997626" y="1555528"/>
            <a:ext cx="773599" cy="879284"/>
            <a:chOff x="2727000" y="1714680"/>
            <a:chExt cx="852840" cy="969246"/>
          </a:xfrm>
        </p:grpSpPr>
        <p:pic>
          <p:nvPicPr>
            <p:cNvPr id="7" name="תמונה 6"/>
            <p:cNvPicPr>
              <a:picLocks noChangeAspect="1"/>
            </p:cNvPicPr>
            <p:nvPr/>
          </p:nvPicPr>
          <p:blipFill>
            <a:blip r:embed="rId4">
              <a:lum/>
              <a:alphaModFix/>
            </a:blip>
            <a:srcRect/>
            <a:stretch>
              <a:fillRect/>
            </a:stretch>
          </p:blipFill>
          <p:spPr>
            <a:xfrm>
              <a:off x="2727000" y="1714680"/>
              <a:ext cx="852839" cy="852480"/>
            </a:xfrm>
            <a:prstGeom prst="rect">
              <a:avLst/>
            </a:prstGeom>
            <a:noFill/>
            <a:ln>
              <a:noFill/>
            </a:ln>
          </p:spPr>
        </p:pic>
        <p:sp>
          <p:nvSpPr>
            <p:cNvPr id="8" name="TextBox 7"/>
            <p:cNvSpPr txBox="1"/>
            <p:nvPr/>
          </p:nvSpPr>
          <p:spPr>
            <a:xfrm>
              <a:off x="2832338" y="2388600"/>
              <a:ext cx="747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 name="קבוצה 8"/>
          <p:cNvGrpSpPr/>
          <p:nvPr/>
        </p:nvGrpSpPr>
        <p:grpSpPr>
          <a:xfrm>
            <a:off x="2377279" y="2746585"/>
            <a:ext cx="801356" cy="956685"/>
            <a:chOff x="940680" y="3027600"/>
            <a:chExt cx="883439" cy="1054567"/>
          </a:xfrm>
        </p:grpSpPr>
        <p:pic>
          <p:nvPicPr>
            <p:cNvPr id="10" name="תמונה 9"/>
            <p:cNvPicPr>
              <a:picLocks noChangeAspect="1"/>
            </p:cNvPicPr>
            <p:nvPr/>
          </p:nvPicPr>
          <p:blipFill>
            <a:blip r:embed="rId4">
              <a:lum/>
              <a:alphaModFix/>
            </a:blip>
            <a:srcRect/>
            <a:stretch>
              <a:fillRect/>
            </a:stretch>
          </p:blipFill>
          <p:spPr>
            <a:xfrm>
              <a:off x="940680" y="3027600"/>
              <a:ext cx="883439" cy="883439"/>
            </a:xfrm>
            <a:prstGeom prst="rect">
              <a:avLst/>
            </a:prstGeom>
            <a:noFill/>
            <a:ln>
              <a:noFill/>
            </a:ln>
          </p:spPr>
        </p:pic>
        <p:sp>
          <p:nvSpPr>
            <p:cNvPr id="11" name="TextBox 10"/>
            <p:cNvSpPr txBox="1"/>
            <p:nvPr/>
          </p:nvSpPr>
          <p:spPr>
            <a:xfrm>
              <a:off x="1059340" y="378684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 name="קבוצה 11"/>
          <p:cNvGrpSpPr/>
          <p:nvPr/>
        </p:nvGrpSpPr>
        <p:grpSpPr>
          <a:xfrm>
            <a:off x="3997625" y="2796554"/>
            <a:ext cx="863401" cy="879284"/>
            <a:chOff x="2727000" y="3082680"/>
            <a:chExt cx="951840" cy="969246"/>
          </a:xfrm>
        </p:grpSpPr>
        <p:pic>
          <p:nvPicPr>
            <p:cNvPr id="13" name="תמונה 12"/>
            <p:cNvPicPr>
              <a:picLocks noChangeAspect="1"/>
            </p:cNvPicPr>
            <p:nvPr/>
          </p:nvPicPr>
          <p:blipFill>
            <a:blip r:embed="rId5">
              <a:lum/>
              <a:alphaModFix/>
            </a:blip>
            <a:srcRect/>
            <a:stretch>
              <a:fillRect/>
            </a:stretch>
          </p:blipFill>
          <p:spPr>
            <a:xfrm>
              <a:off x="2727000" y="3082680"/>
              <a:ext cx="852839" cy="852480"/>
            </a:xfrm>
            <a:prstGeom prst="rect">
              <a:avLst/>
            </a:prstGeom>
            <a:noFill/>
            <a:ln>
              <a:noFill/>
            </a:ln>
          </p:spPr>
        </p:pic>
        <p:sp>
          <p:nvSpPr>
            <p:cNvPr id="14" name="TextBox 13"/>
            <p:cNvSpPr txBox="1"/>
            <p:nvPr/>
          </p:nvSpPr>
          <p:spPr>
            <a:xfrm>
              <a:off x="2789822" y="375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15" name="קבוצה 14"/>
          <p:cNvGrpSpPr/>
          <p:nvPr/>
        </p:nvGrpSpPr>
        <p:grpSpPr>
          <a:xfrm>
            <a:off x="3998279" y="4102897"/>
            <a:ext cx="863401" cy="879284"/>
            <a:chOff x="2727720" y="4522680"/>
            <a:chExt cx="951840" cy="969246"/>
          </a:xfrm>
        </p:grpSpPr>
        <p:pic>
          <p:nvPicPr>
            <p:cNvPr id="16" name="תמונה 15"/>
            <p:cNvPicPr>
              <a:picLocks noChangeAspect="1"/>
            </p:cNvPicPr>
            <p:nvPr/>
          </p:nvPicPr>
          <p:blipFill>
            <a:blip r:embed="rId5">
              <a:lum/>
              <a:alphaModFix/>
            </a:blip>
            <a:srcRect/>
            <a:stretch>
              <a:fillRect/>
            </a:stretch>
          </p:blipFill>
          <p:spPr>
            <a:xfrm>
              <a:off x="2727720" y="4522680"/>
              <a:ext cx="852839" cy="852480"/>
            </a:xfrm>
            <a:prstGeom prst="rect">
              <a:avLst/>
            </a:prstGeom>
            <a:noFill/>
            <a:ln>
              <a:noFill/>
            </a:ln>
          </p:spPr>
        </p:pic>
        <p:sp>
          <p:nvSpPr>
            <p:cNvPr id="17" name="TextBox 16"/>
            <p:cNvSpPr txBox="1"/>
            <p:nvPr/>
          </p:nvSpPr>
          <p:spPr>
            <a:xfrm>
              <a:off x="2790542" y="519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18" name="קבוצה 17"/>
          <p:cNvGrpSpPr/>
          <p:nvPr/>
        </p:nvGrpSpPr>
        <p:grpSpPr>
          <a:xfrm>
            <a:off x="2365850" y="5409239"/>
            <a:ext cx="863401" cy="879284"/>
            <a:chOff x="928080" y="5962680"/>
            <a:chExt cx="951839" cy="969246"/>
          </a:xfrm>
        </p:grpSpPr>
        <p:pic>
          <p:nvPicPr>
            <p:cNvPr id="19" name="תמונה 18"/>
            <p:cNvPicPr>
              <a:picLocks noChangeAspect="1"/>
            </p:cNvPicPr>
            <p:nvPr/>
          </p:nvPicPr>
          <p:blipFill>
            <a:blip r:embed="rId5">
              <a:lum/>
              <a:alphaModFix/>
            </a:blip>
            <a:srcRect/>
            <a:stretch>
              <a:fillRect/>
            </a:stretch>
          </p:blipFill>
          <p:spPr>
            <a:xfrm>
              <a:off x="928080" y="5962680"/>
              <a:ext cx="852839" cy="852480"/>
            </a:xfrm>
            <a:prstGeom prst="rect">
              <a:avLst/>
            </a:prstGeom>
            <a:noFill/>
            <a:ln>
              <a:noFill/>
            </a:ln>
          </p:spPr>
        </p:pic>
        <p:sp>
          <p:nvSpPr>
            <p:cNvPr id="20" name="TextBox 19"/>
            <p:cNvSpPr txBox="1"/>
            <p:nvPr/>
          </p:nvSpPr>
          <p:spPr>
            <a:xfrm>
              <a:off x="990902" y="6636600"/>
              <a:ext cx="889017"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21" name="קבוצה 20"/>
          <p:cNvGrpSpPr/>
          <p:nvPr/>
        </p:nvGrpSpPr>
        <p:grpSpPr>
          <a:xfrm>
            <a:off x="3998932" y="5409239"/>
            <a:ext cx="863401" cy="879284"/>
            <a:chOff x="2728440" y="5962680"/>
            <a:chExt cx="951840" cy="969246"/>
          </a:xfrm>
        </p:grpSpPr>
        <p:pic>
          <p:nvPicPr>
            <p:cNvPr id="22" name="תמונה 21"/>
            <p:cNvPicPr>
              <a:picLocks noChangeAspect="1"/>
            </p:cNvPicPr>
            <p:nvPr/>
          </p:nvPicPr>
          <p:blipFill>
            <a:blip r:embed="rId5">
              <a:lum/>
              <a:alphaModFix/>
            </a:blip>
            <a:srcRect/>
            <a:stretch>
              <a:fillRect/>
            </a:stretch>
          </p:blipFill>
          <p:spPr>
            <a:xfrm>
              <a:off x="2728440" y="5962680"/>
              <a:ext cx="852839" cy="852480"/>
            </a:xfrm>
            <a:prstGeom prst="rect">
              <a:avLst/>
            </a:prstGeom>
            <a:noFill/>
            <a:ln>
              <a:noFill/>
            </a:ln>
          </p:spPr>
        </p:pic>
        <p:sp>
          <p:nvSpPr>
            <p:cNvPr id="23" name="TextBox 22"/>
            <p:cNvSpPr txBox="1"/>
            <p:nvPr/>
          </p:nvSpPr>
          <p:spPr>
            <a:xfrm>
              <a:off x="2791262" y="663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24" name="TextBox 23"/>
          <p:cNvSpPr txBox="1"/>
          <p:nvPr/>
        </p:nvSpPr>
        <p:spPr>
          <a:xfrm>
            <a:off x="3270594" y="5599308"/>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25" name="מציין מיקום טקסט 24"/>
          <p:cNvSpPr txBox="1">
            <a:spLocks noGrp="1"/>
          </p:cNvSpPr>
          <p:nvPr>
            <p:ph type="body" idx="4294967295"/>
          </p:nvPr>
        </p:nvSpPr>
        <p:spPr>
          <a:xfrm>
            <a:off x="4842087" y="1768136"/>
            <a:ext cx="5368175" cy="4174415"/>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diff</a:t>
            </a:r>
            <a:r>
              <a:rPr lang="en-US"/>
              <a:t/>
            </a:r>
            <a:br>
              <a:rPr lang="en-US"/>
            </a:br>
            <a:r>
              <a:rPr lang="en-US"/>
              <a:t/>
            </a:r>
            <a:br>
              <a:rPr lang="en-US"/>
            </a:br>
            <a:endParaRPr lang="en-US"/>
          </a:p>
          <a:p>
            <a:pPr lvl="0"/>
            <a:r>
              <a:rPr lang="en-US">
                <a:latin typeface="DejaVu Sans Mono" pitchFamily="34"/>
              </a:rPr>
              <a:t>git diff --staged</a:t>
            </a:r>
            <a:r>
              <a:rPr lang="en-US"/>
              <a:t/>
            </a:r>
            <a:br>
              <a:rPr lang="en-US"/>
            </a:br>
            <a:r>
              <a:rPr lang="en-US"/>
              <a:t/>
            </a:r>
            <a:br>
              <a:rPr lang="en-US"/>
            </a:br>
            <a:endParaRPr lang="en-US"/>
          </a:p>
          <a:p>
            <a:pPr lvl="0"/>
            <a:r>
              <a:rPr lang="en-US">
                <a:latin typeface="DejaVu Sans Mono" pitchFamily="34"/>
              </a:rPr>
              <a:t>git diff HEAD</a:t>
            </a:r>
            <a:r>
              <a:rPr lang="en-US"/>
              <a:t/>
            </a:r>
            <a:br>
              <a:rPr lang="en-US"/>
            </a:br>
            <a:r>
              <a:rPr lang="en-US"/>
              <a:t/>
            </a:r>
            <a:br>
              <a:rPr lang="en-US"/>
            </a:br>
            <a:endParaRPr lang="en-US"/>
          </a:p>
          <a:p>
            <a:pPr lvl="0"/>
            <a:r>
              <a:rPr lang="en-US">
                <a:latin typeface="DejaVu Sans Mono" pitchFamily="33"/>
              </a:rPr>
              <a:t>git diff &lt;from&gt; &lt;to&gt;</a:t>
            </a:r>
          </a:p>
        </p:txBody>
      </p:sp>
      <p:sp>
        <p:nvSpPr>
          <p:cNvPr id="26" name="TextBox 25"/>
          <p:cNvSpPr txBox="1"/>
          <p:nvPr/>
        </p:nvSpPr>
        <p:spPr>
          <a:xfrm>
            <a:off x="3270594" y="2953966"/>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27" name="TextBox 26"/>
          <p:cNvSpPr txBox="1"/>
          <p:nvPr/>
        </p:nvSpPr>
        <p:spPr>
          <a:xfrm>
            <a:off x="3270594" y="1745600"/>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grpSp>
        <p:nvGrpSpPr>
          <p:cNvPr id="28" name="קבוצה 27"/>
          <p:cNvGrpSpPr/>
          <p:nvPr/>
        </p:nvGrpSpPr>
        <p:grpSpPr>
          <a:xfrm>
            <a:off x="2377279" y="4085913"/>
            <a:ext cx="801356" cy="956685"/>
            <a:chOff x="940680" y="4503960"/>
            <a:chExt cx="883439" cy="1054567"/>
          </a:xfrm>
        </p:grpSpPr>
        <p:pic>
          <p:nvPicPr>
            <p:cNvPr id="29" name="תמונה 28"/>
            <p:cNvPicPr>
              <a:picLocks noChangeAspect="1"/>
            </p:cNvPicPr>
            <p:nvPr/>
          </p:nvPicPr>
          <p:blipFill>
            <a:blip r:embed="rId3">
              <a:lum/>
              <a:alphaModFix/>
            </a:blip>
            <a:srcRect/>
            <a:stretch>
              <a:fillRect/>
            </a:stretch>
          </p:blipFill>
          <p:spPr>
            <a:xfrm>
              <a:off x="940680" y="4503960"/>
              <a:ext cx="883439" cy="883439"/>
            </a:xfrm>
            <a:prstGeom prst="rect">
              <a:avLst/>
            </a:prstGeom>
            <a:noFill/>
            <a:ln>
              <a:noFill/>
            </a:ln>
          </p:spPr>
        </p:pic>
        <p:sp>
          <p:nvSpPr>
            <p:cNvPr id="30" name="TextBox 29"/>
            <p:cNvSpPr txBox="1"/>
            <p:nvPr/>
          </p:nvSpPr>
          <p:spPr>
            <a:xfrm>
              <a:off x="1021874" y="526320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31" name="TextBox 30"/>
          <p:cNvSpPr txBox="1"/>
          <p:nvPr/>
        </p:nvSpPr>
        <p:spPr>
          <a:xfrm>
            <a:off x="3270594" y="4325950"/>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119</a:t>
            </a:fld>
            <a:endParaRPr lang="he-IL">
              <a:solidFill>
                <a:prstClr val="black"/>
              </a:solidFill>
            </a:endParaRPr>
          </a:p>
        </p:txBody>
      </p:sp>
    </p:spTree>
    <p:extLst>
      <p:ext uri="{BB962C8B-B14F-4D97-AF65-F5344CB8AC3E}">
        <p14:creationId xmlns:p14="http://schemas.microsoft.com/office/powerpoint/2010/main" val="2735739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בואו ננסה</a:t>
            </a:r>
            <a:endParaRPr lang="en-US" dirty="0"/>
          </a:p>
        </p:txBody>
      </p:sp>
      <p:sp>
        <p:nvSpPr>
          <p:cNvPr id="3" name="Content Placeholder 2"/>
          <p:cNvSpPr>
            <a:spLocks noGrp="1"/>
          </p:cNvSpPr>
          <p:nvPr>
            <p:ph idx="1"/>
          </p:nvPr>
        </p:nvSpPr>
        <p:spPr/>
        <p:txBody>
          <a:bodyPr/>
          <a:lstStyle/>
          <a:p>
            <a:pPr algn="l" rtl="0"/>
            <a:r>
              <a:rPr lang="en-US" dirty="0" smtClean="0">
                <a:hlinkClick r:id="rId2"/>
              </a:rPr>
              <a:t>http</a:t>
            </a:r>
            <a:r>
              <a:rPr lang="en-US" dirty="0">
                <a:hlinkClick r:id="rId2"/>
              </a:rPr>
              <a:t>://pel-daniel.github.io/git-init</a:t>
            </a:r>
            <a:r>
              <a:rPr lang="en-US" dirty="0" smtClean="0">
                <a:hlinkClick r:id="rId2"/>
              </a:rPr>
              <a:t>/</a:t>
            </a:r>
            <a:r>
              <a:rPr lang="en-US" dirty="0" smtClean="0"/>
              <a:t> </a:t>
            </a:r>
          </a:p>
          <a:p>
            <a:r>
              <a:rPr lang="en-US" dirty="0">
                <a:hlinkClick r:id="rId3"/>
              </a:rPr>
              <a:t>https://</a:t>
            </a:r>
            <a:r>
              <a:rPr lang="en-US" dirty="0" smtClean="0">
                <a:hlinkClick r:id="rId3"/>
              </a:rPr>
              <a:t>github.com/jlord/git-it-electron/releases</a:t>
            </a:r>
            <a:r>
              <a:rPr lang="en-US" dirty="0" smtClean="0"/>
              <a:t> </a:t>
            </a:r>
            <a:endParaRPr lang="en-US" dirty="0"/>
          </a:p>
          <a:p>
            <a:r>
              <a:rPr lang="en-US" dirty="0">
                <a:hlinkClick r:id="rId4"/>
              </a:rPr>
              <a:t>https://docs.github.com/en/get-started/quickstart</a:t>
            </a:r>
            <a:r>
              <a:rPr lang="en-US" dirty="0"/>
              <a:t> </a:t>
            </a:r>
            <a:endParaRPr lang="he-IL" dirty="0"/>
          </a:p>
          <a:p>
            <a:pPr lvl="1"/>
            <a:r>
              <a:rPr lang="en-US" dirty="0" smtClean="0"/>
              <a:t>(Try: </a:t>
            </a:r>
            <a:r>
              <a:rPr lang="en-US" dirty="0" smtClean="0">
                <a:hlinkClick r:id="rId5"/>
              </a:rPr>
              <a:t>https</a:t>
            </a:r>
            <a:r>
              <a:rPr lang="en-US" dirty="0">
                <a:hlinkClick r:id="rId5"/>
              </a:rPr>
              <a:t>://education.github.com/pack</a:t>
            </a:r>
            <a:r>
              <a:rPr lang="en-US" dirty="0"/>
              <a:t> )</a:t>
            </a:r>
          </a:p>
          <a:p>
            <a:endParaRPr lang="en-US" dirty="0" smtClean="0"/>
          </a:p>
          <a:p>
            <a:r>
              <a:rPr lang="en-US" dirty="0" smtClean="0"/>
              <a:t>Lab:</a:t>
            </a:r>
            <a:r>
              <a:rPr lang="en-US" dirty="0"/>
              <a:t/>
            </a:r>
            <a:br>
              <a:rPr lang="en-US" dirty="0"/>
            </a:br>
            <a:r>
              <a:rPr lang="en-US" dirty="0" smtClean="0">
                <a:hlinkClick r:id="rId6"/>
              </a:rPr>
              <a:t>https</a:t>
            </a:r>
            <a:r>
              <a:rPr lang="en-US" dirty="0">
                <a:hlinkClick r:id="rId6"/>
              </a:rPr>
              <a:t>://</a:t>
            </a:r>
            <a:r>
              <a:rPr lang="en-US" dirty="0" smtClean="0">
                <a:hlinkClick r:id="rId6"/>
              </a:rPr>
              <a:t>lab.github.com/githubtraining/introduction-to-github</a:t>
            </a:r>
            <a:r>
              <a:rPr lang="en-US" dirty="0" smtClean="0"/>
              <a:t>  </a:t>
            </a:r>
            <a:endParaRPr lang="en-US" dirty="0" smtClean="0"/>
          </a:p>
          <a:p>
            <a:pPr algn="l" rtl="0"/>
            <a:endParaRPr lang="en-US" dirty="0"/>
          </a:p>
        </p:txBody>
      </p:sp>
      <p:sp>
        <p:nvSpPr>
          <p:cNvPr id="4" name="Footer Placeholder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Slide Number Placeholder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12840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Branches &amp; Tags</a:t>
            </a:r>
          </a:p>
        </p:txBody>
      </p:sp>
      <p:sp>
        <p:nvSpPr>
          <p:cNvPr id="3" name="מציין מיקום טקסט 2"/>
          <p:cNvSpPr txBox="1">
            <a:spLocks noGrp="1"/>
          </p:cNvSpPr>
          <p:nvPr>
            <p:ph type="body" idx="4294967295"/>
          </p:nvPr>
        </p:nvSpPr>
        <p:spPr>
          <a:xfrm>
            <a:off x="2177104" y="1768134"/>
            <a:ext cx="8032833" cy="3942540"/>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branch</a:t>
            </a:r>
            <a:r>
              <a:rPr lang="en-US"/>
              <a:t/>
            </a:r>
            <a:br>
              <a:rPr lang="en-US"/>
            </a:br>
            <a:endParaRPr lang="en-US"/>
          </a:p>
          <a:p>
            <a:pPr lvl="0"/>
            <a:r>
              <a:rPr lang="en-US">
                <a:latin typeface="DejaVu Sans Mono" pitchFamily="34"/>
              </a:rPr>
              <a:t>git branch &lt;branch&gt;</a:t>
            </a:r>
            <a:br>
              <a:rPr lang="en-US">
                <a:latin typeface="DejaVu Sans Mono" pitchFamily="34"/>
              </a:rPr>
            </a:br>
            <a:endParaRPr lang="en-US">
              <a:latin typeface="DejaVu Sans Mono" pitchFamily="34"/>
            </a:endParaRPr>
          </a:p>
          <a:p>
            <a:pPr lvl="0"/>
            <a:r>
              <a:rPr lang="en-US">
                <a:latin typeface="DejaVu Sans Mono" pitchFamily="34"/>
              </a:rPr>
              <a:t>git checkout &lt;branch&gt;</a:t>
            </a:r>
            <a:br>
              <a:rPr lang="en-US">
                <a:latin typeface="DejaVu Sans Mono" pitchFamily="34"/>
              </a:rPr>
            </a:br>
            <a:endParaRPr lang="en-US">
              <a:latin typeface="DejaVu Sans Mono" pitchFamily="34"/>
            </a:endParaRPr>
          </a:p>
          <a:p>
            <a:pPr lvl="0"/>
            <a:r>
              <a:rPr lang="en-US">
                <a:latin typeface="DejaVu Sans Mono" pitchFamily="34"/>
              </a:rPr>
              <a:t>git tag -l</a:t>
            </a:r>
            <a:br>
              <a:rPr lang="en-US">
                <a:latin typeface="DejaVu Sans Mono" pitchFamily="34"/>
              </a:rPr>
            </a:br>
            <a:endParaRPr lang="en-US">
              <a:latin typeface="DejaVu Sans Mono" pitchFamily="34"/>
            </a:endParaRPr>
          </a:p>
          <a:p>
            <a:pPr lvl="0"/>
            <a:r>
              <a:rPr lang="en-US">
                <a:latin typeface="DejaVu Sans Mono" pitchFamily="34"/>
              </a:rPr>
              <a:t>git tag &lt;tag&gt;</a:t>
            </a:r>
          </a:p>
        </p:txBody>
      </p:sp>
      <p:sp>
        <p:nvSpPr>
          <p:cNvPr id="4" name="TextBox 3"/>
          <p:cNvSpPr txBox="1"/>
          <p:nvPr/>
        </p:nvSpPr>
        <p:spPr>
          <a:xfrm>
            <a:off x="8225485" y="3045086"/>
            <a:ext cx="2312960"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checkout -b ...</a:t>
            </a:r>
          </a:p>
        </p:txBody>
      </p:sp>
      <p:sp>
        <p:nvSpPr>
          <p:cNvPr id="5" name="TextBox 4"/>
          <p:cNvSpPr txBox="1"/>
          <p:nvPr/>
        </p:nvSpPr>
        <p:spPr>
          <a:xfrm>
            <a:off x="6827546" y="2552594"/>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sp>
        <p:nvSpPr>
          <p:cNvPr id="7" name="מציין מיקום של מספר שקופית 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120</a:t>
            </a:fld>
            <a:endParaRPr lang="he-IL">
              <a:solidFill>
                <a:prstClr val="black"/>
              </a:solidFill>
            </a:endParaRPr>
          </a:p>
        </p:txBody>
      </p:sp>
    </p:spTree>
    <p:extLst>
      <p:ext uri="{BB962C8B-B14F-4D97-AF65-F5344CB8AC3E}">
        <p14:creationId xmlns:p14="http://schemas.microsoft.com/office/powerpoint/2010/main" val="185213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Fetching &amp; Merging</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dirty="0" err="1">
                <a:latin typeface="DejaVu Sans Mono" pitchFamily="34"/>
              </a:rPr>
              <a:t>git</a:t>
            </a:r>
            <a:r>
              <a:rPr lang="en-US" dirty="0">
                <a:latin typeface="DejaVu Sans Mono" pitchFamily="34"/>
              </a:rPr>
              <a:t> remote add &lt;name&gt; &lt;URL&gt;</a:t>
            </a:r>
            <a:r>
              <a:rPr lang="en-US" dirty="0"/>
              <a:t/>
            </a:r>
            <a:br>
              <a:rPr lang="en-US" dirty="0"/>
            </a:br>
            <a:r>
              <a:rPr lang="en-US" dirty="0"/>
              <a:t/>
            </a:r>
            <a:br>
              <a:rPr lang="en-US" dirty="0"/>
            </a:br>
            <a:endParaRPr lang="en-US" dirty="0"/>
          </a:p>
          <a:p>
            <a:pPr lvl="0"/>
            <a:r>
              <a:rPr lang="en-US" dirty="0" err="1">
                <a:latin typeface="DejaVu Sans Mono" pitchFamily="34"/>
              </a:rPr>
              <a:t>git</a:t>
            </a:r>
            <a:r>
              <a:rPr lang="en-US" dirty="0">
                <a:latin typeface="DejaVu Sans Mono" pitchFamily="34"/>
              </a:rPr>
              <a:t> fetch &lt;name&gt;</a:t>
            </a:r>
            <a:r>
              <a:rPr lang="en-US" dirty="0"/>
              <a:t/>
            </a:r>
            <a:br>
              <a:rPr lang="en-US" dirty="0"/>
            </a:br>
            <a:r>
              <a:rPr lang="en-US" dirty="0"/>
              <a:t/>
            </a:r>
            <a:br>
              <a:rPr lang="en-US" dirty="0"/>
            </a:br>
            <a:endParaRPr lang="en-US" dirty="0"/>
          </a:p>
          <a:p>
            <a:pPr lvl="0"/>
            <a:r>
              <a:rPr lang="en-US" dirty="0" err="1">
                <a:latin typeface="DejaVu Sans Mono" pitchFamily="34"/>
              </a:rPr>
              <a:t>git</a:t>
            </a:r>
            <a:r>
              <a:rPr lang="en-US" dirty="0">
                <a:latin typeface="DejaVu Sans Mono" pitchFamily="34"/>
              </a:rPr>
              <a:t> merge &lt;name&gt;/&lt;branch</a:t>
            </a:r>
            <a:r>
              <a:rPr lang="en-US" dirty="0" smtClean="0">
                <a:latin typeface="DejaVu Sans Mono" pitchFamily="34"/>
              </a:rPr>
              <a:t>&gt;</a:t>
            </a:r>
          </a:p>
          <a:p>
            <a:pPr lvl="0"/>
            <a:endParaRPr lang="en-US" dirty="0">
              <a:latin typeface="DejaVu Sans Mono" pitchFamily="34"/>
            </a:endParaRPr>
          </a:p>
          <a:p>
            <a:pPr lvl="0"/>
            <a:r>
              <a:rPr lang="en-US" dirty="0" smtClean="0">
                <a:latin typeface="DejaVu Sans Mono" pitchFamily="34"/>
              </a:rPr>
              <a:t>Sync back: </a:t>
            </a:r>
            <a:r>
              <a:rPr lang="en-US" dirty="0" err="1" smtClean="0">
                <a:latin typeface="DejaVu Sans Mono" pitchFamily="34"/>
              </a:rPr>
              <a:t>git</a:t>
            </a:r>
            <a:r>
              <a:rPr lang="en-US" dirty="0" smtClean="0">
                <a:latin typeface="DejaVu Sans Mono" pitchFamily="34"/>
              </a:rPr>
              <a:t> push</a:t>
            </a:r>
            <a:endParaRPr lang="en-US" dirty="0">
              <a:latin typeface="DejaVu Sans Mono" pitchFamily="34"/>
            </a:endParaRPr>
          </a:p>
        </p:txBody>
      </p:sp>
      <p:sp>
        <p:nvSpPr>
          <p:cNvPr id="4" name="TextBox 3"/>
          <p:cNvSpPr txBox="1"/>
          <p:nvPr/>
        </p:nvSpPr>
        <p:spPr>
          <a:xfrm>
            <a:off x="9659260" y="3600280"/>
            <a:ext cx="980416"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pull</a:t>
            </a:r>
          </a:p>
        </p:txBody>
      </p:sp>
      <p:sp>
        <p:nvSpPr>
          <p:cNvPr id="5" name="TextBox 4"/>
          <p:cNvSpPr txBox="1"/>
          <p:nvPr/>
        </p:nvSpPr>
        <p:spPr>
          <a:xfrm>
            <a:off x="7611270" y="3107789"/>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sp>
        <p:nvSpPr>
          <p:cNvPr id="7" name="מציין מיקום של מספר שקופית 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121</a:t>
            </a:fld>
            <a:endParaRPr lang="he-IL">
              <a:solidFill>
                <a:prstClr val="black"/>
              </a:solidFill>
            </a:endParaRPr>
          </a:p>
        </p:txBody>
      </p:sp>
    </p:spTree>
    <p:extLst>
      <p:ext uri="{BB962C8B-B14F-4D97-AF65-F5344CB8AC3E}">
        <p14:creationId xmlns:p14="http://schemas.microsoft.com/office/powerpoint/2010/main" val="227283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Conclusion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061405"/>
            <a:ext cx="774580" cy="933823"/>
            <a:chOff x="729359" y="1170000"/>
            <a:chExt cx="853921" cy="1029366"/>
          </a:xfrm>
        </p:grpSpPr>
        <p:pic>
          <p:nvPicPr>
            <p:cNvPr id="84" name="תמונה 83"/>
            <p:cNvPicPr>
              <a:picLocks noChangeAspect="1"/>
            </p:cNvPicPr>
            <p:nvPr/>
          </p:nvPicPr>
          <p:blipFill>
            <a:blip r:embed="rId3">
              <a:lum/>
              <a:alphaModFix/>
            </a:blip>
            <a:srcRect/>
            <a:stretch>
              <a:fillRect/>
            </a:stretch>
          </p:blipFill>
          <p:spPr>
            <a:xfrm>
              <a:off x="729359" y="1170000"/>
              <a:ext cx="834839" cy="834839"/>
            </a:xfrm>
            <a:prstGeom prst="rect">
              <a:avLst/>
            </a:prstGeom>
            <a:noFill/>
            <a:ln>
              <a:noFill/>
            </a:ln>
          </p:spPr>
        </p:pic>
        <p:sp>
          <p:nvSpPr>
            <p:cNvPr id="85" name="TextBox 84"/>
            <p:cNvSpPr txBox="1"/>
            <p:nvPr/>
          </p:nvSpPr>
          <p:spPr>
            <a:xfrm>
              <a:off x="798315" y="190403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041164"/>
            <a:ext cx="774580" cy="934149"/>
            <a:chOff x="729359" y="2250000"/>
            <a:chExt cx="853921" cy="1029726"/>
          </a:xfrm>
        </p:grpSpPr>
        <p:pic>
          <p:nvPicPr>
            <p:cNvPr id="94" name="תמונה 93"/>
            <p:cNvPicPr>
              <a:picLocks noChangeAspect="1"/>
            </p:cNvPicPr>
            <p:nvPr/>
          </p:nvPicPr>
          <p:blipFill>
            <a:blip r:embed="rId4">
              <a:lum/>
              <a:alphaModFix/>
            </a:blip>
            <a:srcRect/>
            <a:stretch>
              <a:fillRect/>
            </a:stretch>
          </p:blipFill>
          <p:spPr>
            <a:xfrm>
              <a:off x="729359" y="2250000"/>
              <a:ext cx="835200" cy="835200"/>
            </a:xfrm>
            <a:prstGeom prst="rect">
              <a:avLst/>
            </a:prstGeom>
            <a:noFill/>
            <a:ln>
              <a:noFill/>
            </a:ln>
          </p:spPr>
        </p:pic>
        <p:sp>
          <p:nvSpPr>
            <p:cNvPr id="95" name="TextBox 94"/>
            <p:cNvSpPr txBox="1"/>
            <p:nvPr/>
          </p:nvSpPr>
          <p:spPr>
            <a:xfrm>
              <a:off x="835779" y="2984399"/>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81022" y="3056843"/>
            <a:ext cx="851645" cy="866547"/>
            <a:chOff x="724319" y="3369600"/>
            <a:chExt cx="938880" cy="955206"/>
          </a:xfrm>
        </p:grpSpPr>
        <p:pic>
          <p:nvPicPr>
            <p:cNvPr id="100" name="תמונה 99"/>
            <p:cNvPicPr>
              <a:picLocks noChangeAspect="1"/>
            </p:cNvPicPr>
            <p:nvPr/>
          </p:nvPicPr>
          <p:blipFill>
            <a:blip r:embed="rId5">
              <a:lum/>
              <a:alphaModFix/>
            </a:blip>
            <a:srcRect/>
            <a:stretch>
              <a:fillRect/>
            </a:stretch>
          </p:blipFill>
          <p:spPr>
            <a:xfrm>
              <a:off x="724319" y="3369600"/>
              <a:ext cx="798480" cy="798480"/>
            </a:xfrm>
            <a:prstGeom prst="rect">
              <a:avLst/>
            </a:prstGeom>
            <a:noFill/>
            <a:ln>
              <a:noFill/>
            </a:ln>
          </p:spPr>
        </p:pic>
        <p:sp>
          <p:nvSpPr>
            <p:cNvPr id="101" name="TextBox 100"/>
            <p:cNvSpPr txBox="1"/>
            <p:nvPr/>
          </p:nvSpPr>
          <p:spPr>
            <a:xfrm>
              <a:off x="925240" y="40294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ציין מיקום טקסט 101"/>
          <p:cNvSpPr txBox="1">
            <a:spLocks noGrp="1"/>
          </p:cNvSpPr>
          <p:nvPr>
            <p:ph type="body" idx="4294967295"/>
          </p:nvPr>
        </p:nvSpPr>
        <p:spPr>
          <a:xfrm>
            <a:off x="5344651" y="1659054"/>
            <a:ext cx="4976639" cy="3339376"/>
          </a:xfrm>
        </p:spPr>
        <p:txBody>
          <a:bodyPr>
            <a:spAutoFit/>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Keep this parable in mind</a:t>
            </a:r>
          </a:p>
          <a:p>
            <a:pPr lvl="0"/>
            <a:r>
              <a:rPr lang="en-US"/>
              <a:t>Git is simple and powerful</a:t>
            </a:r>
            <a:br>
              <a:rPr lang="en-US"/>
            </a:br>
            <a:r>
              <a:rPr lang="en-US"/>
              <a:t/>
            </a:r>
            <a:br>
              <a:rPr lang="en-US"/>
            </a:br>
            <a:endParaRPr lang="en-US"/>
          </a:p>
          <a:p>
            <a:pPr lvl="0"/>
            <a:r>
              <a:rPr lang="en-US"/>
              <a:t>One more thing:</a:t>
            </a:r>
            <a:br>
              <a:rPr lang="en-US"/>
            </a:br>
            <a:r>
              <a:rPr lang="en-US"/>
              <a:t/>
            </a:r>
            <a:br>
              <a:rPr lang="en-US"/>
            </a:br>
            <a:r>
              <a:rPr lang="en-US"/>
              <a:t>			</a:t>
            </a:r>
            <a:r>
              <a:rPr lang="en-US" sz="2900">
                <a:latin typeface="DejaVu Sans Mono" pitchFamily="34"/>
              </a:rPr>
              <a:t>git reflog</a:t>
            </a: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122</a:t>
            </a:fld>
            <a:endParaRPr lang="he-IL">
              <a:solidFill>
                <a:prstClr val="black"/>
              </a:solidFill>
            </a:endParaRPr>
          </a:p>
        </p:txBody>
      </p:sp>
    </p:spTree>
    <p:extLst>
      <p:ext uri="{BB962C8B-B14F-4D97-AF65-F5344CB8AC3E}">
        <p14:creationId xmlns:p14="http://schemas.microsoft.com/office/powerpoint/2010/main" val="2984827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Where to go next?</a:t>
            </a:r>
          </a:p>
        </p:txBody>
      </p:sp>
      <p:sp>
        <p:nvSpPr>
          <p:cNvPr id="3" name="מציין מיקום טקסט 2"/>
          <p:cNvSpPr txBox="1">
            <a:spLocks noGrp="1"/>
          </p:cNvSpPr>
          <p:nvPr>
            <p:ph type="body" idx="4294967295"/>
          </p:nvPr>
        </p:nvSpPr>
        <p:spPr>
          <a:xfrm>
            <a:off x="2177104" y="1451675"/>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buNone/>
            </a:pPr>
            <a:endParaRPr lang="en-US" dirty="0"/>
          </a:p>
          <a:p>
            <a:pPr lvl="0"/>
            <a:r>
              <a:rPr lang="en-US" dirty="0" err="1"/>
              <a:t>Git</a:t>
            </a:r>
            <a:r>
              <a:rPr lang="en-US" dirty="0"/>
              <a:t> homepage: </a:t>
            </a:r>
            <a:r>
              <a:rPr lang="en-US" dirty="0">
                <a:hlinkClick r:id="rId3"/>
              </a:rPr>
              <a:t>http://git-scm.com</a:t>
            </a:r>
          </a:p>
          <a:p>
            <a:pPr lvl="0"/>
            <a:r>
              <a:rPr lang="en-US" dirty="0"/>
              <a:t>Pro </a:t>
            </a:r>
            <a:r>
              <a:rPr lang="en-US" dirty="0" err="1"/>
              <a:t>Git</a:t>
            </a:r>
            <a:r>
              <a:rPr lang="en-US" dirty="0"/>
              <a:t>: </a:t>
            </a:r>
            <a:r>
              <a:rPr lang="en-US" dirty="0">
                <a:hlinkClick r:id="rId4"/>
              </a:rPr>
              <a:t>http://git-scm.com/book</a:t>
            </a:r>
          </a:p>
          <a:p>
            <a:pPr lvl="0"/>
            <a:r>
              <a:rPr lang="en-US" dirty="0" err="1"/>
              <a:t>Git</a:t>
            </a:r>
            <a:r>
              <a:rPr lang="en-US" dirty="0"/>
              <a:t> Reference: </a:t>
            </a:r>
            <a:r>
              <a:rPr lang="en-US" dirty="0">
                <a:hlinkClick r:id="rId5"/>
              </a:rPr>
              <a:t>http://gitref.org</a:t>
            </a:r>
          </a:p>
          <a:p>
            <a:pPr lvl="0"/>
            <a:r>
              <a:rPr lang="en-US" dirty="0"/>
              <a:t>GitHub: </a:t>
            </a:r>
            <a:r>
              <a:rPr lang="en-US" dirty="0">
                <a:hlinkClick r:id="rId6"/>
              </a:rPr>
              <a:t>http://github.com</a:t>
            </a:r>
          </a:p>
          <a:p>
            <a:pPr lvl="0"/>
            <a:r>
              <a:rPr lang="en-US" dirty="0" err="1"/>
              <a:t>Gitorious</a:t>
            </a:r>
            <a:r>
              <a:rPr lang="en-US" dirty="0"/>
              <a:t>: </a:t>
            </a:r>
            <a:r>
              <a:rPr lang="en-US" dirty="0">
                <a:hlinkClick r:id="rId7"/>
              </a:rPr>
              <a:t>http://</a:t>
            </a:r>
            <a:r>
              <a:rPr lang="en-US" dirty="0" smtClean="0">
                <a:hlinkClick r:id="rId7"/>
              </a:rPr>
              <a:t>gitorious.org</a:t>
            </a:r>
            <a:endParaRPr lang="en-US" dirty="0">
              <a:hlinkClick r:id="rId7"/>
            </a:endParaRPr>
          </a:p>
          <a:p>
            <a:pPr lvl="0"/>
            <a:r>
              <a:rPr lang="en-US">
                <a:solidFill>
                  <a:srgbClr val="FF0000"/>
                </a:solidFill>
              </a:rPr>
              <a:t>Gitlab</a:t>
            </a:r>
            <a:endParaRPr lang="en-US" dirty="0"/>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123</a:t>
            </a:fld>
            <a:endParaRPr lang="he-IL">
              <a:solidFill>
                <a:prstClr val="black"/>
              </a:solidFill>
            </a:endParaRPr>
          </a:p>
        </p:txBody>
      </p:sp>
    </p:spTree>
    <p:extLst>
      <p:ext uri="{BB962C8B-B14F-4D97-AF65-F5344CB8AC3E}">
        <p14:creationId xmlns:p14="http://schemas.microsoft.com/office/powerpoint/2010/main" val="206443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Questions?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Thanks for your attention!</a:t>
            </a:r>
            <a:br>
              <a:rPr lang="en-US"/>
            </a:br>
            <a:endParaRPr lang="en-US"/>
          </a:p>
          <a:p>
            <a:pPr lvl="0"/>
            <a:r>
              <a:rPr lang="en-US"/>
              <a:t>These slides are available at:</a:t>
            </a:r>
            <a:br>
              <a:rPr lang="en-US"/>
            </a:br>
            <a:r>
              <a:rPr lang="en-US"/>
              <a:t>	</a:t>
            </a:r>
            <a:r>
              <a:rPr lang="en-US">
                <a:hlinkClick r:id="rId3"/>
              </a:rPr>
              <a:t>https://github.com/jherland/git_parable</a:t>
            </a:r>
            <a:r>
              <a:rPr lang="en-US"/>
              <a:t/>
            </a:r>
            <a:br>
              <a:rPr lang="en-US"/>
            </a:br>
            <a:endParaRPr lang="en-US"/>
          </a:p>
          <a:p>
            <a:pPr lvl="0"/>
            <a:r>
              <a:rPr lang="en-US"/>
              <a:t>Reach me at &lt;</a:t>
            </a:r>
            <a:r>
              <a:rPr lang="en-US">
                <a:hlinkClick r:id="rId4"/>
              </a:rPr>
              <a:t>johan@herland.net</a:t>
            </a:r>
            <a:r>
              <a:rPr lang="en-US"/>
              <a:t>&gt;</a:t>
            </a:r>
          </a:p>
        </p:txBody>
      </p:sp>
      <p:pic>
        <p:nvPicPr>
          <p:cNvPr id="4" name="תמונה 3"/>
          <p:cNvPicPr>
            <a:picLocks noChangeAspect="1"/>
          </p:cNvPicPr>
          <p:nvPr/>
        </p:nvPicPr>
        <p:blipFill>
          <a:blip r:embed="rId5">
            <a:lum/>
            <a:alphaModFix/>
          </a:blip>
          <a:srcRect/>
          <a:stretch>
            <a:fillRect/>
          </a:stretch>
        </p:blipFill>
        <p:spPr>
          <a:xfrm>
            <a:off x="4841762" y="5412502"/>
            <a:ext cx="2237529" cy="782824"/>
          </a:xfrm>
          <a:prstGeom prst="rect">
            <a:avLst/>
          </a:prstGeom>
          <a:noFill/>
          <a:ln>
            <a:noFill/>
          </a:ln>
        </p:spPr>
      </p:pic>
      <p:sp>
        <p:nvSpPr>
          <p:cNvPr id="6" name="מציין מיקום של מספר שקופית 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124</a:t>
            </a:fld>
            <a:endParaRPr lang="he-IL">
              <a:solidFill>
                <a:prstClr val="black"/>
              </a:solidFill>
            </a:endParaRPr>
          </a:p>
        </p:txBody>
      </p:sp>
    </p:spTree>
    <p:extLst>
      <p:ext uri="{BB962C8B-B14F-4D97-AF65-F5344CB8AC3E}">
        <p14:creationId xmlns:p14="http://schemas.microsoft.com/office/powerpoint/2010/main" val="5561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Git</a:t>
            </a:r>
            <a:r>
              <a:rPr lang="en-US" smtClean="0"/>
              <a:t> Clients </a:t>
            </a:r>
            <a:r>
              <a:rPr lang="en-US" dirty="0" smtClean="0"/>
              <a:t>(Windows)</a:t>
            </a:r>
            <a:endParaRPr lang="en-US" dirty="0"/>
          </a:p>
        </p:txBody>
      </p:sp>
      <p:sp>
        <p:nvSpPr>
          <p:cNvPr id="3" name="מציין מיקום תוכן 2"/>
          <p:cNvSpPr>
            <a:spLocks noGrp="1"/>
          </p:cNvSpPr>
          <p:nvPr>
            <p:ph idx="1"/>
          </p:nvPr>
        </p:nvSpPr>
        <p:spPr/>
        <p:txBody>
          <a:bodyPr>
            <a:normAutofit fontScale="92500" lnSpcReduction="20000"/>
          </a:bodyPr>
          <a:lstStyle/>
          <a:p>
            <a:pPr algn="l" rtl="0"/>
            <a:r>
              <a:rPr lang="en-US" dirty="0" smtClean="0">
                <a:solidFill>
                  <a:srgbClr val="FF0000"/>
                </a:solidFill>
              </a:rPr>
              <a:t>CLI Shell: </a:t>
            </a:r>
            <a:r>
              <a:rPr lang="en-US" dirty="0" err="1" smtClean="0">
                <a:solidFill>
                  <a:srgbClr val="FF0000"/>
                </a:solidFill>
              </a:rPr>
              <a:t>Git</a:t>
            </a:r>
            <a:r>
              <a:rPr lang="en-US" dirty="0" smtClean="0">
                <a:solidFill>
                  <a:srgbClr val="FF0000"/>
                </a:solidFill>
              </a:rPr>
              <a:t> Bash</a:t>
            </a:r>
          </a:p>
          <a:p>
            <a:pPr algn="l" rtl="0"/>
            <a:r>
              <a:rPr lang="en-US" dirty="0" err="1" smtClean="0"/>
              <a:t>Git</a:t>
            </a:r>
            <a:r>
              <a:rPr lang="en-US" dirty="0" smtClean="0"/>
              <a:t> </a:t>
            </a:r>
            <a:r>
              <a:rPr lang="en-US" dirty="0" err="1" smtClean="0"/>
              <a:t>Extentions</a:t>
            </a:r>
            <a:r>
              <a:rPr lang="en-US" dirty="0" smtClean="0"/>
              <a:t>: CLI +Windows Explorer Shell</a:t>
            </a:r>
          </a:p>
          <a:p>
            <a:pPr algn="l" rtl="0"/>
            <a:r>
              <a:rPr lang="en-US" dirty="0" err="1" smtClean="0"/>
              <a:t>Github</a:t>
            </a:r>
            <a:r>
              <a:rPr lang="en-US" dirty="0" smtClean="0"/>
              <a:t> Desktop</a:t>
            </a:r>
            <a:r>
              <a:rPr lang="he-IL" dirty="0" smtClean="0"/>
              <a:t> </a:t>
            </a:r>
            <a:r>
              <a:rPr lang="en-US" dirty="0" smtClean="0"/>
              <a:t> (+</a:t>
            </a:r>
            <a:r>
              <a:rPr lang="en-US" dirty="0" err="1" smtClean="0"/>
              <a:t>powershell</a:t>
            </a:r>
            <a:r>
              <a:rPr lang="en-US" dirty="0" smtClean="0"/>
              <a:t>)</a:t>
            </a:r>
          </a:p>
          <a:p>
            <a:pPr algn="l" rtl="0"/>
            <a:r>
              <a:rPr lang="en-US" dirty="0" err="1" smtClean="0"/>
              <a:t>Bitbucket</a:t>
            </a:r>
            <a:r>
              <a:rPr lang="en-US" dirty="0" smtClean="0"/>
              <a:t> </a:t>
            </a:r>
            <a:r>
              <a:rPr lang="en-US" dirty="0" err="1" smtClean="0"/>
              <a:t>SourceTree</a:t>
            </a:r>
            <a:endParaRPr lang="en-US" dirty="0" smtClean="0"/>
          </a:p>
          <a:p>
            <a:pPr algn="l" rtl="0"/>
            <a:r>
              <a:rPr lang="en-US" dirty="0" smtClean="0">
                <a:solidFill>
                  <a:srgbClr val="92D050"/>
                </a:solidFill>
              </a:rPr>
              <a:t>IDE Integration </a:t>
            </a:r>
          </a:p>
          <a:p>
            <a:pPr lvl="1" algn="l" rtl="0"/>
            <a:r>
              <a:rPr lang="en-US" dirty="0" smtClean="0">
                <a:solidFill>
                  <a:srgbClr val="92D050"/>
                </a:solidFill>
              </a:rPr>
              <a:t>Visual Studio (Code / VS2013+ native)</a:t>
            </a:r>
          </a:p>
          <a:p>
            <a:pPr lvl="1" algn="l" rtl="0"/>
            <a:r>
              <a:rPr lang="en-US" dirty="0" smtClean="0">
                <a:solidFill>
                  <a:srgbClr val="92D050"/>
                </a:solidFill>
              </a:rPr>
              <a:t>Eclipse </a:t>
            </a:r>
            <a:r>
              <a:rPr lang="en-US" dirty="0" err="1" smtClean="0">
                <a:solidFill>
                  <a:srgbClr val="92D050"/>
                </a:solidFill>
              </a:rPr>
              <a:t>Egit</a:t>
            </a:r>
            <a:endParaRPr lang="en-US" dirty="0" smtClean="0">
              <a:solidFill>
                <a:srgbClr val="92D050"/>
              </a:solidFill>
            </a:endParaRPr>
          </a:p>
          <a:p>
            <a:pPr lvl="1" algn="l" rtl="0"/>
            <a:r>
              <a:rPr lang="en-US" dirty="0" smtClean="0">
                <a:solidFill>
                  <a:srgbClr val="92D050"/>
                </a:solidFill>
              </a:rPr>
              <a:t>IntelliJ, </a:t>
            </a:r>
            <a:r>
              <a:rPr lang="en-US" dirty="0" err="1" smtClean="0">
                <a:solidFill>
                  <a:srgbClr val="92D050"/>
                </a:solidFill>
              </a:rPr>
              <a:t>Webstorm</a:t>
            </a:r>
            <a:r>
              <a:rPr lang="en-US" dirty="0" smtClean="0">
                <a:solidFill>
                  <a:srgbClr val="92D050"/>
                </a:solidFill>
              </a:rPr>
              <a:t> embedded</a:t>
            </a:r>
          </a:p>
          <a:p>
            <a:pPr lvl="1" algn="l" rtl="0"/>
            <a:r>
              <a:rPr lang="en-US" dirty="0" smtClean="0">
                <a:solidFill>
                  <a:srgbClr val="92D050"/>
                </a:solidFill>
              </a:rPr>
              <a:t>Brackets plugin</a:t>
            </a:r>
          </a:p>
          <a:p>
            <a:pPr lvl="1" algn="l" rtl="0"/>
            <a:r>
              <a:rPr lang="en-US" dirty="0" smtClean="0">
                <a:solidFill>
                  <a:srgbClr val="92D050"/>
                </a:solidFill>
              </a:rPr>
              <a:t>VS Code</a:t>
            </a:r>
          </a:p>
          <a:p>
            <a:pPr lvl="1" algn="l" rtl="0"/>
            <a:endParaRPr lang="en-US" dirty="0">
              <a:solidFill>
                <a:srgbClr val="92D050"/>
              </a:solidFill>
            </a:endParaRPr>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125</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392785992"/>
      </p:ext>
    </p:extLst>
  </p:cSld>
  <p:clrMapOvr>
    <a:masterClrMapping/>
  </p:clrMapOvr>
  <p:transition spd="slow">
    <p:push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הר' 7: </a:t>
            </a:r>
            <a:r>
              <a:rPr lang="he-IL" dirty="0" smtClean="0">
                <a:hlinkClick r:id="rId3"/>
              </a:rPr>
              <a:t>הדגמה</a:t>
            </a:r>
            <a:r>
              <a:rPr lang="he-IL" dirty="0" smtClean="0"/>
              <a:t> \ טיפים</a:t>
            </a:r>
            <a:endParaRPr lang="en-US" dirty="0"/>
          </a:p>
        </p:txBody>
      </p:sp>
      <p:sp>
        <p:nvSpPr>
          <p:cNvPr id="3" name="מציין מיקום תוכן 2"/>
          <p:cNvSpPr>
            <a:spLocks noGrp="1"/>
          </p:cNvSpPr>
          <p:nvPr>
            <p:ph idx="1"/>
          </p:nvPr>
        </p:nvSpPr>
        <p:spPr/>
        <p:txBody>
          <a:bodyPr>
            <a:normAutofit fontScale="92500" lnSpcReduction="20000"/>
          </a:bodyPr>
          <a:lstStyle/>
          <a:p>
            <a:pPr marL="0" indent="0" algn="l" rtl="0">
              <a:buNone/>
            </a:pPr>
            <a:endParaRPr lang="en-US" dirty="0" smtClean="0"/>
          </a:p>
          <a:p>
            <a:pPr algn="l" rtl="0"/>
            <a:r>
              <a:rPr lang="en-US" dirty="0" smtClean="0">
                <a:hlinkClick r:id="rId4"/>
              </a:rPr>
              <a:t>http://try.github.com</a:t>
            </a:r>
            <a:r>
              <a:rPr lang="en-US" dirty="0" smtClean="0"/>
              <a:t> </a:t>
            </a:r>
          </a:p>
          <a:p>
            <a:pPr algn="l" rtl="0"/>
            <a:r>
              <a:rPr lang="en-US" dirty="0" smtClean="0">
                <a:hlinkClick r:id="rId5"/>
              </a:rPr>
              <a:t>http</a:t>
            </a:r>
            <a:r>
              <a:rPr lang="en-US" dirty="0">
                <a:hlinkClick r:id="rId5"/>
              </a:rPr>
              <a:t>://</a:t>
            </a:r>
            <a:r>
              <a:rPr lang="en-US" dirty="0" smtClean="0">
                <a:hlinkClick r:id="rId5"/>
              </a:rPr>
              <a:t>learn.github.com/</a:t>
            </a:r>
            <a:r>
              <a:rPr lang="en-US" dirty="0" smtClean="0"/>
              <a:t>  (education.. - free student account)</a:t>
            </a:r>
            <a:endParaRPr lang="en-US" dirty="0">
              <a:hlinkClick r:id="rId6"/>
            </a:endParaRPr>
          </a:p>
          <a:p>
            <a:pPr algn="l" rtl="0"/>
            <a:r>
              <a:rPr lang="en-US" dirty="0" smtClean="0">
                <a:hlinkClick r:id="rId6"/>
              </a:rPr>
              <a:t>http</a:t>
            </a:r>
            <a:r>
              <a:rPr lang="en-US" dirty="0">
                <a:hlinkClick r:id="rId6"/>
              </a:rPr>
              <a:t>://help.github.com/create-a-repo</a:t>
            </a:r>
            <a:r>
              <a:rPr lang="en-US" dirty="0" smtClean="0">
                <a:hlinkClick r:id="rId6"/>
              </a:rPr>
              <a:t>/</a:t>
            </a:r>
            <a:r>
              <a:rPr lang="en-US" dirty="0" smtClean="0"/>
              <a:t/>
            </a:r>
            <a:br>
              <a:rPr lang="en-US" dirty="0" smtClean="0"/>
            </a:br>
            <a:r>
              <a:rPr lang="en-US" dirty="0" smtClean="0"/>
              <a:t>Local </a:t>
            </a:r>
            <a:r>
              <a:rPr lang="en-US" dirty="0"/>
              <a:t>user settings:</a:t>
            </a:r>
            <a:br>
              <a:rPr lang="en-US" dirty="0"/>
            </a:br>
            <a:r>
              <a:rPr lang="en-US" dirty="0" err="1" smtClean="0"/>
              <a:t>git</a:t>
            </a:r>
            <a:r>
              <a:rPr lang="en-US" dirty="0" smtClean="0"/>
              <a:t> </a:t>
            </a:r>
            <a:r>
              <a:rPr lang="en-US" dirty="0" err="1"/>
              <a:t>config</a:t>
            </a:r>
            <a:r>
              <a:rPr lang="en-US" dirty="0"/>
              <a:t> </a:t>
            </a:r>
            <a:r>
              <a:rPr lang="en-US" dirty="0" smtClean="0"/>
              <a:t>user.name &lt;user&gt;</a:t>
            </a:r>
            <a:br>
              <a:rPr lang="en-US" dirty="0" smtClean="0"/>
            </a:br>
            <a:r>
              <a:rPr lang="en-US" dirty="0" err="1" smtClean="0"/>
              <a:t>git</a:t>
            </a:r>
            <a:r>
              <a:rPr lang="en-US" dirty="0" smtClean="0"/>
              <a:t> </a:t>
            </a:r>
            <a:r>
              <a:rPr lang="en-US" dirty="0" err="1"/>
              <a:t>config</a:t>
            </a:r>
            <a:r>
              <a:rPr lang="en-US" dirty="0"/>
              <a:t> </a:t>
            </a:r>
            <a:r>
              <a:rPr lang="en-US" dirty="0" err="1" smtClean="0"/>
              <a:t>user.email</a:t>
            </a:r>
            <a:r>
              <a:rPr lang="en-US" dirty="0"/>
              <a:t> </a:t>
            </a:r>
            <a:r>
              <a:rPr lang="en-US" dirty="0" smtClean="0">
                <a:hlinkClick r:id="rId7"/>
              </a:rPr>
              <a:t>user@example.com</a:t>
            </a:r>
            <a:endParaRPr lang="he-IL" dirty="0" smtClean="0"/>
          </a:p>
          <a:p>
            <a:pPr algn="l" rtl="0"/>
            <a:r>
              <a:rPr lang="en-US" dirty="0" err="1" smtClean="0">
                <a:solidFill>
                  <a:srgbClr val="FF0000"/>
                </a:solidFill>
              </a:rPr>
              <a:t>git</a:t>
            </a:r>
            <a:r>
              <a:rPr lang="en-US" dirty="0" smtClean="0">
                <a:solidFill>
                  <a:srgbClr val="FF0000"/>
                </a:solidFill>
              </a:rPr>
              <a:t> pull</a:t>
            </a:r>
            <a:endParaRPr lang="he-IL" dirty="0" smtClean="0">
              <a:solidFill>
                <a:srgbClr val="FF0000"/>
              </a:solidFill>
            </a:endParaRPr>
          </a:p>
          <a:p>
            <a:pPr algn="l" rtl="0"/>
            <a:r>
              <a:rPr lang="en-US" dirty="0" err="1">
                <a:solidFill>
                  <a:srgbClr val="FF0000"/>
                </a:solidFill>
              </a:rPr>
              <a:t>git</a:t>
            </a:r>
            <a:r>
              <a:rPr lang="en-US" dirty="0">
                <a:solidFill>
                  <a:srgbClr val="FF0000"/>
                </a:solidFill>
              </a:rPr>
              <a:t> add: add / stage</a:t>
            </a:r>
          </a:p>
          <a:p>
            <a:pPr algn="l" rtl="0"/>
            <a:r>
              <a:rPr lang="en-US" dirty="0" err="1" smtClean="0">
                <a:solidFill>
                  <a:srgbClr val="FF0000"/>
                </a:solidFill>
              </a:rPr>
              <a:t>git</a:t>
            </a:r>
            <a:r>
              <a:rPr lang="en-US" dirty="0" smtClean="0">
                <a:solidFill>
                  <a:srgbClr val="FF0000"/>
                </a:solidFill>
              </a:rPr>
              <a:t> commit –a == </a:t>
            </a:r>
            <a:r>
              <a:rPr lang="en-US" dirty="0" err="1" smtClean="0">
                <a:solidFill>
                  <a:srgbClr val="FF0000"/>
                </a:solidFill>
              </a:rPr>
              <a:t>add+commit</a:t>
            </a:r>
            <a:endParaRPr lang="he-IL" dirty="0" smtClean="0">
              <a:solidFill>
                <a:srgbClr val="FF0000"/>
              </a:solidFill>
            </a:endParaRPr>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126</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4243833603"/>
      </p:ext>
    </p:extLst>
  </p:cSld>
  <p:clrMapOvr>
    <a:masterClrMapping/>
  </p:clrMapOvr>
  <p:transition spd="slow">
    <p:push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i.ytimg.com/vi/gLWSJXBbJuE/maxresdefaul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597"/>
          <a:stretch/>
        </p:blipFill>
        <p:spPr bwMode="auto">
          <a:xfrm>
            <a:off x="6858000" y="1295401"/>
            <a:ext cx="3962400" cy="181435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p:txBody>
          <a:bodyPr/>
          <a:lstStyle/>
          <a:p>
            <a:r>
              <a:rPr lang="he-IL" dirty="0"/>
              <a:t>הר' </a:t>
            </a:r>
            <a:r>
              <a:rPr lang="he-IL" dirty="0" smtClean="0"/>
              <a:t>8: </a:t>
            </a:r>
            <a:r>
              <a:rPr lang="he-IL" dirty="0"/>
              <a:t>שיטות </a:t>
            </a:r>
            <a:r>
              <a:rPr lang="he-IL" dirty="0" smtClean="0"/>
              <a:t>- </a:t>
            </a:r>
            <a:r>
              <a:rPr lang="en-US" dirty="0" err="1" smtClean="0">
                <a:hlinkClick r:id="rId5"/>
              </a:rPr>
              <a:t>Git</a:t>
            </a:r>
            <a:r>
              <a:rPr lang="en-US" dirty="0" smtClean="0">
                <a:hlinkClick r:id="rId5"/>
              </a:rPr>
              <a:t> Workflows</a:t>
            </a:r>
            <a:endParaRPr lang="en-US" dirty="0"/>
          </a:p>
        </p:txBody>
      </p:sp>
      <p:sp>
        <p:nvSpPr>
          <p:cNvPr id="3" name="מציין מיקום תוכן 2"/>
          <p:cNvSpPr>
            <a:spLocks noGrp="1"/>
          </p:cNvSpPr>
          <p:nvPr>
            <p:ph idx="1"/>
          </p:nvPr>
        </p:nvSpPr>
        <p:spPr/>
        <p:txBody>
          <a:bodyPr>
            <a:normAutofit fontScale="92500" lnSpcReduction="10000"/>
          </a:bodyPr>
          <a:lstStyle/>
          <a:p>
            <a:pPr algn="l" rtl="0"/>
            <a:r>
              <a:rPr lang="en-US" dirty="0"/>
              <a:t>Centralized </a:t>
            </a:r>
            <a:r>
              <a:rPr lang="en-US" dirty="0" smtClean="0"/>
              <a:t>Workflow</a:t>
            </a:r>
          </a:p>
          <a:p>
            <a:pPr algn="l" rtl="0"/>
            <a:r>
              <a:rPr lang="en-US" dirty="0"/>
              <a:t>Feature Branch </a:t>
            </a:r>
            <a:r>
              <a:rPr lang="en-US" dirty="0" smtClean="0"/>
              <a:t>Workflow</a:t>
            </a:r>
          </a:p>
          <a:p>
            <a:pPr algn="l" rtl="0"/>
            <a:r>
              <a:rPr lang="en-US" dirty="0" err="1"/>
              <a:t>Gitflow</a:t>
            </a:r>
            <a:r>
              <a:rPr lang="en-US" dirty="0"/>
              <a:t> </a:t>
            </a:r>
            <a:r>
              <a:rPr lang="en-US" dirty="0" smtClean="0"/>
              <a:t>Workflow</a:t>
            </a:r>
          </a:p>
          <a:p>
            <a:pPr algn="l" rtl="0"/>
            <a:r>
              <a:rPr lang="en-US" dirty="0"/>
              <a:t>Forking </a:t>
            </a:r>
            <a:r>
              <a:rPr lang="en-US" dirty="0" smtClean="0"/>
              <a:t>Workflow (OSS)</a:t>
            </a:r>
            <a:endParaRPr lang="he-IL" dirty="0" smtClean="0"/>
          </a:p>
          <a:p>
            <a:r>
              <a:rPr lang="en-US" dirty="0" err="1" smtClean="0">
                <a:hlinkClick r:id="rId6"/>
              </a:rPr>
              <a:t>Github</a:t>
            </a:r>
            <a:r>
              <a:rPr lang="en-US" dirty="0" smtClean="0">
                <a:hlinkClick r:id="rId6"/>
              </a:rPr>
              <a:t> Flow</a:t>
            </a:r>
            <a:endParaRPr lang="he-IL" dirty="0" smtClean="0">
              <a:hlinkClick r:id="rId7"/>
            </a:endParaRPr>
          </a:p>
          <a:p>
            <a:r>
              <a:rPr lang="en-US" dirty="0" smtClean="0">
                <a:hlinkClick r:id="rId7"/>
              </a:rPr>
              <a:t>Pull  request</a:t>
            </a:r>
            <a:endParaRPr lang="he-IL" dirty="0" smtClean="0"/>
          </a:p>
          <a:p>
            <a:r>
              <a:rPr lang="he-IL" dirty="0" smtClean="0"/>
              <a:t>דוגמא: תהליך העבודה בפרויקט </a:t>
            </a:r>
            <a:r>
              <a:rPr lang="en-US" dirty="0" err="1" smtClean="0"/>
              <a:t>Nuget</a:t>
            </a:r>
            <a:r>
              <a:rPr lang="he-IL" dirty="0" smtClean="0"/>
              <a:t>:</a:t>
            </a:r>
            <a:r>
              <a:rPr lang="en-US" dirty="0" smtClean="0"/>
              <a:t/>
            </a:r>
            <a:br>
              <a:rPr lang="en-US" dirty="0" smtClean="0"/>
            </a:br>
            <a:r>
              <a:rPr lang="en-US" dirty="0" smtClean="0">
                <a:hlinkClick r:id="rId8"/>
              </a:rPr>
              <a:t>Contributing a </a:t>
            </a:r>
            <a:r>
              <a:rPr lang="en-US" dirty="0">
                <a:hlinkClick r:id="rId8"/>
              </a:rPr>
              <a:t>Bug Fix or </a:t>
            </a:r>
            <a:r>
              <a:rPr lang="en-US" dirty="0" smtClean="0">
                <a:hlinkClick r:id="rId8"/>
              </a:rPr>
              <a:t>Feature</a:t>
            </a:r>
            <a:endParaRPr lang="he-IL" dirty="0" smtClean="0"/>
          </a:p>
          <a:p>
            <a:r>
              <a:rPr lang="he-IL" dirty="0" smtClean="0"/>
              <a:t>קישורים נוספים </a:t>
            </a:r>
            <a:r>
              <a:rPr lang="he-IL" dirty="0" err="1" smtClean="0"/>
              <a:t>בויקי</a:t>
            </a:r>
            <a:endParaRPr lang="en-US" dirty="0"/>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127</a:t>
            </a:fld>
            <a:endParaRPr lang="he-IL" dirty="0">
              <a:solidFill>
                <a:prstClr val="black">
                  <a:tint val="75000"/>
                </a:prstClr>
              </a:solidFill>
              <a:latin typeface="Arial"/>
              <a:cs typeface="Arial" panose="020B0604020202020204" pitchFamily="34" charset="0"/>
            </a:endParaRPr>
          </a:p>
        </p:txBody>
      </p:sp>
      <p:graphicFrame>
        <p:nvGraphicFramePr>
          <p:cNvPr id="6" name="Object 5">
            <a:hlinkClick r:id="" action="ppaction://ole?verb=0"/>
          </p:cNvPr>
          <p:cNvGraphicFramePr>
            <a:graphicFrameLocks noChangeAspect="1"/>
          </p:cNvGraphicFramePr>
          <p:nvPr>
            <p:extLst/>
          </p:nvPr>
        </p:nvGraphicFramePr>
        <p:xfrm>
          <a:off x="1676400" y="5649913"/>
          <a:ext cx="2293938" cy="476250"/>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9" imgW="2293200" imgH="477000" progId="Package">
                  <p:embed/>
                </p:oleObj>
              </mc:Choice>
              <mc:Fallback>
                <p:oleObj name="Packager Shell Object" showAsIcon="1" r:id="rId9" imgW="2293200" imgH="477000" progId="Package">
                  <p:embed/>
                  <p:pic>
                    <p:nvPicPr>
                      <p:cNvPr id="6" name="Object 5">
                        <a:hlinkClick r:id="" action="ppaction://ole?verb=0"/>
                      </p:cNvPr>
                      <p:cNvPicPr/>
                      <p:nvPr/>
                    </p:nvPicPr>
                    <p:blipFill>
                      <a:blip r:embed="rId10"/>
                      <a:stretch>
                        <a:fillRect/>
                      </a:stretch>
                    </p:blipFill>
                    <p:spPr>
                      <a:xfrm>
                        <a:off x="1676400" y="5649913"/>
                        <a:ext cx="2293938" cy="476250"/>
                      </a:xfrm>
                      <a:prstGeom prst="rect">
                        <a:avLst/>
                      </a:prstGeom>
                    </p:spPr>
                  </p:pic>
                </p:oleObj>
              </mc:Fallback>
            </mc:AlternateContent>
          </a:graphicData>
        </a:graphic>
      </p:graphicFrame>
    </p:spTree>
    <p:extLst>
      <p:ext uri="{BB962C8B-B14F-4D97-AF65-F5344CB8AC3E}">
        <p14:creationId xmlns:p14="http://schemas.microsoft.com/office/powerpoint/2010/main" val="2260716680"/>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משל </a:t>
            </a:r>
            <a:r>
              <a:rPr lang="he-IL" dirty="0" err="1" smtClean="0"/>
              <a:t>גיט</a:t>
            </a:r>
            <a:endParaRPr lang="he-IL" dirty="0"/>
          </a:p>
        </p:txBody>
      </p:sp>
      <p:sp>
        <p:nvSpPr>
          <p:cNvPr id="3" name="מציין מיקום תוכן 2"/>
          <p:cNvSpPr>
            <a:spLocks noGrp="1"/>
          </p:cNvSpPr>
          <p:nvPr>
            <p:ph idx="1"/>
          </p:nvPr>
        </p:nvSpPr>
        <p:spPr/>
        <p:txBody>
          <a:bodyPr>
            <a:normAutofit/>
          </a:bodyPr>
          <a:lstStyle/>
          <a:p>
            <a:pPr algn="l" rtl="0"/>
            <a:r>
              <a:rPr lang="en-US" dirty="0"/>
              <a:t>Tom Preston-Werner</a:t>
            </a:r>
            <a:br>
              <a:rPr lang="en-US" dirty="0"/>
            </a:br>
            <a:r>
              <a:rPr lang="en-US" dirty="0">
                <a:hlinkClick r:id="rId2"/>
              </a:rPr>
              <a:t>http://</a:t>
            </a:r>
            <a:r>
              <a:rPr lang="en-US" dirty="0" smtClean="0">
                <a:hlinkClick r:id="rId2"/>
              </a:rPr>
              <a:t>tom.preston-werner.com/2009/05/19/the-git-parable.html</a:t>
            </a:r>
            <a:endParaRPr lang="en-US" dirty="0" smtClean="0"/>
          </a:p>
          <a:p>
            <a:pPr algn="l" rtl="0"/>
            <a:r>
              <a:rPr lang="en-US" dirty="0" err="1" smtClean="0"/>
              <a:t>Herland</a:t>
            </a:r>
            <a:r>
              <a:rPr lang="en-US" dirty="0"/>
              <a:t>, </a:t>
            </a:r>
            <a:r>
              <a:rPr lang="en-US" dirty="0" smtClean="0">
                <a:hlinkClick r:id="rId3"/>
              </a:rPr>
              <a:t>http</a:t>
            </a:r>
            <a:r>
              <a:rPr lang="en-US" dirty="0">
                <a:hlinkClick r:id="rId3"/>
              </a:rPr>
              <a:t>://</a:t>
            </a:r>
            <a:r>
              <a:rPr lang="en-US" dirty="0" smtClean="0">
                <a:hlinkClick r:id="rId3"/>
              </a:rPr>
              <a:t>www.infoq.com/presentations/git-details</a:t>
            </a:r>
            <a:r>
              <a:rPr lang="en-US" dirty="0" smtClean="0"/>
              <a:t>, slides: </a:t>
            </a:r>
            <a:r>
              <a:rPr lang="en-US" dirty="0">
                <a:hlinkClick r:id="rId4"/>
              </a:rPr>
              <a:t>https://github.com/jherland/git_parable</a:t>
            </a:r>
            <a:endParaRPr lang="en-US" dirty="0"/>
          </a:p>
          <a:p>
            <a:pPr algn="l" rtl="0"/>
            <a:endParaRPr lang="en-US" dirty="0"/>
          </a:p>
          <a:p>
            <a:pPr algn="l" rtl="0"/>
            <a:endParaRPr lang="he-IL" dirty="0"/>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13</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2913627773"/>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כותרת משנה 2"/>
          <p:cNvSpPr txBox="1">
            <a:spLocks noGrp="1"/>
          </p:cNvSpPr>
          <p:nvPr>
            <p:ph type="subTitle" idx="4294967295"/>
          </p:nvPr>
        </p:nvSpPr>
        <p:spPr>
          <a:xfrm>
            <a:off x="2177104" y="2673613"/>
            <a:ext cx="8032833" cy="1646605"/>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sz="2900" dirty="0"/>
              <a:t>Johan </a:t>
            </a:r>
            <a:r>
              <a:rPr lang="en-US" sz="2900" dirty="0" err="1"/>
              <a:t>Herland</a:t>
            </a:r>
            <a:endParaRPr lang="en-US" sz="2900" dirty="0"/>
          </a:p>
          <a:p>
            <a:pPr marL="0" indent="0" algn="ctr">
              <a:buNone/>
            </a:pPr>
            <a:endParaRPr lang="en-US" sz="2900" dirty="0"/>
          </a:p>
          <a:p>
            <a:pPr marL="0" indent="0" algn="ctr">
              <a:buNone/>
            </a:pPr>
            <a:r>
              <a:rPr lang="en-US" sz="2900" dirty="0">
                <a:hlinkClick r:id="rId3"/>
              </a:rPr>
              <a:t>johan@herland.net</a:t>
            </a:r>
            <a:endParaRPr lang="en-US" sz="2900" dirty="0"/>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14</a:t>
            </a:fld>
            <a:endParaRPr lang="he-IL">
              <a:solidFill>
                <a:prstClr val="black"/>
              </a:solidFill>
            </a:endParaRPr>
          </a:p>
        </p:txBody>
      </p:sp>
    </p:spTree>
    <p:extLst>
      <p:ext uri="{BB962C8B-B14F-4D97-AF65-F5344CB8AC3E}">
        <p14:creationId xmlns:p14="http://schemas.microsoft.com/office/powerpoint/2010/main" val="13411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dirty="0"/>
              <a:t>Shamelessly stolen from Tom Preston-Werner</a:t>
            </a:r>
            <a:br>
              <a:rPr lang="en-US" dirty="0"/>
            </a:br>
            <a:r>
              <a:rPr lang="en-US" sz="1600" dirty="0">
                <a:hlinkClick r:id="rId3"/>
              </a:rPr>
              <a:t>http://tom.preston-werner.com/2009/05/19/the-git-parable.html</a:t>
            </a:r>
          </a:p>
          <a:p>
            <a:pPr lvl="0"/>
            <a:r>
              <a:rPr lang="en-US" dirty="0"/>
              <a:t>I'm lazy...</a:t>
            </a:r>
          </a:p>
          <a:p>
            <a:pPr lvl="0"/>
            <a:r>
              <a:rPr lang="en-US" dirty="0"/>
              <a:t>Also: Best introduction to </a:t>
            </a:r>
            <a:r>
              <a:rPr lang="en-US" dirty="0" err="1"/>
              <a:t>Git</a:t>
            </a:r>
            <a:r>
              <a:rPr lang="en-US" dirty="0"/>
              <a:t> I've found so far</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15</a:t>
            </a:fld>
            <a:endParaRPr lang="he-IL">
              <a:solidFill>
                <a:prstClr val="black"/>
              </a:solidFill>
            </a:endParaRPr>
          </a:p>
        </p:txBody>
      </p:sp>
    </p:spTree>
    <p:extLst>
      <p:ext uri="{BB962C8B-B14F-4D97-AF65-F5344CB8AC3E}">
        <p14:creationId xmlns:p14="http://schemas.microsoft.com/office/powerpoint/2010/main" val="174736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16</a:t>
            </a:fld>
            <a:endParaRPr lang="he-IL">
              <a:solidFill>
                <a:prstClr val="black"/>
              </a:solidFill>
            </a:endParaRPr>
          </a:p>
        </p:txBody>
      </p:sp>
    </p:spTree>
    <p:extLst>
      <p:ext uri="{BB962C8B-B14F-4D97-AF65-F5344CB8AC3E}">
        <p14:creationId xmlns:p14="http://schemas.microsoft.com/office/powerpoint/2010/main" val="423601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0"/>
            <a:ext cx="1244159" cy="1866436"/>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ציין מיקום של מספר שקופית 1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17</a:t>
            </a:fld>
            <a:endParaRPr lang="he-IL">
              <a:solidFill>
                <a:prstClr val="black"/>
              </a:solidFill>
            </a:endParaRPr>
          </a:p>
        </p:txBody>
      </p:sp>
    </p:spTree>
    <p:extLst>
      <p:ext uri="{BB962C8B-B14F-4D97-AF65-F5344CB8AC3E}">
        <p14:creationId xmlns:p14="http://schemas.microsoft.com/office/powerpoint/2010/main" val="19827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2"/>
            <a:ext cx="1244159" cy="2281199"/>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TextBox 13"/>
          <p:cNvSpPr txBox="1"/>
          <p:nvPr/>
        </p:nvSpPr>
        <p:spPr>
          <a:xfrm>
            <a:off x="3624715" y="5391927"/>
            <a:ext cx="97441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TADAA!!!</a:t>
            </a:r>
          </a:p>
        </p:txBody>
      </p:sp>
      <p:sp>
        <p:nvSpPr>
          <p:cNvPr id="16" name="מציין מיקום של מספר שקופית 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18</a:t>
            </a:fld>
            <a:endParaRPr lang="he-IL">
              <a:solidFill>
                <a:prstClr val="black"/>
              </a:solidFill>
            </a:endParaRPr>
          </a:p>
        </p:txBody>
      </p:sp>
    </p:spTree>
    <p:extLst>
      <p:ext uri="{BB962C8B-B14F-4D97-AF65-F5344CB8AC3E}">
        <p14:creationId xmlns:p14="http://schemas.microsoft.com/office/powerpoint/2010/main" val="185231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2"/>
            <a:ext cx="1244159" cy="2281199"/>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TextBox 13"/>
          <p:cNvSpPr txBox="1"/>
          <p:nvPr/>
        </p:nvSpPr>
        <p:spPr>
          <a:xfrm>
            <a:off x="3624715" y="5391927"/>
            <a:ext cx="97441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TADAA!!!</a:t>
            </a:r>
          </a:p>
        </p:txBody>
      </p:sp>
      <p:sp>
        <p:nvSpPr>
          <p:cNvPr id="15" name="מחבר ישר 14"/>
          <p:cNvSpPr/>
          <p:nvPr/>
        </p:nvSpPr>
        <p:spPr>
          <a:xfrm flipH="1" flipV="1">
            <a:off x="2353440" y="3110727"/>
            <a:ext cx="2695680" cy="2903345"/>
          </a:xfrm>
          <a:prstGeom prst="line">
            <a:avLst/>
          </a:prstGeom>
          <a:noFill/>
          <a:ln w="146160">
            <a:solidFill>
              <a:srgbClr val="800000"/>
            </a:solidFill>
            <a:prstDash val="solid"/>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V="1">
            <a:off x="2353440" y="3110727"/>
            <a:ext cx="2695680" cy="2903345"/>
          </a:xfrm>
          <a:prstGeom prst="line">
            <a:avLst/>
          </a:prstGeom>
          <a:noFill/>
          <a:ln w="146160">
            <a:solidFill>
              <a:srgbClr val="800000"/>
            </a:solidFill>
            <a:prstDash val="solid"/>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ציין מיקום של מספר שקופית 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19</a:t>
            </a:fld>
            <a:endParaRPr lang="he-IL">
              <a:solidFill>
                <a:prstClr val="black"/>
              </a:solidFill>
            </a:endParaRPr>
          </a:p>
        </p:txBody>
      </p:sp>
    </p:spTree>
    <p:extLst>
      <p:ext uri="{BB962C8B-B14F-4D97-AF65-F5344CB8AC3E}">
        <p14:creationId xmlns:p14="http://schemas.microsoft.com/office/powerpoint/2010/main" val="99342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r" rtl="1"/>
            <a:r>
              <a:rPr lang="he-IL" dirty="0" smtClean="0"/>
              <a:t>בסוף </a:t>
            </a:r>
            <a:r>
              <a:rPr lang="he-IL" dirty="0" smtClean="0"/>
              <a:t>המפגש</a:t>
            </a:r>
            <a:r>
              <a:rPr lang="he-IL" dirty="0"/>
              <a:t>:</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algn="r" rtl="1"/>
            <a:r>
              <a:rPr lang="he-IL" dirty="0" smtClean="0"/>
              <a:t>מהי בקרת תצורה ולמה זה טוב?</a:t>
            </a:r>
          </a:p>
          <a:p>
            <a:pPr algn="r" rtl="1"/>
            <a:r>
              <a:rPr lang="he-IL" dirty="0" smtClean="0"/>
              <a:t>מה ההבדל בין </a:t>
            </a:r>
            <a:r>
              <a:rPr lang="en-US" dirty="0" err="1" smtClean="0"/>
              <a:t>git</a:t>
            </a:r>
            <a:r>
              <a:rPr lang="he-IL" dirty="0" smtClean="0"/>
              <a:t> ל- </a:t>
            </a:r>
            <a:r>
              <a:rPr lang="en-US" dirty="0" err="1" smtClean="0"/>
              <a:t>github</a:t>
            </a:r>
            <a:r>
              <a:rPr lang="he-IL" dirty="0" smtClean="0"/>
              <a:t>?</a:t>
            </a:r>
            <a:endParaRPr lang="en-US" dirty="0"/>
          </a:p>
          <a:p>
            <a:pPr algn="r" rtl="1"/>
            <a:r>
              <a:rPr lang="he-IL" dirty="0" smtClean="0"/>
              <a:t>האם זה יעזור לי בפרויקט הגמר? בתעשיה?</a:t>
            </a:r>
          </a:p>
          <a:p>
            <a:pPr algn="r" rtl="1"/>
            <a:r>
              <a:rPr lang="he-IL" dirty="0" smtClean="0"/>
              <a:t>ולפי הזמן, איך גיט עובד</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pPr algn="r" rtl="1"/>
            <a:r>
              <a:rPr lang="he-IL" dirty="0" smtClean="0"/>
              <a:t>אמילי – אז מה יצא לי מזה </a:t>
            </a:r>
            <a:r>
              <a:rPr lang="he-IL" dirty="0" smtClean="0">
                <a:sym typeface="Wingdings" panose="05000000000000000000" pitchFamily="2" charset="2"/>
              </a:rPr>
              <a:t></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pPr rtl="1"/>
            <a:fld id="{4FAB73BC-B049-4115-A692-8D63A059BFB8}" type="slidenum">
              <a:rPr lang="en-US" smtClean="0"/>
              <a:pPr rtl="1"/>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rtl="1"/>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חבר ישר 10"/>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צורה חופשית 11"/>
          <p:cNvSpPr/>
          <p:nvPr/>
        </p:nvSpPr>
        <p:spPr>
          <a:xfrm>
            <a:off x="3597600" y="3110729"/>
            <a:ext cx="3110400" cy="829527"/>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2200">
                <a:solidFill>
                  <a:prstClr val="black"/>
                </a:solidFill>
                <a:latin typeface="DejaVu Sans" pitchFamily="34"/>
                <a:ea typeface="DejaVu Sans" pitchFamily="2"/>
                <a:cs typeface="DejaVu Sans" pitchFamily="2"/>
              </a:rPr>
              <a:t>Let's tell a parable</a:t>
            </a:r>
          </a:p>
        </p:txBody>
      </p:sp>
      <p:sp>
        <p:nvSpPr>
          <p:cNvPr id="14" name="מציין מיקום של מספר שקופית 1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20</a:t>
            </a:fld>
            <a:endParaRPr lang="he-IL">
              <a:solidFill>
                <a:prstClr val="black"/>
              </a:solidFill>
            </a:endParaRPr>
          </a:p>
        </p:txBody>
      </p:sp>
    </p:spTree>
    <p:extLst>
      <p:ext uri="{BB962C8B-B14F-4D97-AF65-F5344CB8AC3E}">
        <p14:creationId xmlns:p14="http://schemas.microsoft.com/office/powerpoint/2010/main" val="8558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rot="10800000">
            <a:off x="3390243" y="4562399"/>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לבן 11"/>
          <p:cNvSpPr/>
          <p:nvPr/>
        </p:nvSpPr>
        <p:spPr>
          <a:xfrm>
            <a:off x="421968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לבן 12"/>
          <p:cNvSpPr/>
          <p:nvPr/>
        </p:nvSpPr>
        <p:spPr>
          <a:xfrm>
            <a:off x="504912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לבן 13"/>
          <p:cNvSpPr/>
          <p:nvPr/>
        </p:nvSpPr>
        <p:spPr>
          <a:xfrm>
            <a:off x="3804963"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לבן 14"/>
          <p:cNvSpPr/>
          <p:nvPr/>
        </p:nvSpPr>
        <p:spPr>
          <a:xfrm>
            <a:off x="4634401"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לבן 15"/>
          <p:cNvSpPr/>
          <p:nvPr/>
        </p:nvSpPr>
        <p:spPr>
          <a:xfrm>
            <a:off x="4219683" y="3732873"/>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V="1">
            <a:off x="4012319" y="3525490"/>
            <a:ext cx="0" cy="1659054"/>
          </a:xfrm>
          <a:prstGeom prst="line">
            <a:avLst/>
          </a:prstGeom>
          <a:noFill/>
          <a:ln w="146160">
            <a:solidFill>
              <a:srgbClr val="008000"/>
            </a:solidFill>
            <a:prstDash val="solid"/>
            <a:tailEnd type="arrow"/>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ציין מיקום של מספר שקופית 1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21</a:t>
            </a:fld>
            <a:endParaRPr lang="he-IL">
              <a:solidFill>
                <a:prstClr val="black"/>
              </a:solidFill>
            </a:endParaRPr>
          </a:p>
        </p:txBody>
      </p:sp>
    </p:spTree>
    <p:extLst>
      <p:ext uri="{BB962C8B-B14F-4D97-AF65-F5344CB8AC3E}">
        <p14:creationId xmlns:p14="http://schemas.microsoft.com/office/powerpoint/2010/main" val="233629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rot="10800000">
            <a:off x="3390243" y="4562399"/>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לבן 11"/>
          <p:cNvSpPr/>
          <p:nvPr/>
        </p:nvSpPr>
        <p:spPr>
          <a:xfrm>
            <a:off x="421968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לבן 12"/>
          <p:cNvSpPr/>
          <p:nvPr/>
        </p:nvSpPr>
        <p:spPr>
          <a:xfrm>
            <a:off x="504912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לבן 13"/>
          <p:cNvSpPr/>
          <p:nvPr/>
        </p:nvSpPr>
        <p:spPr>
          <a:xfrm>
            <a:off x="3804963"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לבן 14"/>
          <p:cNvSpPr/>
          <p:nvPr/>
        </p:nvSpPr>
        <p:spPr>
          <a:xfrm>
            <a:off x="4634401"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לבן 15"/>
          <p:cNvSpPr/>
          <p:nvPr/>
        </p:nvSpPr>
        <p:spPr>
          <a:xfrm>
            <a:off x="4219683" y="3732873"/>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V="1">
            <a:off x="4012319" y="3525490"/>
            <a:ext cx="0" cy="1659054"/>
          </a:xfrm>
          <a:prstGeom prst="line">
            <a:avLst/>
          </a:prstGeom>
          <a:noFill/>
          <a:ln w="146160">
            <a:solidFill>
              <a:srgbClr val="008000"/>
            </a:solidFill>
            <a:prstDash val="solid"/>
            <a:tailEnd type="arrow"/>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TextBox 17"/>
          <p:cNvSpPr txBox="1"/>
          <p:nvPr/>
        </p:nvSpPr>
        <p:spPr>
          <a:xfrm>
            <a:off x="3000684" y="302320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19" name="מחבר ישר 18"/>
          <p:cNvSpPr/>
          <p:nvPr/>
        </p:nvSpPr>
        <p:spPr>
          <a:xfrm flipV="1">
            <a:off x="2975520" y="3318108"/>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22</a:t>
            </a:fld>
            <a:endParaRPr lang="he-IL">
              <a:solidFill>
                <a:prstClr val="black"/>
              </a:solidFill>
            </a:endParaRPr>
          </a:p>
        </p:txBody>
      </p:sp>
    </p:spTree>
    <p:extLst>
      <p:ext uri="{BB962C8B-B14F-4D97-AF65-F5344CB8AC3E}">
        <p14:creationId xmlns:p14="http://schemas.microsoft.com/office/powerpoint/2010/main" val="314735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 simple computer</a:t>
            </a:r>
          </a:p>
          <a:p>
            <a:pPr lvl="1" rtl="0" hangingPunct="0"/>
            <a:r>
              <a:rPr lang="en-US"/>
              <a:t>A text editor</a:t>
            </a:r>
          </a:p>
          <a:p>
            <a:pPr lvl="1" rtl="0" hangingPunct="0"/>
            <a:r>
              <a:rPr lang="en-US"/>
              <a:t>A few filesystem commands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23</a:t>
            </a:fld>
            <a:endParaRPr lang="he-IL">
              <a:solidFill>
                <a:prstClr val="black"/>
              </a:solidFill>
            </a:endParaRPr>
          </a:p>
        </p:txBody>
      </p:sp>
    </p:spTree>
    <p:extLst>
      <p:ext uri="{BB962C8B-B14F-4D97-AF65-F5344CB8AC3E}">
        <p14:creationId xmlns:p14="http://schemas.microsoft.com/office/powerpoint/2010/main" val="398288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Write a large software program</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24</a:t>
            </a:fld>
            <a:endParaRPr lang="he-IL">
              <a:solidFill>
                <a:prstClr val="black"/>
              </a:solidFill>
            </a:endParaRPr>
          </a:p>
        </p:txBody>
      </p:sp>
    </p:spTree>
    <p:extLst>
      <p:ext uri="{BB962C8B-B14F-4D97-AF65-F5344CB8AC3E}">
        <p14:creationId xmlns:p14="http://schemas.microsoft.com/office/powerpoint/2010/main" val="209578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Write a large software program</a:t>
            </a:r>
          </a:p>
          <a:p>
            <a:pPr lvl="0"/>
            <a:r>
              <a:rPr lang="en-US"/>
              <a:t>Invent some method to keep track of versions</a:t>
            </a:r>
          </a:p>
          <a:p>
            <a:pPr lvl="1" rtl="0" hangingPunct="0"/>
            <a:r>
              <a:rPr lang="en-US"/>
              <a:t>retrieve code that you changed/deleted</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TextBox 10"/>
          <p:cNvSpPr txBox="1"/>
          <p:nvPr/>
        </p:nvSpPr>
        <p:spPr>
          <a:xfrm>
            <a:off x="2174231" y="4060111"/>
            <a:ext cx="1308096"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Responsible!</a:t>
            </a:r>
          </a:p>
        </p:txBody>
      </p:sp>
      <p:sp>
        <p:nvSpPr>
          <p:cNvPr id="12" name="מחבר ישר 11"/>
          <p:cNvSpPr/>
          <p:nvPr/>
        </p:nvSpPr>
        <p:spPr>
          <a:xfrm>
            <a:off x="2353440" y="4355018"/>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2353440" y="4355017"/>
            <a:ext cx="829440" cy="0"/>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4" name="תמונה 13"/>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6" name="מציין מיקום של מספר שקופית 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25</a:t>
            </a:fld>
            <a:endParaRPr lang="he-IL">
              <a:solidFill>
                <a:prstClr val="black"/>
              </a:solidFill>
            </a:endParaRPr>
          </a:p>
        </p:txBody>
      </p:sp>
    </p:spTree>
    <p:extLst>
      <p:ext uri="{BB962C8B-B14F-4D97-AF65-F5344CB8AC3E}">
        <p14:creationId xmlns:p14="http://schemas.microsoft.com/office/powerpoint/2010/main" val="217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0" name="TextBox 19"/>
          <p:cNvSpPr txBox="1"/>
          <p:nvPr/>
        </p:nvSpPr>
        <p:spPr>
          <a:xfrm>
            <a:off x="4383997" y="4355018"/>
            <a:ext cx="681453"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Alfred</a:t>
            </a:r>
          </a:p>
        </p:txBody>
      </p:sp>
      <p:sp>
        <p:nvSpPr>
          <p:cNvPr id="21" name="מחבר ישר 20"/>
          <p:cNvSpPr/>
          <p:nvPr/>
        </p:nvSpPr>
        <p:spPr>
          <a:xfrm flipH="1">
            <a:off x="4012322" y="4562399"/>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2" name="תמונה 21"/>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26</a:t>
            </a:fld>
            <a:endParaRPr lang="he-IL">
              <a:solidFill>
                <a:prstClr val="black"/>
              </a:solidFill>
            </a:endParaRPr>
          </a:p>
        </p:txBody>
      </p:sp>
    </p:spTree>
    <p:extLst>
      <p:ext uri="{BB962C8B-B14F-4D97-AF65-F5344CB8AC3E}">
        <p14:creationId xmlns:p14="http://schemas.microsoft.com/office/powerpoint/2010/main" val="3521393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0" name="TextBox 19"/>
          <p:cNvSpPr txBox="1"/>
          <p:nvPr/>
        </p:nvSpPr>
        <p:spPr>
          <a:xfrm>
            <a:off x="4383997" y="4355018"/>
            <a:ext cx="681453"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Alfred</a:t>
            </a:r>
          </a:p>
        </p:txBody>
      </p:sp>
      <p:sp>
        <p:nvSpPr>
          <p:cNvPr id="21" name="מחבר ישר 20"/>
          <p:cNvSpPr/>
          <p:nvPr/>
        </p:nvSpPr>
        <p:spPr>
          <a:xfrm flipH="1">
            <a:off x="4012322" y="4562399"/>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2" name="תמונה 21"/>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pic>
        <p:nvPicPr>
          <p:cNvPr id="23" name="תמונה 22"/>
          <p:cNvPicPr>
            <a:picLocks noChangeAspect="1"/>
          </p:cNvPicPr>
          <p:nvPr/>
        </p:nvPicPr>
        <p:blipFill>
          <a:blip r:embed="rId4">
            <a:lum/>
            <a:alphaModFix/>
          </a:blip>
          <a:srcRect/>
          <a:stretch>
            <a:fillRect/>
          </a:stretch>
        </p:blipFill>
        <p:spPr>
          <a:xfrm>
            <a:off x="6708002" y="1866438"/>
            <a:ext cx="3353681" cy="4294599"/>
          </a:xfrm>
          <a:prstGeom prst="rect">
            <a:avLst/>
          </a:prstGeom>
          <a:noFill/>
          <a:ln>
            <a:noFill/>
          </a:ln>
        </p:spPr>
      </p:pic>
      <p:sp>
        <p:nvSpPr>
          <p:cNvPr id="25" name="מציין מיקום של מספר שקופית 2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27</a:t>
            </a:fld>
            <a:endParaRPr lang="he-IL">
              <a:solidFill>
                <a:prstClr val="black"/>
              </a:solidFill>
            </a:endParaRPr>
          </a:p>
        </p:txBody>
      </p:sp>
    </p:spTree>
    <p:extLst>
      <p:ext uri="{BB962C8B-B14F-4D97-AF65-F5344CB8AC3E}">
        <p14:creationId xmlns:p14="http://schemas.microsoft.com/office/powerpoint/2010/main" val="44050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sp>
        <p:nvSpPr>
          <p:cNvPr id="21" name="TextBox 20"/>
          <p:cNvSpPr txBox="1"/>
          <p:nvPr/>
        </p:nvSpPr>
        <p:spPr>
          <a:xfrm>
            <a:off x="7251389" y="4147637"/>
            <a:ext cx="670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Hazel</a:t>
            </a:r>
          </a:p>
        </p:txBody>
      </p:sp>
      <p:sp>
        <p:nvSpPr>
          <p:cNvPr id="22" name="מחבר ישר 21"/>
          <p:cNvSpPr/>
          <p:nvPr/>
        </p:nvSpPr>
        <p:spPr>
          <a:xfrm flipH="1">
            <a:off x="6899034" y="4355017"/>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TextBox 22"/>
          <p:cNvSpPr txBox="1"/>
          <p:nvPr/>
        </p:nvSpPr>
        <p:spPr>
          <a:xfrm>
            <a:off x="7940854" y="4562400"/>
            <a:ext cx="9455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daughter</a:t>
            </a:r>
          </a:p>
        </p:txBody>
      </p:sp>
      <p:sp>
        <p:nvSpPr>
          <p:cNvPr id="24" name="מחבר ישר 23"/>
          <p:cNvSpPr/>
          <p:nvPr/>
        </p:nvSpPr>
        <p:spPr>
          <a:xfrm flipH="1">
            <a:off x="7537440" y="4769783"/>
            <a:ext cx="414720" cy="207381"/>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5" name="קבוצה 24"/>
          <p:cNvGrpSpPr/>
          <p:nvPr/>
        </p:nvGrpSpPr>
        <p:grpSpPr>
          <a:xfrm>
            <a:off x="6293280" y="4562399"/>
            <a:ext cx="829440" cy="1244290"/>
            <a:chOff x="5257800" y="5029200"/>
            <a:chExt cx="914400" cy="1371599"/>
          </a:xfrm>
        </p:grpSpPr>
        <p:sp>
          <p:nvSpPr>
            <p:cNvPr id="26" name="מחבר ישר 25"/>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צורה חופשית 27"/>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6" name="קבוצה 35"/>
          <p:cNvGrpSpPr/>
          <p:nvPr/>
        </p:nvGrpSpPr>
        <p:grpSpPr>
          <a:xfrm>
            <a:off x="7122720" y="4977164"/>
            <a:ext cx="553178" cy="829527"/>
            <a:chOff x="6172200" y="5486399"/>
            <a:chExt cx="609840" cy="914400"/>
          </a:xfrm>
        </p:grpSpPr>
        <p:sp>
          <p:nvSpPr>
            <p:cNvPr id="37" name="מחבר ישר 36"/>
            <p:cNvSpPr/>
            <p:nvPr/>
          </p:nvSpPr>
          <p:spPr>
            <a:xfrm>
              <a:off x="637560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657216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6324479" y="54863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6477119" y="57913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6477119" y="6095880"/>
              <a:ext cx="152281" cy="30491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6324479" y="6095880"/>
              <a:ext cx="152281" cy="30491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6172200" y="5791320"/>
              <a:ext cx="304919"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6477119" y="5943600"/>
              <a:ext cx="304921"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6324479"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662940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8" name="מציין מיקום של מספר שקופית 4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28</a:t>
            </a:fld>
            <a:endParaRPr lang="he-IL">
              <a:solidFill>
                <a:prstClr val="black"/>
              </a:solidFill>
            </a:endParaRPr>
          </a:p>
        </p:txBody>
      </p:sp>
    </p:spTree>
    <p:extLst>
      <p:ext uri="{BB962C8B-B14F-4D97-AF65-F5344CB8AC3E}">
        <p14:creationId xmlns:p14="http://schemas.microsoft.com/office/powerpoint/2010/main" val="402585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a:p>
            <a:pPr lvl="1" rtl="0" hangingPunct="0"/>
            <a:r>
              <a:rPr lang="en-US"/>
              <a:t>Remember what the</a:t>
            </a:r>
            <a:br>
              <a:rPr lang="en-US"/>
            </a:br>
            <a:r>
              <a:rPr lang="en-US"/>
              <a:t>daughter was like at</a:t>
            </a:r>
            <a:br>
              <a:rPr lang="en-US"/>
            </a:br>
            <a:r>
              <a:rPr lang="en-US"/>
              <a:t>each different stage</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grpSp>
        <p:nvGrpSpPr>
          <p:cNvPr id="21" name="קבוצה 20"/>
          <p:cNvGrpSpPr/>
          <p:nvPr/>
        </p:nvGrpSpPr>
        <p:grpSpPr>
          <a:xfrm>
            <a:off x="8574240" y="1659054"/>
            <a:ext cx="1036800" cy="1451672"/>
            <a:chOff x="7772400" y="1828800"/>
            <a:chExt cx="1143000" cy="1600200"/>
          </a:xfrm>
        </p:grpSpPr>
        <p:sp>
          <p:nvSpPr>
            <p:cNvPr id="22" name="מלבן 21"/>
            <p:cNvSpPr/>
            <p:nvPr/>
          </p:nvSpPr>
          <p:spPr>
            <a:xfrm>
              <a:off x="7772400" y="18288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8077320" y="2286000"/>
              <a:ext cx="609840" cy="914400"/>
              <a:chOff x="8077320" y="2286000"/>
              <a:chExt cx="609840" cy="914400"/>
            </a:xfrm>
          </p:grpSpPr>
          <p:sp>
            <p:nvSpPr>
              <p:cNvPr id="24" name="מחבר ישר 23"/>
              <p:cNvSpPr/>
              <p:nvPr/>
            </p:nvSpPr>
            <p:spPr>
              <a:xfrm>
                <a:off x="82807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847728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צורה חופשית 25"/>
              <p:cNvSpPr/>
              <p:nvPr/>
            </p:nvSpPr>
            <p:spPr>
              <a:xfrm>
                <a:off x="8229600" y="22860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8382240" y="2590919"/>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8382240" y="28954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8229600" y="2895479"/>
                <a:ext cx="152279"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8077320" y="2590919"/>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8382240" y="2743199"/>
                <a:ext cx="304920" cy="3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822960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85345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4" name="קבוצה 33"/>
          <p:cNvGrpSpPr/>
          <p:nvPr/>
        </p:nvGrpSpPr>
        <p:grpSpPr>
          <a:xfrm>
            <a:off x="8366879" y="1866436"/>
            <a:ext cx="1036800" cy="1451672"/>
            <a:chOff x="7543799" y="2057400"/>
            <a:chExt cx="1143000" cy="1600200"/>
          </a:xfrm>
        </p:grpSpPr>
        <p:sp>
          <p:nvSpPr>
            <p:cNvPr id="35" name="מלבן 34"/>
            <p:cNvSpPr/>
            <p:nvPr/>
          </p:nvSpPr>
          <p:spPr>
            <a:xfrm>
              <a:off x="7543799" y="20574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848720" y="2514600"/>
              <a:ext cx="609840" cy="914400"/>
              <a:chOff x="7848720" y="2514600"/>
              <a:chExt cx="609840" cy="914400"/>
            </a:xfrm>
          </p:grpSpPr>
          <p:sp>
            <p:nvSpPr>
              <p:cNvPr id="37" name="מחבר ישר 36"/>
              <p:cNvSpPr/>
              <p:nvPr/>
            </p:nvSpPr>
            <p:spPr>
              <a:xfrm>
                <a:off x="80521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24868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8000999" y="25146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8153640" y="28195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8153640" y="31240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8000999" y="31240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7848720" y="28195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8153640" y="29718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8000999"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83059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7" name="קבוצה 46"/>
          <p:cNvGrpSpPr/>
          <p:nvPr/>
        </p:nvGrpSpPr>
        <p:grpSpPr>
          <a:xfrm>
            <a:off x="8159520" y="2073818"/>
            <a:ext cx="1036800" cy="1451672"/>
            <a:chOff x="7315200" y="2286000"/>
            <a:chExt cx="1143000" cy="1600200"/>
          </a:xfrm>
        </p:grpSpPr>
        <p:sp>
          <p:nvSpPr>
            <p:cNvPr id="48" name="מלבן 47"/>
            <p:cNvSpPr/>
            <p:nvPr/>
          </p:nvSpPr>
          <p:spPr>
            <a:xfrm>
              <a:off x="7315200" y="22860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9" name="קבוצה 48"/>
            <p:cNvGrpSpPr/>
            <p:nvPr/>
          </p:nvGrpSpPr>
          <p:grpSpPr>
            <a:xfrm>
              <a:off x="7620120" y="2743199"/>
              <a:ext cx="609840" cy="914401"/>
              <a:chOff x="7620120" y="2743199"/>
              <a:chExt cx="609840" cy="914401"/>
            </a:xfrm>
          </p:grpSpPr>
          <p:sp>
            <p:nvSpPr>
              <p:cNvPr id="50" name="מחבר ישר 49"/>
              <p:cNvSpPr/>
              <p:nvPr/>
            </p:nvSpPr>
            <p:spPr>
              <a:xfrm>
                <a:off x="78235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8020079"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צורה חופשית 51"/>
              <p:cNvSpPr/>
              <p:nvPr/>
            </p:nvSpPr>
            <p:spPr>
              <a:xfrm>
                <a:off x="7772400" y="27431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925040" y="30481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92504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777240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flipV="1">
                <a:off x="7620120" y="30481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V="1">
                <a:off x="7925040" y="32004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77240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80773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0" name="קבוצה 59"/>
          <p:cNvGrpSpPr/>
          <p:nvPr/>
        </p:nvGrpSpPr>
        <p:grpSpPr>
          <a:xfrm>
            <a:off x="7952160" y="2281200"/>
            <a:ext cx="1036800" cy="1451672"/>
            <a:chOff x="7086600" y="2514600"/>
            <a:chExt cx="1143000" cy="1600200"/>
          </a:xfrm>
        </p:grpSpPr>
        <p:sp>
          <p:nvSpPr>
            <p:cNvPr id="61" name="מלבן 60"/>
            <p:cNvSpPr/>
            <p:nvPr/>
          </p:nvSpPr>
          <p:spPr>
            <a:xfrm>
              <a:off x="7086600" y="25146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7391520" y="2971800"/>
              <a:ext cx="609840" cy="914400"/>
              <a:chOff x="7391520" y="2971800"/>
              <a:chExt cx="609840" cy="914400"/>
            </a:xfrm>
          </p:grpSpPr>
          <p:sp>
            <p:nvSpPr>
              <p:cNvPr id="63" name="מחבר ישר 62"/>
              <p:cNvSpPr/>
              <p:nvPr/>
            </p:nvSpPr>
            <p:spPr>
              <a:xfrm>
                <a:off x="75949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779148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7543799" y="29718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7696440" y="32767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7696440" y="35812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H="1">
                <a:off x="7543799" y="35812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flipH="1" flipV="1">
                <a:off x="7391520" y="32767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flipV="1">
                <a:off x="7696440" y="34290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7543799"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78487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73" name="מלבן 72"/>
          <p:cNvSpPr/>
          <p:nvPr/>
        </p:nvSpPr>
        <p:spPr>
          <a:xfrm>
            <a:off x="7744800" y="2488581"/>
            <a:ext cx="1036800" cy="1451672"/>
          </a:xfrm>
          <a:prstGeom prst="rect">
            <a:avLst/>
          </a:prstGeom>
          <a:gradFill>
            <a:gsLst>
              <a:gs pos="0">
                <a:srgbClr val="FFFFFF"/>
              </a:gs>
              <a:gs pos="100000">
                <a:srgbClr val="B3B3B3"/>
              </a:gs>
            </a:gsLst>
            <a:lin ang="2700000"/>
          </a:gra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4" name="קבוצה 73"/>
          <p:cNvGrpSpPr/>
          <p:nvPr/>
        </p:nvGrpSpPr>
        <p:grpSpPr>
          <a:xfrm>
            <a:off x="6293280" y="4562399"/>
            <a:ext cx="829440" cy="1244290"/>
            <a:chOff x="5257800" y="5029200"/>
            <a:chExt cx="914400" cy="1371599"/>
          </a:xfrm>
        </p:grpSpPr>
        <p:sp>
          <p:nvSpPr>
            <p:cNvPr id="75" name="מחבר ישר 74"/>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8021062" y="2903347"/>
            <a:ext cx="553178" cy="829527"/>
            <a:chOff x="7162560" y="3200400"/>
            <a:chExt cx="609840" cy="914400"/>
          </a:xfrm>
        </p:grpSpPr>
        <p:sp>
          <p:nvSpPr>
            <p:cNvPr id="86" name="מחבר ישר 85"/>
            <p:cNvSpPr/>
            <p:nvPr/>
          </p:nvSpPr>
          <p:spPr>
            <a:xfrm>
              <a:off x="7365959"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756252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צורה חופשית 87"/>
            <p:cNvSpPr/>
            <p:nvPr/>
          </p:nvSpPr>
          <p:spPr>
            <a:xfrm>
              <a:off x="7314840" y="32004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67479" y="3505319"/>
              <a:ext cx="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7467479" y="3809880"/>
              <a:ext cx="152281"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7314840" y="3809880"/>
              <a:ext cx="152279"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7162560" y="3505319"/>
              <a:ext cx="304919" cy="15228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7467479" y="3657600"/>
              <a:ext cx="304921"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731484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61976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7" name="מציין מיקום של מספר שקופית 9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29</a:t>
            </a:fld>
            <a:endParaRPr lang="he-IL">
              <a:solidFill>
                <a:prstClr val="black"/>
              </a:solidFill>
            </a:endParaRPr>
          </a:p>
        </p:txBody>
      </p:sp>
    </p:spTree>
    <p:extLst>
      <p:ext uri="{BB962C8B-B14F-4D97-AF65-F5344CB8AC3E}">
        <p14:creationId xmlns:p14="http://schemas.microsoft.com/office/powerpoint/2010/main" val="99410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sz="2000" dirty="0" smtClean="0">
                <a:hlinkClick r:id="rId3"/>
              </a:rPr>
              <a:t>- https</a:t>
            </a:r>
            <a:r>
              <a:rPr lang="en-US" sz="2000" dirty="0">
                <a:hlinkClick r:id="rId3"/>
              </a:rPr>
              <a:t>://</a:t>
            </a:r>
            <a:r>
              <a:rPr lang="en-US" sz="2000" dirty="0" smtClean="0">
                <a:hlinkClick r:id="rId3"/>
              </a:rPr>
              <a:t>github.com/RamblingCookieMonster/Git-Presentation</a:t>
            </a:r>
            <a:r>
              <a:rPr lang="he-IL" sz="2000" dirty="0" smtClean="0"/>
              <a:t> </a:t>
            </a:r>
            <a:r>
              <a:rPr lang="he-IL" sz="2000" dirty="0"/>
              <a:t/>
            </a:r>
            <a:br>
              <a:rPr lang="he-IL" sz="2000" dirty="0"/>
            </a:br>
            <a:r>
              <a:rPr lang="en-US" sz="2000" dirty="0" smtClean="0"/>
              <a:t>- </a:t>
            </a:r>
            <a:r>
              <a:rPr lang="en-US" sz="2000" dirty="0" smtClean="0">
                <a:hlinkClick r:id="rId4"/>
              </a:rPr>
              <a:t>https</a:t>
            </a:r>
            <a:r>
              <a:rPr lang="en-US" sz="2000" dirty="0">
                <a:hlinkClick r:id="rId4"/>
              </a:rPr>
              <a:t>://</a:t>
            </a:r>
            <a:r>
              <a:rPr lang="en-US" sz="2000" dirty="0" smtClean="0">
                <a:hlinkClick r:id="rId4"/>
              </a:rPr>
              <a:t>github.com/jce-il/se-class-materials/tree/master/lecture</a:t>
            </a:r>
            <a:r>
              <a:rPr lang="en-US" sz="2000" dirty="0" smtClean="0"/>
              <a:t/>
            </a:r>
            <a:br>
              <a:rPr lang="en-US" sz="2000" dirty="0" smtClean="0"/>
            </a:br>
            <a:r>
              <a:rPr lang="en-US" sz="2000" dirty="0"/>
              <a:t>- </a:t>
            </a:r>
            <a:r>
              <a:rPr lang="en-US" sz="2000" dirty="0">
                <a:hlinkClick r:id="rId5"/>
              </a:rPr>
              <a:t>http://</a:t>
            </a:r>
            <a:r>
              <a:rPr lang="en-US" sz="2000" dirty="0" smtClean="0">
                <a:hlinkClick r:id="rId5"/>
              </a:rPr>
              <a:t>tom.preston-werner.com/2009/05/19/the-git-parable.html</a:t>
            </a:r>
            <a:r>
              <a:rPr lang="en-US" sz="2000" dirty="0" smtClean="0"/>
              <a:t> </a:t>
            </a:r>
            <a:endParaRPr lang="en-US" dirty="0"/>
          </a:p>
        </p:txBody>
      </p:sp>
      <p:pic>
        <p:nvPicPr>
          <p:cNvPr id="6" name="Picture Placeholder 5">
            <a:extLst>
              <a:ext uri="{FF2B5EF4-FFF2-40B4-BE49-F238E27FC236}">
                <a16:creationId xmlns:a16="http://schemas.microsoft.com/office/drawing/2014/main" id="{AF890B92-D44D-461B-A5E6-D4F348791F20}"/>
              </a:ext>
              <a:ext uri="{C183D7F6-B498-43B3-948B-1728B52AA6E4}">
                <adec:decorative xmlns="" xmlns:adec="http://schemas.microsoft.com/office/drawing/2017/decorative" val="1"/>
              </a:ext>
            </a:extLst>
          </p:cNvPr>
          <p:cNvPicPr>
            <a:picLocks noGrp="1" noChangeAspect="1"/>
          </p:cNvPicPr>
          <p:nvPr>
            <p:ph type="pic" sz="quarter" idx="17"/>
          </p:nvPr>
        </p:nvPicPr>
        <p:blipFill rotWithShape="1">
          <a:blip r:embed="rId6" cstate="email">
            <a:extLst>
              <a:ext uri="{28A0092B-C50C-407E-A947-70E740481C1C}">
                <a14:useLocalDpi xmlns:a14="http://schemas.microsoft.com/office/drawing/2010/main"/>
              </a:ext>
            </a:extLst>
          </a:blip>
          <a:srcRect/>
          <a:stretch/>
        </p:blipFill>
        <p:spPr>
          <a:xfrm>
            <a:off x="0" y="112976"/>
            <a:ext cx="12191999" cy="3278423"/>
          </a:xfrm>
        </p:spPr>
      </p:pic>
      <p:sp>
        <p:nvSpPr>
          <p:cNvPr id="34" name="Text Placeholder 33">
            <a:extLst>
              <a:ext uri="{FF2B5EF4-FFF2-40B4-BE49-F238E27FC236}">
                <a16:creationId xmlns:a16="http://schemas.microsoft.com/office/drawing/2014/main" id="{29455ACD-CCC6-4BEC-AA79-DC1C69D087DF}"/>
              </a:ext>
              <a:ext uri="{C183D7F6-B498-43B3-948B-1728B52AA6E4}">
                <adec:decorative xmlns=""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pPr algn="r" rtl="1"/>
            <a:r>
              <a:rPr lang="he-IL" dirty="0" smtClean="0"/>
              <a:t>איך נעשה את זה?</a:t>
            </a:r>
          </a:p>
          <a:p>
            <a:pPr marL="457200" indent="-457200" algn="r" rtl="1">
              <a:buFontTx/>
              <a:buChar char="-"/>
            </a:pPr>
            <a:r>
              <a:rPr lang="he-IL" dirty="0" smtClean="0"/>
              <a:t>מבוא לבקרת תצורה</a:t>
            </a:r>
          </a:p>
          <a:p>
            <a:pPr marL="457200" indent="-457200" algn="r" rtl="1">
              <a:buFontTx/>
              <a:buChar char="-"/>
            </a:pPr>
            <a:r>
              <a:rPr lang="he-IL" dirty="0" smtClean="0"/>
              <a:t>קצת על גיט וגיטהאב</a:t>
            </a:r>
          </a:p>
          <a:p>
            <a:pPr marL="457200" indent="-457200" algn="r" rtl="1">
              <a:buFontTx/>
              <a:buChar char="-"/>
            </a:pPr>
            <a:r>
              <a:rPr lang="he-IL" dirty="0" smtClean="0"/>
              <a:t>תרגול</a:t>
            </a:r>
          </a:p>
          <a:p>
            <a:pPr marL="457200" indent="-457200" algn="r" rtl="1">
              <a:buFontTx/>
              <a:buChar char="-"/>
            </a:pPr>
            <a:r>
              <a:rPr lang="he-IL" dirty="0" smtClean="0"/>
              <a:t>"משל גיט"</a:t>
            </a:r>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Grp="1" noChangeAspect="1"/>
          </p:cNvPicPr>
          <p:nvPr>
            <p:ph type="pic" sz="quarter" idx="21"/>
          </p:nvPr>
        </p:nvPicPr>
        <p:blipFill>
          <a:blip r:embed="rId7">
            <a:extLst>
              <a:ext uri="{96DAC541-7B7A-43D3-8B79-37D633B846F1}">
                <asvg:svgBlip xmlns="" xmlns:asvg="http://schemas.microsoft.com/office/drawing/2016/SVG/main" r:embed="rId8"/>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a:p>
            <a:pPr lvl="1" rtl="0" hangingPunct="0"/>
            <a:r>
              <a:rPr lang="en-US"/>
              <a:t>Remember what the</a:t>
            </a:r>
            <a:br>
              <a:rPr lang="en-US"/>
            </a:br>
            <a:r>
              <a:rPr lang="en-US"/>
              <a:t>daughter was like at</a:t>
            </a:r>
            <a:br>
              <a:rPr lang="en-US"/>
            </a:br>
            <a:r>
              <a:rPr lang="en-US"/>
              <a:t>each different stage</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grpSp>
        <p:nvGrpSpPr>
          <p:cNvPr id="21" name="קבוצה 20"/>
          <p:cNvGrpSpPr/>
          <p:nvPr/>
        </p:nvGrpSpPr>
        <p:grpSpPr>
          <a:xfrm>
            <a:off x="8574240" y="1659054"/>
            <a:ext cx="1036800" cy="1451672"/>
            <a:chOff x="7772400" y="1828800"/>
            <a:chExt cx="1143000" cy="1600200"/>
          </a:xfrm>
        </p:grpSpPr>
        <p:sp>
          <p:nvSpPr>
            <p:cNvPr id="22" name="מלבן 21"/>
            <p:cNvSpPr/>
            <p:nvPr/>
          </p:nvSpPr>
          <p:spPr>
            <a:xfrm>
              <a:off x="7772400" y="18288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8077320" y="2286000"/>
              <a:ext cx="609840" cy="914400"/>
              <a:chOff x="8077320" y="2286000"/>
              <a:chExt cx="609840" cy="914400"/>
            </a:xfrm>
          </p:grpSpPr>
          <p:sp>
            <p:nvSpPr>
              <p:cNvPr id="24" name="מחבר ישר 23"/>
              <p:cNvSpPr/>
              <p:nvPr/>
            </p:nvSpPr>
            <p:spPr>
              <a:xfrm>
                <a:off x="82807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847728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צורה חופשית 25"/>
              <p:cNvSpPr/>
              <p:nvPr/>
            </p:nvSpPr>
            <p:spPr>
              <a:xfrm>
                <a:off x="8229600" y="22860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8382240" y="2590919"/>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8382240" y="28954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8229600" y="2895479"/>
                <a:ext cx="152279"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8077320" y="2590919"/>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8382240" y="2743199"/>
                <a:ext cx="304920" cy="3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822960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85345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4" name="קבוצה 33"/>
          <p:cNvGrpSpPr/>
          <p:nvPr/>
        </p:nvGrpSpPr>
        <p:grpSpPr>
          <a:xfrm>
            <a:off x="8366879" y="1866436"/>
            <a:ext cx="1036800" cy="1451672"/>
            <a:chOff x="7543799" y="2057400"/>
            <a:chExt cx="1143000" cy="1600200"/>
          </a:xfrm>
        </p:grpSpPr>
        <p:sp>
          <p:nvSpPr>
            <p:cNvPr id="35" name="מלבן 34"/>
            <p:cNvSpPr/>
            <p:nvPr/>
          </p:nvSpPr>
          <p:spPr>
            <a:xfrm>
              <a:off x="7543799" y="20574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848720" y="2514600"/>
              <a:ext cx="609840" cy="914400"/>
              <a:chOff x="7848720" y="2514600"/>
              <a:chExt cx="609840" cy="914400"/>
            </a:xfrm>
          </p:grpSpPr>
          <p:sp>
            <p:nvSpPr>
              <p:cNvPr id="37" name="מחבר ישר 36"/>
              <p:cNvSpPr/>
              <p:nvPr/>
            </p:nvSpPr>
            <p:spPr>
              <a:xfrm>
                <a:off x="80521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24868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8000999" y="25146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8153640" y="28195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8153640" y="31240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8000999" y="31240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7848720" y="28195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8153640" y="29718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8000999"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83059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7" name="קבוצה 46"/>
          <p:cNvGrpSpPr/>
          <p:nvPr/>
        </p:nvGrpSpPr>
        <p:grpSpPr>
          <a:xfrm>
            <a:off x="8159520" y="2073818"/>
            <a:ext cx="1036800" cy="1451672"/>
            <a:chOff x="7315200" y="2286000"/>
            <a:chExt cx="1143000" cy="1600200"/>
          </a:xfrm>
        </p:grpSpPr>
        <p:sp>
          <p:nvSpPr>
            <p:cNvPr id="48" name="מלבן 47"/>
            <p:cNvSpPr/>
            <p:nvPr/>
          </p:nvSpPr>
          <p:spPr>
            <a:xfrm>
              <a:off x="7315200" y="22860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9" name="קבוצה 48"/>
            <p:cNvGrpSpPr/>
            <p:nvPr/>
          </p:nvGrpSpPr>
          <p:grpSpPr>
            <a:xfrm>
              <a:off x="7620120" y="2743199"/>
              <a:ext cx="609840" cy="914401"/>
              <a:chOff x="7620120" y="2743199"/>
              <a:chExt cx="609840" cy="914401"/>
            </a:xfrm>
          </p:grpSpPr>
          <p:sp>
            <p:nvSpPr>
              <p:cNvPr id="50" name="מחבר ישר 49"/>
              <p:cNvSpPr/>
              <p:nvPr/>
            </p:nvSpPr>
            <p:spPr>
              <a:xfrm>
                <a:off x="78235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8020079"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צורה חופשית 51"/>
              <p:cNvSpPr/>
              <p:nvPr/>
            </p:nvSpPr>
            <p:spPr>
              <a:xfrm>
                <a:off x="7772400" y="27431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925040" y="30481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92504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777240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flipV="1">
                <a:off x="7620120" y="30481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V="1">
                <a:off x="7925040" y="32004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77240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80773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0" name="קבוצה 59"/>
          <p:cNvGrpSpPr/>
          <p:nvPr/>
        </p:nvGrpSpPr>
        <p:grpSpPr>
          <a:xfrm>
            <a:off x="7952160" y="2281200"/>
            <a:ext cx="1036800" cy="1451672"/>
            <a:chOff x="7086600" y="2514600"/>
            <a:chExt cx="1143000" cy="1600200"/>
          </a:xfrm>
        </p:grpSpPr>
        <p:sp>
          <p:nvSpPr>
            <p:cNvPr id="61" name="מלבן 60"/>
            <p:cNvSpPr/>
            <p:nvPr/>
          </p:nvSpPr>
          <p:spPr>
            <a:xfrm>
              <a:off x="7086600" y="25146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7391520" y="2971800"/>
              <a:ext cx="609840" cy="914400"/>
              <a:chOff x="7391520" y="2971800"/>
              <a:chExt cx="609840" cy="914400"/>
            </a:xfrm>
          </p:grpSpPr>
          <p:sp>
            <p:nvSpPr>
              <p:cNvPr id="63" name="מחבר ישר 62"/>
              <p:cNvSpPr/>
              <p:nvPr/>
            </p:nvSpPr>
            <p:spPr>
              <a:xfrm>
                <a:off x="75949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779148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7543799" y="29718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7696440" y="32767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7696440" y="35812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H="1">
                <a:off x="7543799" y="35812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flipH="1" flipV="1">
                <a:off x="7391520" y="32767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flipV="1">
                <a:off x="7696440" y="34290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7543799"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78487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3" name="קבוצה 72"/>
          <p:cNvGrpSpPr/>
          <p:nvPr/>
        </p:nvGrpSpPr>
        <p:grpSpPr>
          <a:xfrm>
            <a:off x="7744800" y="2488581"/>
            <a:ext cx="1036800" cy="1451672"/>
            <a:chOff x="6858000" y="2743199"/>
            <a:chExt cx="1143000" cy="1600200"/>
          </a:xfrm>
        </p:grpSpPr>
        <p:sp>
          <p:nvSpPr>
            <p:cNvPr id="74" name="מלבן 73"/>
            <p:cNvSpPr/>
            <p:nvPr/>
          </p:nvSpPr>
          <p:spPr>
            <a:xfrm>
              <a:off x="6858000" y="2743199"/>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5" name="קבוצה 74"/>
            <p:cNvGrpSpPr/>
            <p:nvPr/>
          </p:nvGrpSpPr>
          <p:grpSpPr>
            <a:xfrm>
              <a:off x="7162920" y="3200400"/>
              <a:ext cx="609840" cy="914400"/>
              <a:chOff x="7162920" y="3200400"/>
              <a:chExt cx="609840" cy="914400"/>
            </a:xfrm>
          </p:grpSpPr>
          <p:sp>
            <p:nvSpPr>
              <p:cNvPr id="76" name="מחבר ישר 75"/>
              <p:cNvSpPr/>
              <p:nvPr/>
            </p:nvSpPr>
            <p:spPr>
              <a:xfrm>
                <a:off x="7366319"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מחבר ישר 76"/>
              <p:cNvSpPr/>
              <p:nvPr/>
            </p:nvSpPr>
            <p:spPr>
              <a:xfrm>
                <a:off x="756288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צורה חופשית 77"/>
              <p:cNvSpPr/>
              <p:nvPr/>
            </p:nvSpPr>
            <p:spPr>
              <a:xfrm>
                <a:off x="7315200" y="32004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7467840" y="3505319"/>
                <a:ext cx="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a:off x="7467840" y="38098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7315200" y="3809880"/>
                <a:ext cx="152279"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flipV="1">
                <a:off x="7162920" y="3505319"/>
                <a:ext cx="304920" cy="15228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V="1">
                <a:off x="7467840" y="36576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731520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762012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86" name="TextBox 85"/>
          <p:cNvSpPr txBox="1"/>
          <p:nvPr/>
        </p:nvSpPr>
        <p:spPr>
          <a:xfrm>
            <a:off x="2958559" y="426749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87" name="מחבר ישר 86"/>
          <p:cNvSpPr/>
          <p:nvPr/>
        </p:nvSpPr>
        <p:spPr>
          <a:xfrm flipV="1">
            <a:off x="2933395"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8" name="קבוצה 87"/>
          <p:cNvGrpSpPr/>
          <p:nvPr/>
        </p:nvGrpSpPr>
        <p:grpSpPr>
          <a:xfrm>
            <a:off x="6293280" y="4562399"/>
            <a:ext cx="829440" cy="1244290"/>
            <a:chOff x="5257800" y="5029200"/>
            <a:chExt cx="914400" cy="1371599"/>
          </a:xfrm>
        </p:grpSpPr>
        <p:sp>
          <p:nvSpPr>
            <p:cNvPr id="89" name="מחבר ישר 88"/>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צורה חופשית 90"/>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ציין מיקום של מספר שקופית 9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30</a:t>
            </a:fld>
            <a:endParaRPr lang="he-IL">
              <a:solidFill>
                <a:prstClr val="black"/>
              </a:solidFill>
            </a:endParaRPr>
          </a:p>
        </p:txBody>
      </p:sp>
    </p:spTree>
    <p:extLst>
      <p:ext uri="{BB962C8B-B14F-4D97-AF65-F5344CB8AC3E}">
        <p14:creationId xmlns:p14="http://schemas.microsoft.com/office/powerpoint/2010/main" val="77064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מציין מיקום של מספר שקופית 1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31</a:t>
            </a:fld>
            <a:endParaRPr lang="he-IL">
              <a:solidFill>
                <a:prstClr val="black"/>
              </a:solidFill>
            </a:endParaRPr>
          </a:p>
        </p:txBody>
      </p:sp>
    </p:spTree>
    <p:extLst>
      <p:ext uri="{BB962C8B-B14F-4D97-AF65-F5344CB8AC3E}">
        <p14:creationId xmlns:p14="http://schemas.microsoft.com/office/powerpoint/2010/main" val="159217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3549925" y="1452001"/>
            <a:ext cx="1213790" cy="1304825"/>
            <a:chOff x="2233440" y="1600560"/>
            <a:chExt cx="1338119" cy="1438326"/>
          </a:xfrm>
        </p:grpSpPr>
        <p:pic>
          <p:nvPicPr>
            <p:cNvPr id="14" name="תמונה 13"/>
            <p:cNvPicPr>
              <a:picLocks noChangeAspect="1"/>
            </p:cNvPicPr>
            <p:nvPr/>
          </p:nvPicPr>
          <p:blipFill>
            <a:blip r:embed="rId3">
              <a:lum/>
              <a:alphaModFix/>
            </a:blip>
            <a:srcRect/>
            <a:stretch>
              <a:fillRect/>
            </a:stretch>
          </p:blipFill>
          <p:spPr>
            <a:xfrm>
              <a:off x="2233440" y="1600560"/>
              <a:ext cx="1299960" cy="1299960"/>
            </a:xfrm>
            <a:prstGeom prst="rect">
              <a:avLst/>
            </a:prstGeom>
            <a:noFill/>
            <a:ln>
              <a:noFill/>
            </a:ln>
          </p:spPr>
        </p:pic>
        <p:sp>
          <p:nvSpPr>
            <p:cNvPr id="15" name="TextBox 14"/>
            <p:cNvSpPr txBox="1"/>
            <p:nvPr/>
          </p:nvSpPr>
          <p:spPr>
            <a:xfrm>
              <a:off x="2381057" y="2743560"/>
              <a:ext cx="1190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working.copy</a:t>
              </a:r>
            </a:p>
          </p:txBody>
        </p:sp>
      </p:grpSp>
      <p:sp>
        <p:nvSpPr>
          <p:cNvPr id="16" name="מחבר ישר 15"/>
          <p:cNvSpPr/>
          <p:nvPr/>
        </p:nvSpPr>
        <p:spPr>
          <a:xfrm>
            <a:off x="3108102" y="2073818"/>
            <a:ext cx="771967"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ציין מיקום של מספר שקופית 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32</a:t>
            </a:fld>
            <a:endParaRPr lang="he-IL">
              <a:solidFill>
                <a:prstClr val="black"/>
              </a:solidFill>
            </a:endParaRPr>
          </a:p>
        </p:txBody>
      </p:sp>
    </p:spTree>
    <p:extLst>
      <p:ext uri="{BB962C8B-B14F-4D97-AF65-F5344CB8AC3E}">
        <p14:creationId xmlns:p14="http://schemas.microsoft.com/office/powerpoint/2010/main" val="313849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3549925" y="1452325"/>
            <a:ext cx="1213790" cy="1304824"/>
            <a:chOff x="2233440" y="1600920"/>
            <a:chExt cx="1338119" cy="1438325"/>
          </a:xfrm>
        </p:grpSpPr>
        <p:pic>
          <p:nvPicPr>
            <p:cNvPr id="17" name="תמונה 16"/>
            <p:cNvPicPr>
              <a:picLocks noChangeAspect="1"/>
            </p:cNvPicPr>
            <p:nvPr/>
          </p:nvPicPr>
          <p:blipFill>
            <a:blip r:embed="rId3">
              <a:lum/>
              <a:alphaModFix/>
            </a:blip>
            <a:srcRect/>
            <a:stretch>
              <a:fillRect/>
            </a:stretch>
          </p:blipFill>
          <p:spPr>
            <a:xfrm>
              <a:off x="2233440" y="1600920"/>
              <a:ext cx="1299960" cy="1299960"/>
            </a:xfrm>
            <a:prstGeom prst="rect">
              <a:avLst/>
            </a:prstGeom>
            <a:noFill/>
            <a:ln>
              <a:noFill/>
            </a:ln>
          </p:spPr>
        </p:pic>
        <p:sp>
          <p:nvSpPr>
            <p:cNvPr id="18" name="TextBox 17"/>
            <p:cNvSpPr txBox="1"/>
            <p:nvPr/>
          </p:nvSpPr>
          <p:spPr>
            <a:xfrm>
              <a:off x="2381057" y="2743919"/>
              <a:ext cx="1190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working.copy</a:t>
              </a:r>
            </a:p>
          </p:txBody>
        </p:sp>
      </p:grpSp>
      <p:sp>
        <p:nvSpPr>
          <p:cNvPr id="19" name="מחבר ישר 18"/>
          <p:cNvSpPr/>
          <p:nvPr/>
        </p:nvSpPr>
        <p:spPr>
          <a:xfrm>
            <a:off x="4427040" y="2073818"/>
            <a:ext cx="62208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33</a:t>
            </a:fld>
            <a:endParaRPr lang="he-IL">
              <a:solidFill>
                <a:prstClr val="black"/>
              </a:solidFill>
            </a:endParaRPr>
          </a:p>
        </p:txBody>
      </p:sp>
    </p:spTree>
    <p:extLst>
      <p:ext uri="{BB962C8B-B14F-4D97-AF65-F5344CB8AC3E}">
        <p14:creationId xmlns:p14="http://schemas.microsoft.com/office/powerpoint/2010/main" val="380300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מחבר ישר 18"/>
          <p:cNvSpPr/>
          <p:nvPr/>
        </p:nvSpPr>
        <p:spPr>
          <a:xfrm>
            <a:off x="3597929" y="2073818"/>
            <a:ext cx="2902713"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34</a:t>
            </a:fld>
            <a:endParaRPr lang="he-IL">
              <a:solidFill>
                <a:prstClr val="black"/>
              </a:solidFill>
            </a:endParaRPr>
          </a:p>
        </p:txBody>
      </p:sp>
    </p:spTree>
    <p:extLst>
      <p:ext uri="{BB962C8B-B14F-4D97-AF65-F5344CB8AC3E}">
        <p14:creationId xmlns:p14="http://schemas.microsoft.com/office/powerpoint/2010/main" val="381970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pic>
        <p:nvPicPr>
          <p:cNvPr id="13" name="תמונה 12"/>
          <p:cNvPicPr>
            <a:picLocks noChangeAspect="1"/>
          </p:cNvPicPr>
          <p:nvPr/>
        </p:nvPicPr>
        <p:blipFill>
          <a:blip r:embed="rId4">
            <a:lum/>
            <a:alphaModFix/>
          </a:blip>
          <a:srcRect/>
          <a:stretch>
            <a:fillRect/>
          </a:stretch>
        </p:blipFill>
        <p:spPr>
          <a:xfrm>
            <a:off x="5114104" y="1516662"/>
            <a:ext cx="1179176" cy="1179300"/>
          </a:xfrm>
          <a:prstGeom prst="rect">
            <a:avLst/>
          </a:prstGeom>
          <a:noFill/>
          <a:ln>
            <a:noFill/>
          </a:ln>
        </p:spPr>
      </p:pic>
      <p:sp>
        <p:nvSpPr>
          <p:cNvPr id="14" name="TextBox 13"/>
          <p:cNvSpPr txBox="1"/>
          <p:nvPr/>
        </p:nvSpPr>
        <p:spPr>
          <a:xfrm>
            <a:off x="5221931" y="2488582"/>
            <a:ext cx="92636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nvGrpSpPr>
          <p:cNvPr id="15" name="קבוצה 14"/>
          <p:cNvGrpSpPr/>
          <p:nvPr/>
        </p:nvGrpSpPr>
        <p:grpSpPr>
          <a:xfrm>
            <a:off x="6529050" y="1516663"/>
            <a:ext cx="1179176" cy="1239834"/>
            <a:chOff x="5517720" y="1671839"/>
            <a:chExt cx="1299960" cy="1366687"/>
          </a:xfrm>
        </p:grpSpPr>
        <p:pic>
          <p:nvPicPr>
            <p:cNvPr id="16" name="תמונה 15"/>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7" name="TextBox 16"/>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5244726" y="3110731"/>
            <a:ext cx="829767" cy="1047475"/>
            <a:chOff x="4101840" y="3429000"/>
            <a:chExt cx="914760" cy="1154647"/>
          </a:xfrm>
        </p:grpSpPr>
        <p:pic>
          <p:nvPicPr>
            <p:cNvPr id="19" name="תמונה 18"/>
            <p:cNvPicPr>
              <a:picLocks noChangeAspect="1"/>
            </p:cNvPicPr>
            <p:nvPr/>
          </p:nvPicPr>
          <p:blipFill>
            <a:blip r:embed="rId5">
              <a:lum/>
              <a:alphaModFix/>
            </a:blip>
            <a:srcRect/>
            <a:stretch>
              <a:fillRect/>
            </a:stretch>
          </p:blipFill>
          <p:spPr>
            <a:xfrm>
              <a:off x="4101840" y="3429000"/>
              <a:ext cx="914760" cy="914760"/>
            </a:xfrm>
            <a:prstGeom prst="rect">
              <a:avLst/>
            </a:prstGeom>
            <a:noFill/>
            <a:ln>
              <a:noFill/>
            </a:ln>
          </p:spPr>
        </p:pic>
        <p:sp>
          <p:nvSpPr>
            <p:cNvPr id="20" name="TextBox 19"/>
            <p:cNvSpPr txBox="1"/>
            <p:nvPr/>
          </p:nvSpPr>
          <p:spPr>
            <a:xfrm>
              <a:off x="411123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1" name="מחבר ישר 20"/>
          <p:cNvSpPr/>
          <p:nvPr/>
        </p:nvSpPr>
        <p:spPr>
          <a:xfrm flipV="1">
            <a:off x="567120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flipV="1">
            <a:off x="712272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6714533" y="3111057"/>
            <a:ext cx="829767" cy="1047475"/>
            <a:chOff x="5722200" y="3429360"/>
            <a:chExt cx="914760" cy="1154647"/>
          </a:xfrm>
        </p:grpSpPr>
        <p:pic>
          <p:nvPicPr>
            <p:cNvPr id="24" name="תמונה 23"/>
            <p:cNvPicPr>
              <a:picLocks noChangeAspect="1"/>
            </p:cNvPicPr>
            <p:nvPr/>
          </p:nvPicPr>
          <p:blipFill>
            <a:blip r:embed="rId5">
              <a:lum/>
              <a:alphaModFix/>
            </a:blip>
            <a:srcRect/>
            <a:stretch>
              <a:fillRect/>
            </a:stretch>
          </p:blipFill>
          <p:spPr>
            <a:xfrm>
              <a:off x="5722200" y="3429360"/>
              <a:ext cx="914760" cy="914760"/>
            </a:xfrm>
            <a:prstGeom prst="rect">
              <a:avLst/>
            </a:prstGeom>
            <a:noFill/>
            <a:ln>
              <a:noFill/>
            </a:ln>
          </p:spPr>
        </p:pic>
        <p:sp>
          <p:nvSpPr>
            <p:cNvPr id="25" name="TextBox 24"/>
            <p:cNvSpPr txBox="1"/>
            <p:nvPr/>
          </p:nvSpPr>
          <p:spPr>
            <a:xfrm>
              <a:off x="5731595" y="428868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6" name="מלבן 25"/>
          <p:cNvSpPr/>
          <p:nvPr/>
        </p:nvSpPr>
        <p:spPr>
          <a:xfrm>
            <a:off x="4219680" y="4977164"/>
            <a:ext cx="2280960" cy="82952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2009-05-20 12:34:56</a:t>
            </a:r>
          </a:p>
          <a:p>
            <a:pPr algn="ct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sp>
        <p:nvSpPr>
          <p:cNvPr id="27" name="מלבן 26"/>
          <p:cNvSpPr/>
          <p:nvPr/>
        </p:nvSpPr>
        <p:spPr>
          <a:xfrm>
            <a:off x="6708003" y="4977163"/>
            <a:ext cx="2488319" cy="1244290"/>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sp>
        <p:nvSpPr>
          <p:cNvPr id="28" name="מחבר ישר 27"/>
          <p:cNvSpPr/>
          <p:nvPr/>
        </p:nvSpPr>
        <p:spPr>
          <a:xfrm flipV="1">
            <a:off x="4219680" y="3525493"/>
            <a:ext cx="1451520" cy="145167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7122720" y="3525493"/>
            <a:ext cx="1451520" cy="145167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ציין מיקום של מספר שקופית 3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35</a:t>
            </a:fld>
            <a:endParaRPr lang="he-IL">
              <a:solidFill>
                <a:prstClr val="black"/>
              </a:solidFill>
            </a:endParaRPr>
          </a:p>
        </p:txBody>
      </p:sp>
    </p:spTree>
    <p:extLst>
      <p:ext uri="{BB962C8B-B14F-4D97-AF65-F5344CB8AC3E}">
        <p14:creationId xmlns:p14="http://schemas.microsoft.com/office/powerpoint/2010/main" val="338488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36</a:t>
            </a:fld>
            <a:endParaRPr lang="he-IL">
              <a:solidFill>
                <a:prstClr val="black"/>
              </a:solidFill>
            </a:endParaRPr>
          </a:p>
        </p:txBody>
      </p:sp>
    </p:spTree>
    <p:extLst>
      <p:ext uri="{BB962C8B-B14F-4D97-AF65-F5344CB8AC3E}">
        <p14:creationId xmlns:p14="http://schemas.microsoft.com/office/powerpoint/2010/main" val="1196726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מחבר ישר 22"/>
          <p:cNvSpPr/>
          <p:nvPr/>
        </p:nvSpPr>
        <p:spPr>
          <a:xfrm>
            <a:off x="5671200" y="3525491"/>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4" name="קבוצה 23"/>
          <p:cNvGrpSpPr/>
          <p:nvPr/>
        </p:nvGrpSpPr>
        <p:grpSpPr>
          <a:xfrm>
            <a:off x="4349091" y="4267493"/>
            <a:ext cx="2530349" cy="1953961"/>
            <a:chOff x="3114465" y="4704120"/>
            <a:chExt cx="2789534" cy="2153880"/>
          </a:xfrm>
        </p:grpSpPr>
        <p:grpSp>
          <p:nvGrpSpPr>
            <p:cNvPr id="25" name="קבוצה 24"/>
            <p:cNvGrpSpPr/>
            <p:nvPr/>
          </p:nvGrpSpPr>
          <p:grpSpPr>
            <a:xfrm>
              <a:off x="4989600" y="5257800"/>
              <a:ext cx="914399" cy="1371600"/>
              <a:chOff x="4989600" y="5257800"/>
              <a:chExt cx="914399" cy="1371600"/>
            </a:xfrm>
          </p:grpSpPr>
          <p:sp>
            <p:nvSpPr>
              <p:cNvPr id="26" name="צורה חופשית 25"/>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4303800" y="5257800"/>
              <a:ext cx="914400" cy="1371600"/>
              <a:chOff x="4303800" y="5257800"/>
              <a:chExt cx="914400" cy="1371600"/>
            </a:xfrm>
          </p:grpSpPr>
          <p:sp>
            <p:nvSpPr>
              <p:cNvPr id="33" name="צורה חופשית 32"/>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4532400" y="4800600"/>
              <a:ext cx="914400" cy="1371600"/>
              <a:chOff x="4532400" y="4800600"/>
              <a:chExt cx="914400" cy="1371600"/>
            </a:xfrm>
          </p:grpSpPr>
          <p:sp>
            <p:nvSpPr>
              <p:cNvPr id="40" name="צורה חופשית 39"/>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846600" y="5029200"/>
              <a:ext cx="914400" cy="1371599"/>
              <a:chOff x="3846600" y="5029200"/>
              <a:chExt cx="914400" cy="1371599"/>
            </a:xfrm>
          </p:grpSpPr>
          <p:sp>
            <p:nvSpPr>
              <p:cNvPr id="47" name="צורה חופשית 46"/>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618000" y="5486399"/>
              <a:ext cx="914400" cy="1371601"/>
              <a:chOff x="3618000" y="5486399"/>
              <a:chExt cx="914400" cy="1371601"/>
            </a:xfrm>
          </p:grpSpPr>
          <p:sp>
            <p:nvSpPr>
              <p:cNvPr id="54" name="צורה חופשית 53"/>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TextBox 59"/>
            <p:cNvSpPr txBox="1"/>
            <p:nvPr/>
          </p:nvSpPr>
          <p:spPr>
            <a:xfrm>
              <a:off x="4134144" y="4704120"/>
              <a:ext cx="707136"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w00t!</a:t>
              </a:r>
            </a:p>
          </p:txBody>
        </p:sp>
        <p:sp>
          <p:nvSpPr>
            <p:cNvPr id="61" name="TextBox 60"/>
            <p:cNvSpPr txBox="1"/>
            <p:nvPr/>
          </p:nvSpPr>
          <p:spPr>
            <a:xfrm>
              <a:off x="5165745" y="4704120"/>
              <a:ext cx="648255"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cool!</a:t>
              </a:r>
            </a:p>
          </p:txBody>
        </p:sp>
        <p:sp>
          <p:nvSpPr>
            <p:cNvPr id="62" name="TextBox 61"/>
            <p:cNvSpPr txBox="1"/>
            <p:nvPr/>
          </p:nvSpPr>
          <p:spPr>
            <a:xfrm>
              <a:off x="3114465" y="5389920"/>
              <a:ext cx="648255"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nice!</a:t>
              </a:r>
            </a:p>
          </p:txBody>
        </p:sp>
      </p:grpSp>
      <p:sp>
        <p:nvSpPr>
          <p:cNvPr id="64" name="מציין מיקום של מספר שקופית 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37</a:t>
            </a:fld>
            <a:endParaRPr lang="he-IL">
              <a:solidFill>
                <a:prstClr val="black"/>
              </a:solidFill>
            </a:endParaRPr>
          </a:p>
        </p:txBody>
      </p:sp>
    </p:spTree>
    <p:extLst>
      <p:ext uri="{BB962C8B-B14F-4D97-AF65-F5344CB8AC3E}">
        <p14:creationId xmlns:p14="http://schemas.microsoft.com/office/powerpoint/2010/main" val="15620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3" name="קבוצה 22"/>
          <p:cNvGrpSpPr/>
          <p:nvPr/>
        </p:nvGrpSpPr>
        <p:grpSpPr>
          <a:xfrm>
            <a:off x="4805842" y="4355017"/>
            <a:ext cx="2073599" cy="1866436"/>
            <a:chOff x="3618000" y="4800600"/>
            <a:chExt cx="2285999" cy="2057400"/>
          </a:xfrm>
        </p:grpSpPr>
        <p:grpSp>
          <p:nvGrpSpPr>
            <p:cNvPr id="24" name="קבוצה 23"/>
            <p:cNvGrpSpPr/>
            <p:nvPr/>
          </p:nvGrpSpPr>
          <p:grpSpPr>
            <a:xfrm>
              <a:off x="4989600" y="5257800"/>
              <a:ext cx="914399" cy="1371600"/>
              <a:chOff x="4989600" y="5257800"/>
              <a:chExt cx="914399" cy="1371600"/>
            </a:xfrm>
          </p:grpSpPr>
          <p:sp>
            <p:nvSpPr>
              <p:cNvPr id="25" name="צורה חופשית 24"/>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4303800" y="5257800"/>
              <a:ext cx="914400" cy="1371600"/>
              <a:chOff x="4303800" y="5257800"/>
              <a:chExt cx="914400" cy="1371600"/>
            </a:xfrm>
          </p:grpSpPr>
          <p:sp>
            <p:nvSpPr>
              <p:cNvPr id="32" name="צורה חופשית 31"/>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4532400" y="4800600"/>
              <a:ext cx="914400" cy="1371600"/>
              <a:chOff x="4532400" y="4800600"/>
              <a:chExt cx="914400" cy="1371600"/>
            </a:xfrm>
          </p:grpSpPr>
          <p:sp>
            <p:nvSpPr>
              <p:cNvPr id="39" name="צורה חופשית 38"/>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5" name="קבוצה 44"/>
            <p:cNvGrpSpPr/>
            <p:nvPr/>
          </p:nvGrpSpPr>
          <p:grpSpPr>
            <a:xfrm>
              <a:off x="3846600" y="5029200"/>
              <a:ext cx="914400" cy="1371599"/>
              <a:chOff x="3846600" y="5029200"/>
              <a:chExt cx="914400" cy="1371599"/>
            </a:xfrm>
          </p:grpSpPr>
          <p:sp>
            <p:nvSpPr>
              <p:cNvPr id="46" name="צורה חופשית 45"/>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3618000" y="5486399"/>
              <a:ext cx="914400" cy="1371601"/>
              <a:chOff x="3618000" y="5486399"/>
              <a:chExt cx="914400" cy="1371601"/>
            </a:xfrm>
          </p:grpSpPr>
          <p:sp>
            <p:nvSpPr>
              <p:cNvPr id="53" name="צורה חופשית 52"/>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59" name="TextBox 58"/>
          <p:cNvSpPr txBox="1"/>
          <p:nvPr/>
        </p:nvSpPr>
        <p:spPr>
          <a:xfrm>
            <a:off x="6717347"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60" name="קבוצה 59"/>
          <p:cNvGrpSpPr/>
          <p:nvPr/>
        </p:nvGrpSpPr>
        <p:grpSpPr>
          <a:xfrm>
            <a:off x="7980569" y="2903348"/>
            <a:ext cx="1213792" cy="1239834"/>
            <a:chOff x="7117919" y="3200400"/>
            <a:chExt cx="1338121" cy="1366687"/>
          </a:xfrm>
        </p:grpSpPr>
        <p:pic>
          <p:nvPicPr>
            <p:cNvPr id="61" name="תמונה 60"/>
            <p:cNvPicPr>
              <a:picLocks noChangeAspect="1"/>
            </p:cNvPicPr>
            <p:nvPr/>
          </p:nvPicPr>
          <p:blipFill>
            <a:blip r:embed="rId4">
              <a:lum/>
              <a:alphaModFix/>
            </a:blip>
            <a:srcRect/>
            <a:stretch>
              <a:fillRect/>
            </a:stretch>
          </p:blipFill>
          <p:spPr>
            <a:xfrm>
              <a:off x="7117919" y="3200400"/>
              <a:ext cx="1299960" cy="1299960"/>
            </a:xfrm>
            <a:prstGeom prst="rect">
              <a:avLst/>
            </a:prstGeom>
            <a:noFill/>
            <a:ln>
              <a:noFill/>
            </a:ln>
          </p:spPr>
        </p:pic>
        <p:sp>
          <p:nvSpPr>
            <p:cNvPr id="62" name="TextBox 61"/>
            <p:cNvSpPr txBox="1"/>
            <p:nvPr/>
          </p:nvSpPr>
          <p:spPr>
            <a:xfrm>
              <a:off x="722743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64" name="מציין מיקום של מספר שקופית 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38</a:t>
            </a:fld>
            <a:endParaRPr lang="he-IL">
              <a:solidFill>
                <a:prstClr val="black"/>
              </a:solidFill>
            </a:endParaRPr>
          </a:p>
        </p:txBody>
      </p:sp>
    </p:spTree>
    <p:extLst>
      <p:ext uri="{BB962C8B-B14F-4D97-AF65-F5344CB8AC3E}">
        <p14:creationId xmlns:p14="http://schemas.microsoft.com/office/powerpoint/2010/main" val="384775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3" name="קבוצה 22"/>
          <p:cNvGrpSpPr/>
          <p:nvPr/>
        </p:nvGrpSpPr>
        <p:grpSpPr>
          <a:xfrm>
            <a:off x="4327733" y="4103547"/>
            <a:ext cx="2551707" cy="2117907"/>
            <a:chOff x="3090919" y="4523400"/>
            <a:chExt cx="2813080" cy="2334600"/>
          </a:xfrm>
        </p:grpSpPr>
        <p:grpSp>
          <p:nvGrpSpPr>
            <p:cNvPr id="24" name="קבוצה 23"/>
            <p:cNvGrpSpPr/>
            <p:nvPr/>
          </p:nvGrpSpPr>
          <p:grpSpPr>
            <a:xfrm>
              <a:off x="4989600" y="5257800"/>
              <a:ext cx="914399" cy="1371600"/>
              <a:chOff x="4989600" y="5257800"/>
              <a:chExt cx="914399" cy="1371600"/>
            </a:xfrm>
          </p:grpSpPr>
          <p:sp>
            <p:nvSpPr>
              <p:cNvPr id="25" name="צורה חופשית 24"/>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4303800" y="5257800"/>
              <a:ext cx="914400" cy="1371600"/>
              <a:chOff x="4303800" y="5257800"/>
              <a:chExt cx="914400" cy="1371600"/>
            </a:xfrm>
          </p:grpSpPr>
          <p:sp>
            <p:nvSpPr>
              <p:cNvPr id="32" name="צורה חופשית 31"/>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4532400" y="4800600"/>
              <a:ext cx="914400" cy="1371600"/>
              <a:chOff x="4532400" y="4800600"/>
              <a:chExt cx="914400" cy="1371600"/>
            </a:xfrm>
          </p:grpSpPr>
          <p:sp>
            <p:nvSpPr>
              <p:cNvPr id="39" name="צורה חופשית 38"/>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5" name="קבוצה 44"/>
            <p:cNvGrpSpPr/>
            <p:nvPr/>
          </p:nvGrpSpPr>
          <p:grpSpPr>
            <a:xfrm>
              <a:off x="3846600" y="5029200"/>
              <a:ext cx="914400" cy="1371599"/>
              <a:chOff x="3846600" y="5029200"/>
              <a:chExt cx="914400" cy="1371599"/>
            </a:xfrm>
          </p:grpSpPr>
          <p:sp>
            <p:nvSpPr>
              <p:cNvPr id="46" name="צורה חופשית 45"/>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3618000" y="5486399"/>
              <a:ext cx="914400" cy="1371601"/>
              <a:chOff x="3618000" y="5486399"/>
              <a:chExt cx="914400" cy="1371601"/>
            </a:xfrm>
          </p:grpSpPr>
          <p:sp>
            <p:nvSpPr>
              <p:cNvPr id="53" name="צורה חופשית 52"/>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TextBox 58"/>
            <p:cNvSpPr txBox="1"/>
            <p:nvPr/>
          </p:nvSpPr>
          <p:spPr>
            <a:xfrm>
              <a:off x="4140750" y="4523400"/>
              <a:ext cx="1635810" cy="341589"/>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Does not work!</a:t>
              </a:r>
            </a:p>
          </p:txBody>
        </p:sp>
        <p:sp>
          <p:nvSpPr>
            <p:cNvPr id="60" name="TextBox 59"/>
            <p:cNvSpPr txBox="1"/>
            <p:nvPr/>
          </p:nvSpPr>
          <p:spPr>
            <a:xfrm>
              <a:off x="3090919" y="5389920"/>
              <a:ext cx="636520"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Boo!</a:t>
              </a:r>
            </a:p>
          </p:txBody>
        </p:sp>
      </p:grpSp>
      <p:sp>
        <p:nvSpPr>
          <p:cNvPr id="61" name="TextBox 60"/>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62" name="קבוצה 61"/>
          <p:cNvGrpSpPr/>
          <p:nvPr/>
        </p:nvGrpSpPr>
        <p:grpSpPr>
          <a:xfrm>
            <a:off x="7980897" y="2903348"/>
            <a:ext cx="1213791" cy="1239834"/>
            <a:chOff x="7118280" y="3200400"/>
            <a:chExt cx="1338120" cy="1366687"/>
          </a:xfrm>
        </p:grpSpPr>
        <p:pic>
          <p:nvPicPr>
            <p:cNvPr id="63" name="תמונה 62"/>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64" name="TextBox 63"/>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66" name="מציין מיקום של מספר שקופית 6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39</a:t>
            </a:fld>
            <a:endParaRPr lang="he-IL">
              <a:solidFill>
                <a:prstClr val="black"/>
              </a:solidFill>
            </a:endParaRPr>
          </a:p>
        </p:txBody>
      </p:sp>
    </p:spTree>
    <p:extLst>
      <p:ext uri="{BB962C8B-B14F-4D97-AF65-F5344CB8AC3E}">
        <p14:creationId xmlns:p14="http://schemas.microsoft.com/office/powerpoint/2010/main" val="161977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Warren Frame</a:t>
            </a:r>
            <a:endParaRPr lang="en-US" dirty="0"/>
          </a:p>
        </p:txBody>
      </p:sp>
      <p:sp>
        <p:nvSpPr>
          <p:cNvPr id="2" name="Title 1"/>
          <p:cNvSpPr>
            <a:spLocks noGrp="1"/>
          </p:cNvSpPr>
          <p:nvPr>
            <p:ph type="ctrTitle"/>
          </p:nvPr>
        </p:nvSpPr>
        <p:spPr/>
        <p:txBody>
          <a:bodyPr/>
          <a:lstStyle/>
          <a:p>
            <a:r>
              <a:rPr lang="en-US" dirty="0" smtClean="0"/>
              <a:t>A Crash Course in Version Control and Git</a:t>
            </a:r>
            <a:endParaRPr lang="en-US" dirty="0"/>
          </a:p>
        </p:txBody>
      </p:sp>
    </p:spTree>
    <p:extLst>
      <p:ext uri="{BB962C8B-B14F-4D97-AF65-F5344CB8AC3E}">
        <p14:creationId xmlns:p14="http://schemas.microsoft.com/office/powerpoint/2010/main" val="282544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מחבר ישר 22"/>
          <p:cNvSpPr/>
          <p:nvPr/>
        </p:nvSpPr>
        <p:spPr>
          <a:xfrm flipH="1" flipV="1">
            <a:off x="3390240" y="2281200"/>
            <a:ext cx="165888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TextBox 23"/>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5" name="קבוצה 24"/>
          <p:cNvGrpSpPr/>
          <p:nvPr/>
        </p:nvGrpSpPr>
        <p:grpSpPr>
          <a:xfrm>
            <a:off x="7980897" y="2903348"/>
            <a:ext cx="1213791" cy="1239834"/>
            <a:chOff x="7118280" y="3200400"/>
            <a:chExt cx="1338120" cy="1366687"/>
          </a:xfrm>
        </p:grpSpPr>
        <p:pic>
          <p:nvPicPr>
            <p:cNvPr id="26" name="תמונה 25"/>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27" name="TextBox 26"/>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29" name="מציין מיקום של מספר שקופית 2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40</a:t>
            </a:fld>
            <a:endParaRPr lang="he-IL">
              <a:solidFill>
                <a:prstClr val="black"/>
              </a:solidFill>
            </a:endParaRPr>
          </a:p>
        </p:txBody>
      </p:sp>
    </p:spTree>
    <p:extLst>
      <p:ext uri="{BB962C8B-B14F-4D97-AF65-F5344CB8AC3E}">
        <p14:creationId xmlns:p14="http://schemas.microsoft.com/office/powerpoint/2010/main" val="71740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TextBox 22"/>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4" name="קבוצה 23"/>
          <p:cNvGrpSpPr/>
          <p:nvPr/>
        </p:nvGrpSpPr>
        <p:grpSpPr>
          <a:xfrm>
            <a:off x="7980897" y="2903348"/>
            <a:ext cx="1213791" cy="1239834"/>
            <a:chOff x="7118280" y="3200400"/>
            <a:chExt cx="1338120" cy="1366687"/>
          </a:xfrm>
        </p:grpSpPr>
        <p:pic>
          <p:nvPicPr>
            <p:cNvPr id="25" name="תמונה 24"/>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26" name="TextBox 25"/>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27" name="TextBox 26"/>
          <p:cNvSpPr txBox="1"/>
          <p:nvPr/>
        </p:nvSpPr>
        <p:spPr>
          <a:xfrm>
            <a:off x="2541049" y="4180296"/>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grpSp>
        <p:nvGrpSpPr>
          <p:cNvPr id="28" name="קבוצה 27"/>
          <p:cNvGrpSpPr/>
          <p:nvPr/>
        </p:nvGrpSpPr>
        <p:grpSpPr>
          <a:xfrm>
            <a:off x="5077532" y="4147638"/>
            <a:ext cx="1213791" cy="1239834"/>
            <a:chOff x="3917520" y="4572000"/>
            <a:chExt cx="1338120" cy="1366687"/>
          </a:xfrm>
        </p:grpSpPr>
        <p:pic>
          <p:nvPicPr>
            <p:cNvPr id="29" name="תמונה 28"/>
            <p:cNvPicPr>
              <a:picLocks noChangeAspect="1"/>
            </p:cNvPicPr>
            <p:nvPr/>
          </p:nvPicPr>
          <p:blipFill>
            <a:blip r:embed="rId4">
              <a:lum/>
              <a:alphaModFix/>
            </a:blip>
            <a:srcRect/>
            <a:stretch>
              <a:fillRect/>
            </a:stretch>
          </p:blipFill>
          <p:spPr>
            <a:xfrm>
              <a:off x="3917520" y="4572000"/>
              <a:ext cx="1299960" cy="1299960"/>
            </a:xfrm>
            <a:prstGeom prst="rect">
              <a:avLst/>
            </a:prstGeom>
            <a:noFill/>
            <a:ln>
              <a:noFill/>
            </a:ln>
          </p:spPr>
        </p:pic>
        <p:sp>
          <p:nvSpPr>
            <p:cNvPr id="30" name="TextBox 29"/>
            <p:cNvSpPr txBox="1"/>
            <p:nvPr/>
          </p:nvSpPr>
          <p:spPr>
            <a:xfrm>
              <a:off x="4039620" y="564336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1" name="TextBox 30"/>
          <p:cNvSpPr txBox="1"/>
          <p:nvPr/>
        </p:nvSpPr>
        <p:spPr>
          <a:xfrm>
            <a:off x="5400333" y="4510801"/>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41</a:t>
            </a:fld>
            <a:endParaRPr lang="he-IL">
              <a:solidFill>
                <a:prstClr val="black"/>
              </a:solidFill>
            </a:endParaRPr>
          </a:p>
        </p:txBody>
      </p:sp>
    </p:spTree>
    <p:extLst>
      <p:ext uri="{BB962C8B-B14F-4D97-AF65-F5344CB8AC3E}">
        <p14:creationId xmlns:p14="http://schemas.microsoft.com/office/powerpoint/2010/main" val="386924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flipH="1">
            <a:off x="3597602" y="1420320"/>
            <a:ext cx="5818489" cy="4178988"/>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חבר ישר 10"/>
          <p:cNvSpPr/>
          <p:nvPr/>
        </p:nvSpPr>
        <p:spPr>
          <a:xfrm flipV="1">
            <a:off x="2975520" y="3525491"/>
            <a:ext cx="829440" cy="103690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42</a:t>
            </a:fld>
            <a:endParaRPr lang="he-IL">
              <a:solidFill>
                <a:prstClr val="black"/>
              </a:solidFill>
            </a:endParaRPr>
          </a:p>
        </p:txBody>
      </p:sp>
    </p:spTree>
    <p:extLst>
      <p:ext uri="{BB962C8B-B14F-4D97-AF65-F5344CB8AC3E}">
        <p14:creationId xmlns:p14="http://schemas.microsoft.com/office/powerpoint/2010/main" val="699831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flipH="1">
            <a:off x="3597602" y="1420320"/>
            <a:ext cx="5818489" cy="4178988"/>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4">
            <a:lum/>
            <a:alphaModFix/>
          </a:blip>
          <a:srcRect/>
          <a:stretch>
            <a:fillRect/>
          </a:stretch>
        </p:blipFill>
        <p:spPr>
          <a:xfrm>
            <a:off x="3597601" y="2903345"/>
            <a:ext cx="622079" cy="622144"/>
          </a:xfrm>
          <a:prstGeom prst="rect">
            <a:avLst/>
          </a:prstGeom>
          <a:noFill/>
          <a:ln>
            <a:noFill/>
          </a:ln>
        </p:spPr>
      </p:pic>
      <p:pic>
        <p:nvPicPr>
          <p:cNvPr id="12" name="תמונה 11"/>
          <p:cNvPicPr>
            <a:picLocks noChangeAspect="1"/>
          </p:cNvPicPr>
          <p:nvPr/>
        </p:nvPicPr>
        <p:blipFill>
          <a:blip r:embed="rId4">
            <a:lum/>
            <a:alphaModFix/>
          </a:blip>
          <a:srcRect/>
          <a:stretch>
            <a:fillRect/>
          </a:stretch>
        </p:blipFill>
        <p:spPr>
          <a:xfrm>
            <a:off x="8574243" y="4769781"/>
            <a:ext cx="622079" cy="622144"/>
          </a:xfrm>
          <a:prstGeom prst="rect">
            <a:avLst/>
          </a:prstGeom>
          <a:noFill/>
          <a:ln>
            <a:noFill/>
          </a:ln>
        </p:spPr>
      </p:pic>
      <p:pic>
        <p:nvPicPr>
          <p:cNvPr id="13" name="תמונה 12"/>
          <p:cNvPicPr>
            <a:picLocks noChangeAspect="1"/>
          </p:cNvPicPr>
          <p:nvPr/>
        </p:nvPicPr>
        <p:blipFill>
          <a:blip r:embed="rId4">
            <a:lum/>
            <a:alphaModFix/>
          </a:blip>
          <a:srcRect/>
          <a:stretch>
            <a:fillRect/>
          </a:stretch>
        </p:blipFill>
        <p:spPr>
          <a:xfrm>
            <a:off x="8574243" y="3940254"/>
            <a:ext cx="622079" cy="622144"/>
          </a:xfrm>
          <a:prstGeom prst="rect">
            <a:avLst/>
          </a:prstGeom>
          <a:noFill/>
          <a:ln>
            <a:noFill/>
          </a:ln>
        </p:spPr>
      </p:pic>
      <p:pic>
        <p:nvPicPr>
          <p:cNvPr id="14" name="תמונה 13"/>
          <p:cNvPicPr>
            <a:picLocks noChangeAspect="1"/>
          </p:cNvPicPr>
          <p:nvPr/>
        </p:nvPicPr>
        <p:blipFill>
          <a:blip r:embed="rId4">
            <a:lum/>
            <a:alphaModFix/>
          </a:blip>
          <a:srcRect/>
          <a:stretch>
            <a:fillRect/>
          </a:stretch>
        </p:blipFill>
        <p:spPr>
          <a:xfrm>
            <a:off x="8574243" y="3110727"/>
            <a:ext cx="622079" cy="622144"/>
          </a:xfrm>
          <a:prstGeom prst="rect">
            <a:avLst/>
          </a:prstGeom>
          <a:noFill/>
          <a:ln>
            <a:noFill/>
          </a:ln>
        </p:spPr>
      </p:pic>
      <p:pic>
        <p:nvPicPr>
          <p:cNvPr id="15" name="תמונה 14"/>
          <p:cNvPicPr>
            <a:picLocks noChangeAspect="1"/>
          </p:cNvPicPr>
          <p:nvPr/>
        </p:nvPicPr>
        <p:blipFill>
          <a:blip r:embed="rId4">
            <a:lum/>
            <a:alphaModFix/>
          </a:blip>
          <a:srcRect/>
          <a:stretch>
            <a:fillRect/>
          </a:stretch>
        </p:blipFill>
        <p:spPr>
          <a:xfrm>
            <a:off x="8574243" y="2281200"/>
            <a:ext cx="622079" cy="622144"/>
          </a:xfrm>
          <a:prstGeom prst="rect">
            <a:avLst/>
          </a:prstGeom>
          <a:noFill/>
          <a:ln>
            <a:noFill/>
          </a:ln>
        </p:spPr>
      </p:pic>
      <p:pic>
        <p:nvPicPr>
          <p:cNvPr id="16" name="תמונה 15"/>
          <p:cNvPicPr>
            <a:picLocks noChangeAspect="1"/>
          </p:cNvPicPr>
          <p:nvPr/>
        </p:nvPicPr>
        <p:blipFill>
          <a:blip r:embed="rId4">
            <a:lum/>
            <a:alphaModFix/>
          </a:blip>
          <a:srcRect/>
          <a:stretch>
            <a:fillRect/>
          </a:stretch>
        </p:blipFill>
        <p:spPr>
          <a:xfrm>
            <a:off x="8574243" y="1451673"/>
            <a:ext cx="622079" cy="622144"/>
          </a:xfrm>
          <a:prstGeom prst="rect">
            <a:avLst/>
          </a:prstGeom>
          <a:noFill/>
          <a:ln>
            <a:noFill/>
          </a:ln>
        </p:spPr>
      </p:pic>
      <p:pic>
        <p:nvPicPr>
          <p:cNvPr id="17" name="תמונה 16"/>
          <p:cNvPicPr>
            <a:picLocks noChangeAspect="1"/>
          </p:cNvPicPr>
          <p:nvPr/>
        </p:nvPicPr>
        <p:blipFill>
          <a:blip r:embed="rId4">
            <a:lum/>
            <a:alphaModFix/>
          </a:blip>
          <a:srcRect/>
          <a:stretch>
            <a:fillRect/>
          </a:stretch>
        </p:blipFill>
        <p:spPr>
          <a:xfrm>
            <a:off x="7537443" y="2488581"/>
            <a:ext cx="622079" cy="622144"/>
          </a:xfrm>
          <a:prstGeom prst="rect">
            <a:avLst/>
          </a:prstGeom>
          <a:noFill/>
          <a:ln>
            <a:noFill/>
          </a:ln>
        </p:spPr>
      </p:pic>
      <p:pic>
        <p:nvPicPr>
          <p:cNvPr id="18" name="תמונה 17"/>
          <p:cNvPicPr>
            <a:picLocks noChangeAspect="1"/>
          </p:cNvPicPr>
          <p:nvPr/>
        </p:nvPicPr>
        <p:blipFill>
          <a:blip r:embed="rId4">
            <a:lum/>
            <a:alphaModFix/>
          </a:blip>
          <a:srcRect/>
          <a:stretch>
            <a:fillRect/>
          </a:stretch>
        </p:blipFill>
        <p:spPr>
          <a:xfrm>
            <a:off x="6500642" y="3110727"/>
            <a:ext cx="622079" cy="622144"/>
          </a:xfrm>
          <a:prstGeom prst="rect">
            <a:avLst/>
          </a:prstGeom>
          <a:noFill/>
          <a:ln>
            <a:noFill/>
          </a:ln>
        </p:spPr>
      </p:pic>
      <p:pic>
        <p:nvPicPr>
          <p:cNvPr id="19" name="תמונה 18"/>
          <p:cNvPicPr>
            <a:picLocks noChangeAspect="1"/>
          </p:cNvPicPr>
          <p:nvPr/>
        </p:nvPicPr>
        <p:blipFill>
          <a:blip r:embed="rId4">
            <a:lum/>
            <a:alphaModFix/>
          </a:blip>
          <a:srcRect/>
          <a:stretch>
            <a:fillRect/>
          </a:stretch>
        </p:blipFill>
        <p:spPr>
          <a:xfrm>
            <a:off x="6500642" y="2488581"/>
            <a:ext cx="622079" cy="622144"/>
          </a:xfrm>
          <a:prstGeom prst="rect">
            <a:avLst/>
          </a:prstGeom>
          <a:noFill/>
          <a:ln>
            <a:noFill/>
          </a:ln>
        </p:spPr>
      </p:pic>
      <p:pic>
        <p:nvPicPr>
          <p:cNvPr id="20" name="תמונה 19"/>
          <p:cNvPicPr>
            <a:picLocks noChangeAspect="1"/>
          </p:cNvPicPr>
          <p:nvPr/>
        </p:nvPicPr>
        <p:blipFill>
          <a:blip r:embed="rId4">
            <a:lum/>
            <a:alphaModFix/>
          </a:blip>
          <a:srcRect/>
          <a:stretch>
            <a:fillRect/>
          </a:stretch>
        </p:blipFill>
        <p:spPr>
          <a:xfrm>
            <a:off x="6915363" y="1866438"/>
            <a:ext cx="622079" cy="622144"/>
          </a:xfrm>
          <a:prstGeom prst="rect">
            <a:avLst/>
          </a:prstGeom>
          <a:noFill/>
          <a:ln>
            <a:noFill/>
          </a:ln>
        </p:spPr>
      </p:pic>
      <p:pic>
        <p:nvPicPr>
          <p:cNvPr id="21" name="תמונה 20"/>
          <p:cNvPicPr>
            <a:picLocks noChangeAspect="1"/>
          </p:cNvPicPr>
          <p:nvPr/>
        </p:nvPicPr>
        <p:blipFill>
          <a:blip r:embed="rId4">
            <a:lum/>
            <a:alphaModFix/>
          </a:blip>
          <a:srcRect/>
          <a:stretch>
            <a:fillRect/>
          </a:stretch>
        </p:blipFill>
        <p:spPr>
          <a:xfrm>
            <a:off x="5878563" y="1659056"/>
            <a:ext cx="622079" cy="622144"/>
          </a:xfrm>
          <a:prstGeom prst="rect">
            <a:avLst/>
          </a:prstGeom>
          <a:noFill/>
          <a:ln>
            <a:noFill/>
          </a:ln>
        </p:spPr>
      </p:pic>
      <p:pic>
        <p:nvPicPr>
          <p:cNvPr id="22" name="תמונה 21"/>
          <p:cNvPicPr>
            <a:picLocks noChangeAspect="1"/>
          </p:cNvPicPr>
          <p:nvPr/>
        </p:nvPicPr>
        <p:blipFill>
          <a:blip r:embed="rId4">
            <a:lum/>
            <a:alphaModFix/>
          </a:blip>
          <a:srcRect/>
          <a:stretch>
            <a:fillRect/>
          </a:stretch>
        </p:blipFill>
        <p:spPr>
          <a:xfrm>
            <a:off x="5463843" y="2488581"/>
            <a:ext cx="622079" cy="622144"/>
          </a:xfrm>
          <a:prstGeom prst="rect">
            <a:avLst/>
          </a:prstGeom>
          <a:noFill/>
          <a:ln>
            <a:noFill/>
          </a:ln>
        </p:spPr>
      </p:pic>
      <p:pic>
        <p:nvPicPr>
          <p:cNvPr id="23" name="תמונה 22"/>
          <p:cNvPicPr>
            <a:picLocks noChangeAspect="1"/>
          </p:cNvPicPr>
          <p:nvPr/>
        </p:nvPicPr>
        <p:blipFill>
          <a:blip r:embed="rId4">
            <a:lum/>
            <a:alphaModFix/>
          </a:blip>
          <a:srcRect/>
          <a:stretch>
            <a:fillRect/>
          </a:stretch>
        </p:blipFill>
        <p:spPr>
          <a:xfrm>
            <a:off x="4841763" y="1866438"/>
            <a:ext cx="622079" cy="622144"/>
          </a:xfrm>
          <a:prstGeom prst="rect">
            <a:avLst/>
          </a:prstGeom>
          <a:noFill/>
          <a:ln>
            <a:noFill/>
          </a:ln>
        </p:spPr>
      </p:pic>
      <p:pic>
        <p:nvPicPr>
          <p:cNvPr id="24" name="תמונה 23"/>
          <p:cNvPicPr>
            <a:picLocks noChangeAspect="1"/>
          </p:cNvPicPr>
          <p:nvPr/>
        </p:nvPicPr>
        <p:blipFill>
          <a:blip r:embed="rId4">
            <a:lum/>
            <a:alphaModFix/>
          </a:blip>
          <a:srcRect/>
          <a:stretch>
            <a:fillRect/>
          </a:stretch>
        </p:blipFill>
        <p:spPr>
          <a:xfrm>
            <a:off x="5049123" y="3110727"/>
            <a:ext cx="622079" cy="622144"/>
          </a:xfrm>
          <a:prstGeom prst="rect">
            <a:avLst/>
          </a:prstGeom>
          <a:noFill/>
          <a:ln>
            <a:noFill/>
          </a:ln>
        </p:spPr>
      </p:pic>
      <p:pic>
        <p:nvPicPr>
          <p:cNvPr id="25" name="תמונה 24"/>
          <p:cNvPicPr>
            <a:picLocks noChangeAspect="1"/>
          </p:cNvPicPr>
          <p:nvPr/>
        </p:nvPicPr>
        <p:blipFill>
          <a:blip r:embed="rId4">
            <a:lum/>
            <a:alphaModFix/>
          </a:blip>
          <a:srcRect/>
          <a:stretch>
            <a:fillRect/>
          </a:stretch>
        </p:blipFill>
        <p:spPr>
          <a:xfrm>
            <a:off x="4427043" y="2695965"/>
            <a:ext cx="622079" cy="622144"/>
          </a:xfrm>
          <a:prstGeom prst="rect">
            <a:avLst/>
          </a:prstGeom>
          <a:noFill/>
          <a:ln>
            <a:noFill/>
          </a:ln>
        </p:spPr>
      </p:pic>
      <p:sp>
        <p:nvSpPr>
          <p:cNvPr id="26" name="מחבר ישר 25"/>
          <p:cNvSpPr/>
          <p:nvPr/>
        </p:nvSpPr>
        <p:spPr>
          <a:xfrm flipV="1">
            <a:off x="4012322" y="3110726"/>
            <a:ext cx="414721" cy="207382"/>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flipV="1">
            <a:off x="4841760" y="2903345"/>
            <a:ext cx="622080" cy="207382"/>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5256480" y="2281199"/>
            <a:ext cx="414720"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V="1">
            <a:off x="5463841" y="3024182"/>
            <a:ext cx="250791" cy="501309"/>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5878563" y="2903345"/>
            <a:ext cx="622079"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6915360" y="2903345"/>
            <a:ext cx="622080"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6293280" y="2073818"/>
            <a:ext cx="622080"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330082" y="2281199"/>
            <a:ext cx="414721"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flipV="1">
            <a:off x="6915360" y="3006874"/>
            <a:ext cx="622080" cy="518619"/>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7952160" y="2903345"/>
            <a:ext cx="622080"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8988960" y="1866438"/>
            <a:ext cx="0" cy="62214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8988960" y="2695964"/>
            <a:ext cx="0" cy="622145"/>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988960" y="3525491"/>
            <a:ext cx="0" cy="622145"/>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8988960" y="4355019"/>
            <a:ext cx="0" cy="62214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TextBox 39"/>
          <p:cNvSpPr txBox="1"/>
          <p:nvPr/>
        </p:nvSpPr>
        <p:spPr>
          <a:xfrm>
            <a:off x="2958559" y="426749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41" name="מחבר ישר 40"/>
          <p:cNvSpPr/>
          <p:nvPr/>
        </p:nvSpPr>
        <p:spPr>
          <a:xfrm flipV="1">
            <a:off x="2933395"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ציין מיקום של מספר שקופית 4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43</a:t>
            </a:fld>
            <a:endParaRPr lang="he-IL">
              <a:solidFill>
                <a:prstClr val="black"/>
              </a:solidFill>
            </a:endParaRPr>
          </a:p>
        </p:txBody>
      </p:sp>
    </p:spTree>
    <p:extLst>
      <p:ext uri="{BB962C8B-B14F-4D97-AF65-F5344CB8AC3E}">
        <p14:creationId xmlns:p14="http://schemas.microsoft.com/office/powerpoint/2010/main" val="274717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4841763" y="1866438"/>
            <a:ext cx="622079" cy="622144"/>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1" y="2903345"/>
            <a:ext cx="622079" cy="622144"/>
          </a:xfrm>
          <a:prstGeom prst="rect">
            <a:avLst/>
          </a:prstGeom>
          <a:noFill/>
          <a:ln>
            <a:noFill/>
          </a:ln>
        </p:spPr>
      </p:pic>
      <p:pic>
        <p:nvPicPr>
          <p:cNvPr id="12" name="תמונה 11"/>
          <p:cNvPicPr>
            <a:picLocks noChangeAspect="1"/>
          </p:cNvPicPr>
          <p:nvPr/>
        </p:nvPicPr>
        <p:blipFill>
          <a:blip r:embed="rId3">
            <a:lum/>
            <a:alphaModFix/>
          </a:blip>
          <a:srcRect/>
          <a:stretch>
            <a:fillRect/>
          </a:stretch>
        </p:blipFill>
        <p:spPr>
          <a:xfrm>
            <a:off x="8574243" y="4769781"/>
            <a:ext cx="622079" cy="622144"/>
          </a:xfrm>
          <a:prstGeom prst="rect">
            <a:avLst/>
          </a:prstGeom>
          <a:noFill/>
          <a:ln>
            <a:noFill/>
          </a:ln>
        </p:spPr>
      </p:pic>
      <p:pic>
        <p:nvPicPr>
          <p:cNvPr id="13" name="תמונה 12"/>
          <p:cNvPicPr>
            <a:picLocks noChangeAspect="1"/>
          </p:cNvPicPr>
          <p:nvPr/>
        </p:nvPicPr>
        <p:blipFill>
          <a:blip r:embed="rId3">
            <a:lum/>
            <a:alphaModFix/>
          </a:blip>
          <a:srcRect/>
          <a:stretch>
            <a:fillRect/>
          </a:stretch>
        </p:blipFill>
        <p:spPr>
          <a:xfrm>
            <a:off x="8574243" y="3940254"/>
            <a:ext cx="622079" cy="622144"/>
          </a:xfrm>
          <a:prstGeom prst="rect">
            <a:avLst/>
          </a:prstGeom>
          <a:noFill/>
          <a:ln>
            <a:noFill/>
          </a:ln>
        </p:spPr>
      </p:pic>
      <p:pic>
        <p:nvPicPr>
          <p:cNvPr id="14" name="תמונה 13"/>
          <p:cNvPicPr>
            <a:picLocks noChangeAspect="1"/>
          </p:cNvPicPr>
          <p:nvPr/>
        </p:nvPicPr>
        <p:blipFill>
          <a:blip r:embed="rId3">
            <a:lum/>
            <a:alphaModFix/>
          </a:blip>
          <a:srcRect/>
          <a:stretch>
            <a:fillRect/>
          </a:stretch>
        </p:blipFill>
        <p:spPr>
          <a:xfrm>
            <a:off x="8574243" y="3110727"/>
            <a:ext cx="622079" cy="622144"/>
          </a:xfrm>
          <a:prstGeom prst="rect">
            <a:avLst/>
          </a:prstGeom>
          <a:noFill/>
          <a:ln>
            <a:noFill/>
          </a:ln>
        </p:spPr>
      </p:pic>
      <p:pic>
        <p:nvPicPr>
          <p:cNvPr id="15" name="תמונה 14"/>
          <p:cNvPicPr>
            <a:picLocks noChangeAspect="1"/>
          </p:cNvPicPr>
          <p:nvPr/>
        </p:nvPicPr>
        <p:blipFill>
          <a:blip r:embed="rId3">
            <a:lum/>
            <a:alphaModFix/>
          </a:blip>
          <a:srcRect/>
          <a:stretch>
            <a:fillRect/>
          </a:stretch>
        </p:blipFill>
        <p:spPr>
          <a:xfrm>
            <a:off x="8574243" y="2281200"/>
            <a:ext cx="622079" cy="622144"/>
          </a:xfrm>
          <a:prstGeom prst="rect">
            <a:avLst/>
          </a:prstGeom>
          <a:noFill/>
          <a:ln>
            <a:noFill/>
          </a:ln>
        </p:spPr>
      </p:pic>
      <p:pic>
        <p:nvPicPr>
          <p:cNvPr id="16" name="תמונה 15"/>
          <p:cNvPicPr>
            <a:picLocks noChangeAspect="1"/>
          </p:cNvPicPr>
          <p:nvPr/>
        </p:nvPicPr>
        <p:blipFill>
          <a:blip r:embed="rId3">
            <a:lum/>
            <a:alphaModFix/>
          </a:blip>
          <a:srcRect/>
          <a:stretch>
            <a:fillRect/>
          </a:stretch>
        </p:blipFill>
        <p:spPr>
          <a:xfrm>
            <a:off x="8574243" y="1451673"/>
            <a:ext cx="622079" cy="622144"/>
          </a:xfrm>
          <a:prstGeom prst="rect">
            <a:avLst/>
          </a:prstGeom>
          <a:noFill/>
          <a:ln>
            <a:noFill/>
          </a:ln>
        </p:spPr>
      </p:pic>
      <p:pic>
        <p:nvPicPr>
          <p:cNvPr id="17" name="תמונה 16"/>
          <p:cNvPicPr>
            <a:picLocks noChangeAspect="1"/>
          </p:cNvPicPr>
          <p:nvPr/>
        </p:nvPicPr>
        <p:blipFill>
          <a:blip r:embed="rId3">
            <a:lum/>
            <a:alphaModFix/>
          </a:blip>
          <a:srcRect/>
          <a:stretch>
            <a:fillRect/>
          </a:stretch>
        </p:blipFill>
        <p:spPr>
          <a:xfrm>
            <a:off x="7537443" y="2488581"/>
            <a:ext cx="622079" cy="622144"/>
          </a:xfrm>
          <a:prstGeom prst="rect">
            <a:avLst/>
          </a:prstGeom>
          <a:noFill/>
          <a:ln>
            <a:noFill/>
          </a:ln>
        </p:spPr>
      </p:pic>
      <p:pic>
        <p:nvPicPr>
          <p:cNvPr id="18" name="תמונה 17"/>
          <p:cNvPicPr>
            <a:picLocks noChangeAspect="1"/>
          </p:cNvPicPr>
          <p:nvPr/>
        </p:nvPicPr>
        <p:blipFill>
          <a:blip r:embed="rId3">
            <a:lum/>
            <a:alphaModFix/>
          </a:blip>
          <a:srcRect/>
          <a:stretch>
            <a:fillRect/>
          </a:stretch>
        </p:blipFill>
        <p:spPr>
          <a:xfrm>
            <a:off x="6500642" y="3110727"/>
            <a:ext cx="622079" cy="622144"/>
          </a:xfrm>
          <a:prstGeom prst="rect">
            <a:avLst/>
          </a:prstGeom>
          <a:noFill/>
          <a:ln>
            <a:noFill/>
          </a:ln>
        </p:spPr>
      </p:pic>
      <p:pic>
        <p:nvPicPr>
          <p:cNvPr id="19" name="תמונה 18"/>
          <p:cNvPicPr>
            <a:picLocks noChangeAspect="1"/>
          </p:cNvPicPr>
          <p:nvPr/>
        </p:nvPicPr>
        <p:blipFill>
          <a:blip r:embed="rId3">
            <a:lum/>
            <a:alphaModFix/>
          </a:blip>
          <a:srcRect/>
          <a:stretch>
            <a:fillRect/>
          </a:stretch>
        </p:blipFill>
        <p:spPr>
          <a:xfrm>
            <a:off x="6500642" y="2488581"/>
            <a:ext cx="622079" cy="622144"/>
          </a:xfrm>
          <a:prstGeom prst="rect">
            <a:avLst/>
          </a:prstGeom>
          <a:noFill/>
          <a:ln>
            <a:noFill/>
          </a:ln>
        </p:spPr>
      </p:pic>
      <p:pic>
        <p:nvPicPr>
          <p:cNvPr id="20" name="תמונה 19"/>
          <p:cNvPicPr>
            <a:picLocks noChangeAspect="1"/>
          </p:cNvPicPr>
          <p:nvPr/>
        </p:nvPicPr>
        <p:blipFill>
          <a:blip r:embed="rId3">
            <a:lum/>
            <a:alphaModFix/>
          </a:blip>
          <a:srcRect/>
          <a:stretch>
            <a:fillRect/>
          </a:stretch>
        </p:blipFill>
        <p:spPr>
          <a:xfrm>
            <a:off x="6915363" y="1866438"/>
            <a:ext cx="622079" cy="622144"/>
          </a:xfrm>
          <a:prstGeom prst="rect">
            <a:avLst/>
          </a:prstGeom>
          <a:noFill/>
          <a:ln>
            <a:noFill/>
          </a:ln>
        </p:spPr>
      </p:pic>
      <p:pic>
        <p:nvPicPr>
          <p:cNvPr id="21" name="תמונה 20"/>
          <p:cNvPicPr>
            <a:picLocks noChangeAspect="1"/>
          </p:cNvPicPr>
          <p:nvPr/>
        </p:nvPicPr>
        <p:blipFill>
          <a:blip r:embed="rId3">
            <a:lum/>
            <a:alphaModFix/>
          </a:blip>
          <a:srcRect/>
          <a:stretch>
            <a:fillRect/>
          </a:stretch>
        </p:blipFill>
        <p:spPr>
          <a:xfrm>
            <a:off x="5878563" y="1659056"/>
            <a:ext cx="622079" cy="622144"/>
          </a:xfrm>
          <a:prstGeom prst="rect">
            <a:avLst/>
          </a:prstGeom>
          <a:noFill/>
          <a:ln>
            <a:noFill/>
          </a:ln>
        </p:spPr>
      </p:pic>
      <p:pic>
        <p:nvPicPr>
          <p:cNvPr id="22" name="תמונה 21"/>
          <p:cNvPicPr>
            <a:picLocks noChangeAspect="1"/>
          </p:cNvPicPr>
          <p:nvPr/>
        </p:nvPicPr>
        <p:blipFill>
          <a:blip r:embed="rId3">
            <a:lum/>
            <a:alphaModFix/>
          </a:blip>
          <a:srcRect/>
          <a:stretch>
            <a:fillRect/>
          </a:stretch>
        </p:blipFill>
        <p:spPr>
          <a:xfrm>
            <a:off x="5463843" y="2488581"/>
            <a:ext cx="622079" cy="622144"/>
          </a:xfrm>
          <a:prstGeom prst="rect">
            <a:avLst/>
          </a:prstGeom>
          <a:noFill/>
          <a:ln>
            <a:noFill/>
          </a:ln>
        </p:spPr>
      </p:pic>
      <p:pic>
        <p:nvPicPr>
          <p:cNvPr id="23" name="תמונה 22"/>
          <p:cNvPicPr>
            <a:picLocks noChangeAspect="1"/>
          </p:cNvPicPr>
          <p:nvPr/>
        </p:nvPicPr>
        <p:blipFill>
          <a:blip r:embed="rId3">
            <a:lum/>
            <a:alphaModFix/>
          </a:blip>
          <a:srcRect/>
          <a:stretch>
            <a:fillRect/>
          </a:stretch>
        </p:blipFill>
        <p:spPr>
          <a:xfrm>
            <a:off x="5049123" y="3110727"/>
            <a:ext cx="622079" cy="622144"/>
          </a:xfrm>
          <a:prstGeom prst="rect">
            <a:avLst/>
          </a:prstGeom>
          <a:noFill/>
          <a:ln>
            <a:noFill/>
          </a:ln>
        </p:spPr>
      </p:pic>
      <p:pic>
        <p:nvPicPr>
          <p:cNvPr id="24" name="תמונה 23"/>
          <p:cNvPicPr>
            <a:picLocks noChangeAspect="1"/>
          </p:cNvPicPr>
          <p:nvPr/>
        </p:nvPicPr>
        <p:blipFill>
          <a:blip r:embed="rId3">
            <a:lum/>
            <a:alphaModFix/>
          </a:blip>
          <a:srcRect/>
          <a:stretch>
            <a:fillRect/>
          </a:stretch>
        </p:blipFill>
        <p:spPr>
          <a:xfrm>
            <a:off x="4427043" y="2695965"/>
            <a:ext cx="622079" cy="622144"/>
          </a:xfrm>
          <a:prstGeom prst="rect">
            <a:avLst/>
          </a:prstGeom>
          <a:noFill/>
          <a:ln>
            <a:noFill/>
          </a:ln>
        </p:spPr>
      </p:pic>
      <p:sp>
        <p:nvSpPr>
          <p:cNvPr id="25" name="מחבר ישר 24"/>
          <p:cNvSpPr/>
          <p:nvPr/>
        </p:nvSpPr>
        <p:spPr>
          <a:xfrm flipV="1">
            <a:off x="4012322" y="3110726"/>
            <a:ext cx="414721" cy="207382"/>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flipV="1">
            <a:off x="4841760" y="2903345"/>
            <a:ext cx="622080" cy="207382"/>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256480" y="2281199"/>
            <a:ext cx="41472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V="1">
            <a:off x="5463841" y="3024182"/>
            <a:ext cx="250791" cy="50130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5878563" y="2903345"/>
            <a:ext cx="622079"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6915360" y="2903345"/>
            <a:ext cx="622080"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6293280" y="2073818"/>
            <a:ext cx="622080"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7330082" y="2281199"/>
            <a:ext cx="414721"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915360" y="3006874"/>
            <a:ext cx="622080" cy="51861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952160" y="2903345"/>
            <a:ext cx="62208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8988960" y="1866438"/>
            <a:ext cx="0" cy="62214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8988960" y="2695964"/>
            <a:ext cx="0" cy="622145"/>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8988960" y="3525491"/>
            <a:ext cx="0" cy="622145"/>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988960" y="4355019"/>
            <a:ext cx="0" cy="62214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ציין מיקום של מספר שקופית 3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44</a:t>
            </a:fld>
            <a:endParaRPr lang="he-IL">
              <a:solidFill>
                <a:prstClr val="black"/>
              </a:solidFill>
            </a:endParaRPr>
          </a:p>
        </p:txBody>
      </p:sp>
    </p:spTree>
    <p:extLst>
      <p:ext uri="{BB962C8B-B14F-4D97-AF65-F5344CB8AC3E}">
        <p14:creationId xmlns:p14="http://schemas.microsoft.com/office/powerpoint/2010/main" val="77308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7187704" y="1516663"/>
            <a:ext cx="1179176" cy="1239834"/>
            <a:chOff x="6243840" y="1671839"/>
            <a:chExt cx="1299960" cy="1366687"/>
          </a:xfrm>
        </p:grpSpPr>
        <p:pic>
          <p:nvPicPr>
            <p:cNvPr id="11" name="תמונה 10"/>
            <p:cNvPicPr>
              <a:picLocks noChangeAspect="1"/>
            </p:cNvPicPr>
            <p:nvPr/>
          </p:nvPicPr>
          <p:blipFill>
            <a:blip r:embed="rId3">
              <a:lum/>
              <a:alphaModFix/>
            </a:blip>
            <a:srcRect/>
            <a:stretch>
              <a:fillRect/>
            </a:stretch>
          </p:blipFill>
          <p:spPr>
            <a:xfrm>
              <a:off x="6243840" y="1671839"/>
              <a:ext cx="1299960" cy="1299960"/>
            </a:xfrm>
            <a:prstGeom prst="rect">
              <a:avLst/>
            </a:prstGeom>
            <a:noFill/>
            <a:ln>
              <a:noFill/>
            </a:ln>
          </p:spPr>
        </p:pic>
        <p:sp>
          <p:nvSpPr>
            <p:cNvPr id="12" name="TextBox 11"/>
            <p:cNvSpPr txBox="1"/>
            <p:nvPr/>
          </p:nvSpPr>
          <p:spPr>
            <a:xfrm>
              <a:off x="6344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3">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6" name="קבוצה 15"/>
          <p:cNvGrpSpPr/>
          <p:nvPr/>
        </p:nvGrpSpPr>
        <p:grpSpPr>
          <a:xfrm>
            <a:off x="5244726" y="3110731"/>
            <a:ext cx="829767" cy="1047475"/>
            <a:chOff x="4101840" y="3429000"/>
            <a:chExt cx="914760" cy="1154647"/>
          </a:xfrm>
        </p:grpSpPr>
        <p:pic>
          <p:nvPicPr>
            <p:cNvPr id="17" name="תמונה 16"/>
            <p:cNvPicPr>
              <a:picLocks noChangeAspect="1"/>
            </p:cNvPicPr>
            <p:nvPr/>
          </p:nvPicPr>
          <p:blipFill>
            <a:blip r:embed="rId4">
              <a:lum/>
              <a:alphaModFix/>
            </a:blip>
            <a:srcRect/>
            <a:stretch>
              <a:fillRect/>
            </a:stretch>
          </p:blipFill>
          <p:spPr>
            <a:xfrm>
              <a:off x="4101840" y="3429000"/>
              <a:ext cx="914760" cy="914760"/>
            </a:xfrm>
            <a:prstGeom prst="rect">
              <a:avLst/>
            </a:prstGeom>
            <a:noFill/>
            <a:ln>
              <a:noFill/>
            </a:ln>
          </p:spPr>
        </p:pic>
        <p:sp>
          <p:nvSpPr>
            <p:cNvPr id="18" name="TextBox 17"/>
            <p:cNvSpPr txBox="1"/>
            <p:nvPr/>
          </p:nvSpPr>
          <p:spPr>
            <a:xfrm>
              <a:off x="411123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9" name="מחבר ישר 18"/>
          <p:cNvSpPr/>
          <p:nvPr/>
        </p:nvSpPr>
        <p:spPr>
          <a:xfrm flipV="1">
            <a:off x="567120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לבן 19"/>
          <p:cNvSpPr/>
          <p:nvPr/>
        </p:nvSpPr>
        <p:spPr>
          <a:xfrm>
            <a:off x="4219683" y="4769781"/>
            <a:ext cx="2488319" cy="1451672"/>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srgbClr val="008000"/>
                </a:solidFill>
                <a:latin typeface="DejaVu Sans Mono" pitchFamily="33"/>
                <a:ea typeface="DejaVu Sans" pitchFamily="2"/>
                <a:cs typeface="DejaVu Sans" pitchFamily="2"/>
              </a:rPr>
              <a:t>parent: snapshot-0</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sp>
        <p:nvSpPr>
          <p:cNvPr id="21" name="מחבר ישר 20"/>
          <p:cNvSpPr/>
          <p:nvPr/>
        </p:nvSpPr>
        <p:spPr>
          <a:xfrm flipV="1">
            <a:off x="4219680" y="3525492"/>
            <a:ext cx="1451520"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5878562" y="2073818"/>
            <a:ext cx="1356493"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45</a:t>
            </a:fld>
            <a:endParaRPr lang="he-IL">
              <a:solidFill>
                <a:prstClr val="black"/>
              </a:solidFill>
            </a:endParaRPr>
          </a:p>
        </p:txBody>
      </p:sp>
    </p:spTree>
    <p:extLst>
      <p:ext uri="{BB962C8B-B14F-4D97-AF65-F5344CB8AC3E}">
        <p14:creationId xmlns:p14="http://schemas.microsoft.com/office/powerpoint/2010/main" val="156850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8801195" y="5299181"/>
            <a:ext cx="1043005" cy="935456"/>
            <a:chOff x="8022599" y="5841360"/>
            <a:chExt cx="1149840" cy="1031167"/>
          </a:xfrm>
        </p:grpSpPr>
        <p:pic>
          <p:nvPicPr>
            <p:cNvPr id="14" name="תמונה 13"/>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5" name="TextBox 14"/>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8801195" y="4262271"/>
            <a:ext cx="1043005" cy="935456"/>
            <a:chOff x="8022599" y="4698360"/>
            <a:chExt cx="1149840" cy="1031167"/>
          </a:xfrm>
        </p:grpSpPr>
        <p:pic>
          <p:nvPicPr>
            <p:cNvPr id="17" name="תמונה 16"/>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8" name="TextBox 17"/>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9" name="קבוצה 18"/>
          <p:cNvGrpSpPr/>
          <p:nvPr/>
        </p:nvGrpSpPr>
        <p:grpSpPr>
          <a:xfrm>
            <a:off x="8800870" y="2695968"/>
            <a:ext cx="1133132" cy="925331"/>
            <a:chOff x="8022240" y="2971800"/>
            <a:chExt cx="1249199" cy="1020006"/>
          </a:xfrm>
        </p:grpSpPr>
        <p:pic>
          <p:nvPicPr>
            <p:cNvPr id="20" name="תמונה 19"/>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1" name="TextBox 20"/>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2" name="קבוצה 21"/>
          <p:cNvGrpSpPr/>
          <p:nvPr/>
        </p:nvGrpSpPr>
        <p:grpSpPr>
          <a:xfrm>
            <a:off x="8800541" y="1182241"/>
            <a:ext cx="1223261" cy="925332"/>
            <a:chOff x="8021879" y="1303200"/>
            <a:chExt cx="1348560" cy="1020007"/>
          </a:xfrm>
        </p:grpSpPr>
        <p:pic>
          <p:nvPicPr>
            <p:cNvPr id="23" name="תמונה 22"/>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4" name="TextBox 23"/>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5" name="קבוצה 24"/>
          <p:cNvGrpSpPr/>
          <p:nvPr/>
        </p:nvGrpSpPr>
        <p:grpSpPr>
          <a:xfrm>
            <a:off x="7141662" y="2419674"/>
            <a:ext cx="1223261" cy="911616"/>
            <a:chOff x="6193080" y="2667240"/>
            <a:chExt cx="1348560" cy="1004886"/>
          </a:xfrm>
        </p:grpSpPr>
        <p:pic>
          <p:nvPicPr>
            <p:cNvPr id="26" name="תמונה 25"/>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7" name="TextBox 26"/>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8" name="מחבר ישר 27"/>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46</a:t>
            </a:fld>
            <a:endParaRPr lang="he-IL">
              <a:solidFill>
                <a:prstClr val="black"/>
              </a:solidFill>
            </a:endParaRPr>
          </a:p>
        </p:txBody>
      </p:sp>
    </p:spTree>
    <p:extLst>
      <p:ext uri="{BB962C8B-B14F-4D97-AF65-F5344CB8AC3E}">
        <p14:creationId xmlns:p14="http://schemas.microsoft.com/office/powerpoint/2010/main" val="145352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8801195" y="5299181"/>
            <a:ext cx="1043005" cy="935456"/>
            <a:chOff x="8022599" y="5841360"/>
            <a:chExt cx="1149840" cy="1031167"/>
          </a:xfrm>
        </p:grpSpPr>
        <p:pic>
          <p:nvPicPr>
            <p:cNvPr id="14" name="תמונה 13"/>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5" name="TextBox 14"/>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8801195" y="4262271"/>
            <a:ext cx="1043005" cy="935456"/>
            <a:chOff x="8022599" y="4698360"/>
            <a:chExt cx="1149840" cy="1031167"/>
          </a:xfrm>
        </p:grpSpPr>
        <p:pic>
          <p:nvPicPr>
            <p:cNvPr id="17" name="תמונה 16"/>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8" name="TextBox 17"/>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9" name="קבוצה 18"/>
          <p:cNvGrpSpPr/>
          <p:nvPr/>
        </p:nvGrpSpPr>
        <p:grpSpPr>
          <a:xfrm>
            <a:off x="8800870" y="2695968"/>
            <a:ext cx="1133132" cy="925331"/>
            <a:chOff x="8022240" y="2971800"/>
            <a:chExt cx="1249199" cy="1020006"/>
          </a:xfrm>
        </p:grpSpPr>
        <p:pic>
          <p:nvPicPr>
            <p:cNvPr id="20" name="תמונה 19"/>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1" name="TextBox 20"/>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2" name="קבוצה 21"/>
          <p:cNvGrpSpPr/>
          <p:nvPr/>
        </p:nvGrpSpPr>
        <p:grpSpPr>
          <a:xfrm>
            <a:off x="8800541" y="1182241"/>
            <a:ext cx="1223261" cy="925332"/>
            <a:chOff x="8021879" y="1303200"/>
            <a:chExt cx="1348560" cy="1020007"/>
          </a:xfrm>
        </p:grpSpPr>
        <p:pic>
          <p:nvPicPr>
            <p:cNvPr id="23" name="תמונה 22"/>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4" name="TextBox 23"/>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5" name="קבוצה 24"/>
          <p:cNvGrpSpPr/>
          <p:nvPr/>
        </p:nvGrpSpPr>
        <p:grpSpPr>
          <a:xfrm>
            <a:off x="7141662" y="2419674"/>
            <a:ext cx="1223261" cy="911616"/>
            <a:chOff x="6193080" y="2667240"/>
            <a:chExt cx="1348560" cy="1004886"/>
          </a:xfrm>
        </p:grpSpPr>
        <p:pic>
          <p:nvPicPr>
            <p:cNvPr id="26" name="תמונה 25"/>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7" name="TextBox 26"/>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8" name="מחבר ישר 27"/>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5878560" y="2695963"/>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537443" y="1451672"/>
            <a:ext cx="1244159"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ציין מיקום של מספר שקופית 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47</a:t>
            </a:fld>
            <a:endParaRPr lang="he-IL">
              <a:solidFill>
                <a:prstClr val="black"/>
              </a:solidFill>
            </a:endParaRPr>
          </a:p>
        </p:txBody>
      </p:sp>
    </p:spTree>
    <p:extLst>
      <p:ext uri="{BB962C8B-B14F-4D97-AF65-F5344CB8AC3E}">
        <p14:creationId xmlns:p14="http://schemas.microsoft.com/office/powerpoint/2010/main" val="3846731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7141663" y="829527"/>
            <a:ext cx="1639939" cy="911616"/>
            <a:chOff x="6193080" y="914400"/>
            <a:chExt cx="1807919" cy="1004886"/>
          </a:xfrm>
        </p:grpSpPr>
        <p:pic>
          <p:nvPicPr>
            <p:cNvPr id="3" name="תמונה 2"/>
            <p:cNvPicPr>
              <a:picLocks noChangeAspect="1"/>
            </p:cNvPicPr>
            <p:nvPr/>
          </p:nvPicPr>
          <p:blipFill>
            <a:blip r:embed="rId3">
              <a:lum/>
              <a:alphaModFix/>
            </a:blip>
            <a:srcRect/>
            <a:stretch>
              <a:fillRect/>
            </a:stretch>
          </p:blipFill>
          <p:spPr>
            <a:xfrm>
              <a:off x="6193080" y="914400"/>
              <a:ext cx="860759" cy="860759"/>
            </a:xfrm>
            <a:prstGeom prst="rect">
              <a:avLst/>
            </a:prstGeom>
            <a:noFill/>
            <a:ln>
              <a:noFill/>
            </a:ln>
          </p:spPr>
        </p:pic>
        <p:sp>
          <p:nvSpPr>
            <p:cNvPr id="4" name="TextBox 3"/>
            <p:cNvSpPr txBox="1"/>
            <p:nvPr/>
          </p:nvSpPr>
          <p:spPr>
            <a:xfrm>
              <a:off x="6284972" y="1623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5" name="מחבר ישר 4"/>
            <p:cNvSpPr/>
            <p:nvPr/>
          </p:nvSpPr>
          <p:spPr>
            <a:xfrm>
              <a:off x="6629400" y="1447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 name="כותרת 5"/>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7" name="קבוצה 6"/>
          <p:cNvGrpSpPr/>
          <p:nvPr/>
        </p:nvGrpSpPr>
        <p:grpSpPr>
          <a:xfrm>
            <a:off x="2353440" y="4769782"/>
            <a:ext cx="829440" cy="1244291"/>
            <a:chOff x="914400" y="5257800"/>
            <a:chExt cx="914400" cy="1371600"/>
          </a:xfrm>
        </p:grpSpPr>
        <p:sp>
          <p:nvSpPr>
            <p:cNvPr id="8" name="צורה חופשית 7"/>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 name="מחבר ישר 10"/>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211064" y="1451673"/>
            <a:ext cx="1179176" cy="1304824"/>
            <a:chOff x="757440" y="1600200"/>
            <a:chExt cx="1299960" cy="1438325"/>
          </a:xfrm>
        </p:grpSpPr>
        <p:pic>
          <p:nvPicPr>
            <p:cNvPr id="15" name="תמונה 14"/>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6" name="TextBox 15"/>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 name="קבוצה 16"/>
          <p:cNvGrpSpPr/>
          <p:nvPr/>
        </p:nvGrpSpPr>
        <p:grpSpPr>
          <a:xfrm>
            <a:off x="8801195" y="5299181"/>
            <a:ext cx="1043005" cy="935456"/>
            <a:chOff x="8022599" y="5841360"/>
            <a:chExt cx="1149840" cy="1031167"/>
          </a:xfrm>
        </p:grpSpPr>
        <p:pic>
          <p:nvPicPr>
            <p:cNvPr id="18" name="תמונה 17"/>
            <p:cNvPicPr>
              <a:picLocks noChangeAspect="1"/>
            </p:cNvPicPr>
            <p:nvPr/>
          </p:nvPicPr>
          <p:blipFill>
            <a:blip r:embed="rId3">
              <a:lum/>
              <a:alphaModFix/>
            </a:blip>
            <a:srcRect/>
            <a:stretch>
              <a:fillRect/>
            </a:stretch>
          </p:blipFill>
          <p:spPr>
            <a:xfrm>
              <a:off x="8022599" y="5841360"/>
              <a:ext cx="892800" cy="892800"/>
            </a:xfrm>
            <a:prstGeom prst="rect">
              <a:avLst/>
            </a:prstGeom>
            <a:noFill/>
            <a:ln>
              <a:noFill/>
            </a:ln>
          </p:spPr>
        </p:pic>
        <p:sp>
          <p:nvSpPr>
            <p:cNvPr id="19" name="TextBox 18"/>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20" name="קבוצה 19"/>
          <p:cNvGrpSpPr/>
          <p:nvPr/>
        </p:nvGrpSpPr>
        <p:grpSpPr>
          <a:xfrm>
            <a:off x="8801195" y="4262271"/>
            <a:ext cx="1043005" cy="935456"/>
            <a:chOff x="8022599" y="4698360"/>
            <a:chExt cx="1149840" cy="1031167"/>
          </a:xfrm>
        </p:grpSpPr>
        <p:pic>
          <p:nvPicPr>
            <p:cNvPr id="21" name="תמונה 20"/>
            <p:cNvPicPr>
              <a:picLocks noChangeAspect="1"/>
            </p:cNvPicPr>
            <p:nvPr/>
          </p:nvPicPr>
          <p:blipFill>
            <a:blip r:embed="rId3">
              <a:lum/>
              <a:alphaModFix/>
            </a:blip>
            <a:srcRect/>
            <a:stretch>
              <a:fillRect/>
            </a:stretch>
          </p:blipFill>
          <p:spPr>
            <a:xfrm>
              <a:off x="8022599" y="4698360"/>
              <a:ext cx="892800" cy="892800"/>
            </a:xfrm>
            <a:prstGeom prst="rect">
              <a:avLst/>
            </a:prstGeom>
            <a:noFill/>
            <a:ln>
              <a:noFill/>
            </a:ln>
          </p:spPr>
        </p:pic>
        <p:sp>
          <p:nvSpPr>
            <p:cNvPr id="22" name="TextBox 21"/>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23" name="קבוצה 22"/>
          <p:cNvGrpSpPr/>
          <p:nvPr/>
        </p:nvGrpSpPr>
        <p:grpSpPr>
          <a:xfrm>
            <a:off x="8800870" y="2695968"/>
            <a:ext cx="1133132" cy="925331"/>
            <a:chOff x="8022240" y="2971800"/>
            <a:chExt cx="1249199" cy="1020006"/>
          </a:xfrm>
        </p:grpSpPr>
        <p:pic>
          <p:nvPicPr>
            <p:cNvPr id="24" name="תמונה 23"/>
            <p:cNvPicPr>
              <a:picLocks noChangeAspect="1"/>
            </p:cNvPicPr>
            <p:nvPr/>
          </p:nvPicPr>
          <p:blipFill>
            <a:blip r:embed="rId3">
              <a:lum/>
              <a:alphaModFix/>
            </a:blip>
            <a:srcRect/>
            <a:stretch>
              <a:fillRect/>
            </a:stretch>
          </p:blipFill>
          <p:spPr>
            <a:xfrm>
              <a:off x="8022240" y="2971800"/>
              <a:ext cx="879119" cy="879119"/>
            </a:xfrm>
            <a:prstGeom prst="rect">
              <a:avLst/>
            </a:prstGeom>
            <a:noFill/>
            <a:ln>
              <a:noFill/>
            </a:ln>
          </p:spPr>
        </p:pic>
        <p:sp>
          <p:nvSpPr>
            <p:cNvPr id="25" name="TextBox 24"/>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6" name="קבוצה 25"/>
          <p:cNvGrpSpPr/>
          <p:nvPr/>
        </p:nvGrpSpPr>
        <p:grpSpPr>
          <a:xfrm>
            <a:off x="8800541" y="1182241"/>
            <a:ext cx="1223261" cy="925332"/>
            <a:chOff x="8021879" y="1303200"/>
            <a:chExt cx="1348560" cy="1020007"/>
          </a:xfrm>
        </p:grpSpPr>
        <p:pic>
          <p:nvPicPr>
            <p:cNvPr id="27" name="תמונה 26"/>
            <p:cNvPicPr>
              <a:picLocks noChangeAspect="1"/>
            </p:cNvPicPr>
            <p:nvPr/>
          </p:nvPicPr>
          <p:blipFill>
            <a:blip r:embed="rId3">
              <a:lum/>
              <a:alphaModFix/>
            </a:blip>
            <a:srcRect/>
            <a:stretch>
              <a:fillRect/>
            </a:stretch>
          </p:blipFill>
          <p:spPr>
            <a:xfrm>
              <a:off x="8021879" y="1303200"/>
              <a:ext cx="879119" cy="879119"/>
            </a:xfrm>
            <a:prstGeom prst="rect">
              <a:avLst/>
            </a:prstGeom>
            <a:noFill/>
            <a:ln>
              <a:noFill/>
            </a:ln>
          </p:spPr>
        </p:pic>
        <p:sp>
          <p:nvSpPr>
            <p:cNvPr id="28" name="TextBox 27"/>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9" name="קבוצה 28"/>
          <p:cNvGrpSpPr/>
          <p:nvPr/>
        </p:nvGrpSpPr>
        <p:grpSpPr>
          <a:xfrm>
            <a:off x="7141662" y="2419674"/>
            <a:ext cx="1223261" cy="911616"/>
            <a:chOff x="6193080" y="2667240"/>
            <a:chExt cx="1348560" cy="1004886"/>
          </a:xfrm>
        </p:grpSpPr>
        <p:pic>
          <p:nvPicPr>
            <p:cNvPr id="30" name="תמונה 29"/>
            <p:cNvPicPr>
              <a:picLocks noChangeAspect="1"/>
            </p:cNvPicPr>
            <p:nvPr/>
          </p:nvPicPr>
          <p:blipFill>
            <a:blip r:embed="rId3">
              <a:lum/>
              <a:alphaModFix/>
            </a:blip>
            <a:srcRect/>
            <a:stretch>
              <a:fillRect/>
            </a:stretch>
          </p:blipFill>
          <p:spPr>
            <a:xfrm>
              <a:off x="6193080" y="2667240"/>
              <a:ext cx="860759" cy="860759"/>
            </a:xfrm>
            <a:prstGeom prst="rect">
              <a:avLst/>
            </a:prstGeom>
            <a:noFill/>
            <a:ln>
              <a:noFill/>
            </a:ln>
          </p:spPr>
        </p:pic>
        <p:sp>
          <p:nvSpPr>
            <p:cNvPr id="31" name="TextBox 30"/>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2" name="מחבר ישר 31"/>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141663" y="4977167"/>
            <a:ext cx="1639939" cy="911617"/>
            <a:chOff x="6193080" y="5486399"/>
            <a:chExt cx="1807919" cy="1004887"/>
          </a:xfrm>
        </p:grpSpPr>
        <p:pic>
          <p:nvPicPr>
            <p:cNvPr id="37" name="תמונה 36"/>
            <p:cNvPicPr>
              <a:picLocks noChangeAspect="1"/>
            </p:cNvPicPr>
            <p:nvPr/>
          </p:nvPicPr>
          <p:blipFill>
            <a:blip r:embed="rId3">
              <a:lum/>
              <a:alphaModFix/>
            </a:blip>
            <a:srcRect/>
            <a:stretch>
              <a:fillRect/>
            </a:stretch>
          </p:blipFill>
          <p:spPr>
            <a:xfrm>
              <a:off x="6193080" y="5486399"/>
              <a:ext cx="860759" cy="860759"/>
            </a:xfrm>
            <a:prstGeom prst="rect">
              <a:avLst/>
            </a:prstGeom>
            <a:noFill/>
            <a:ln>
              <a:noFill/>
            </a:ln>
          </p:spPr>
        </p:pic>
        <p:sp>
          <p:nvSpPr>
            <p:cNvPr id="38" name="TextBox 37"/>
            <p:cNvSpPr txBox="1"/>
            <p:nvPr/>
          </p:nvSpPr>
          <p:spPr>
            <a:xfrm>
              <a:off x="6284972" y="6195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39" name="מחבר ישר 38"/>
            <p:cNvSpPr/>
            <p:nvPr/>
          </p:nvSpPr>
          <p:spPr>
            <a:xfrm>
              <a:off x="6629400" y="6019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7141663" y="3940257"/>
            <a:ext cx="1639939" cy="911616"/>
            <a:chOff x="6193080" y="4343400"/>
            <a:chExt cx="1807919" cy="1004886"/>
          </a:xfrm>
        </p:grpSpPr>
        <p:pic>
          <p:nvPicPr>
            <p:cNvPr id="41" name="תמונה 40"/>
            <p:cNvPicPr>
              <a:picLocks noChangeAspect="1"/>
            </p:cNvPicPr>
            <p:nvPr/>
          </p:nvPicPr>
          <p:blipFill>
            <a:blip r:embed="rId3">
              <a:lum/>
              <a:alphaModFix/>
            </a:blip>
            <a:srcRect/>
            <a:stretch>
              <a:fillRect/>
            </a:stretch>
          </p:blipFill>
          <p:spPr>
            <a:xfrm>
              <a:off x="6193080" y="4343400"/>
              <a:ext cx="860759" cy="860759"/>
            </a:xfrm>
            <a:prstGeom prst="rect">
              <a:avLst/>
            </a:prstGeom>
            <a:noFill/>
            <a:ln>
              <a:noFill/>
            </a:ln>
          </p:spPr>
        </p:pic>
        <p:sp>
          <p:nvSpPr>
            <p:cNvPr id="42" name="TextBox 41"/>
            <p:cNvSpPr txBox="1"/>
            <p:nvPr/>
          </p:nvSpPr>
          <p:spPr>
            <a:xfrm>
              <a:off x="6284972" y="5052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3" name="מחבר ישר 42"/>
            <p:cNvSpPr/>
            <p:nvPr/>
          </p:nvSpPr>
          <p:spPr>
            <a:xfrm>
              <a:off x="6629400" y="4876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5482780" y="2073820"/>
            <a:ext cx="1639940" cy="911616"/>
            <a:chOff x="4364280" y="2286000"/>
            <a:chExt cx="1807920" cy="1004886"/>
          </a:xfrm>
        </p:grpSpPr>
        <p:pic>
          <p:nvPicPr>
            <p:cNvPr id="45" name="תמונה 44"/>
            <p:cNvPicPr>
              <a:picLocks noChangeAspect="1"/>
            </p:cNvPicPr>
            <p:nvPr/>
          </p:nvPicPr>
          <p:blipFill>
            <a:blip r:embed="rId3">
              <a:lum/>
              <a:alphaModFix/>
            </a:blip>
            <a:srcRect/>
            <a:stretch>
              <a:fillRect/>
            </a:stretch>
          </p:blipFill>
          <p:spPr>
            <a:xfrm>
              <a:off x="4364280" y="2286000"/>
              <a:ext cx="860759" cy="860759"/>
            </a:xfrm>
            <a:prstGeom prst="rect">
              <a:avLst/>
            </a:prstGeom>
            <a:noFill/>
            <a:ln>
              <a:noFill/>
            </a:ln>
          </p:spPr>
        </p:pic>
        <p:sp>
          <p:nvSpPr>
            <p:cNvPr id="46" name="TextBox 45"/>
            <p:cNvSpPr txBox="1"/>
            <p:nvPr/>
          </p:nvSpPr>
          <p:spPr>
            <a:xfrm>
              <a:off x="4456172" y="2995560"/>
              <a:ext cx="105866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7" name="מחבר ישר 46"/>
            <p:cNvSpPr/>
            <p:nvPr/>
          </p:nvSpPr>
          <p:spPr>
            <a:xfrm>
              <a:off x="4800600" y="2819160"/>
              <a:ext cx="1371600"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9" name="מציין מיקום של מספר שקופית 4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48</a:t>
            </a:fld>
            <a:endParaRPr lang="he-IL">
              <a:solidFill>
                <a:prstClr val="black"/>
              </a:solidFill>
            </a:endParaRPr>
          </a:p>
        </p:txBody>
      </p:sp>
    </p:spTree>
    <p:extLst>
      <p:ext uri="{BB962C8B-B14F-4D97-AF65-F5344CB8AC3E}">
        <p14:creationId xmlns:p14="http://schemas.microsoft.com/office/powerpoint/2010/main" val="1852956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7141663" y="829527"/>
            <a:ext cx="1639939" cy="911616"/>
            <a:chOff x="6193080" y="914400"/>
            <a:chExt cx="1807919" cy="1004886"/>
          </a:xfrm>
        </p:grpSpPr>
        <p:pic>
          <p:nvPicPr>
            <p:cNvPr id="3" name="תמונה 2"/>
            <p:cNvPicPr>
              <a:picLocks noChangeAspect="1"/>
            </p:cNvPicPr>
            <p:nvPr/>
          </p:nvPicPr>
          <p:blipFill>
            <a:blip r:embed="rId3">
              <a:lum/>
              <a:alphaModFix/>
            </a:blip>
            <a:srcRect/>
            <a:stretch>
              <a:fillRect/>
            </a:stretch>
          </p:blipFill>
          <p:spPr>
            <a:xfrm>
              <a:off x="6193080" y="914400"/>
              <a:ext cx="860759" cy="860759"/>
            </a:xfrm>
            <a:prstGeom prst="rect">
              <a:avLst/>
            </a:prstGeom>
            <a:noFill/>
            <a:ln>
              <a:noFill/>
            </a:ln>
          </p:spPr>
        </p:pic>
        <p:sp>
          <p:nvSpPr>
            <p:cNvPr id="4" name="TextBox 3"/>
            <p:cNvSpPr txBox="1"/>
            <p:nvPr/>
          </p:nvSpPr>
          <p:spPr>
            <a:xfrm>
              <a:off x="6284972" y="1623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5" name="מחבר ישר 4"/>
            <p:cNvSpPr/>
            <p:nvPr/>
          </p:nvSpPr>
          <p:spPr>
            <a:xfrm>
              <a:off x="6629400" y="1447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2353440" y="4769782"/>
            <a:ext cx="829440" cy="1244291"/>
            <a:chOff x="914400" y="5257800"/>
            <a:chExt cx="914400" cy="1371600"/>
          </a:xfrm>
        </p:grpSpPr>
        <p:sp>
          <p:nvSpPr>
            <p:cNvPr id="7" name="צורה חופשית 6"/>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 name="מחבר ישר 10"/>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211064" y="1451673"/>
            <a:ext cx="1179176" cy="1304824"/>
            <a:chOff x="757440" y="1600200"/>
            <a:chExt cx="1299960" cy="1438325"/>
          </a:xfrm>
        </p:grpSpPr>
        <p:pic>
          <p:nvPicPr>
            <p:cNvPr id="14" name="תמונה 13"/>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5" name="TextBox 14"/>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6" name="קבוצה 15"/>
          <p:cNvGrpSpPr/>
          <p:nvPr/>
        </p:nvGrpSpPr>
        <p:grpSpPr>
          <a:xfrm>
            <a:off x="8801195" y="5299181"/>
            <a:ext cx="1043005" cy="935456"/>
            <a:chOff x="8022599" y="5841360"/>
            <a:chExt cx="1149840" cy="1031167"/>
          </a:xfrm>
        </p:grpSpPr>
        <p:pic>
          <p:nvPicPr>
            <p:cNvPr id="17" name="תמונה 16"/>
            <p:cNvPicPr>
              <a:picLocks noChangeAspect="1"/>
            </p:cNvPicPr>
            <p:nvPr/>
          </p:nvPicPr>
          <p:blipFill>
            <a:blip r:embed="rId3">
              <a:lum/>
              <a:alphaModFix/>
            </a:blip>
            <a:srcRect/>
            <a:stretch>
              <a:fillRect/>
            </a:stretch>
          </p:blipFill>
          <p:spPr>
            <a:xfrm>
              <a:off x="8022599" y="5841360"/>
              <a:ext cx="892800" cy="892800"/>
            </a:xfrm>
            <a:prstGeom prst="rect">
              <a:avLst/>
            </a:prstGeom>
            <a:noFill/>
            <a:ln>
              <a:noFill/>
            </a:ln>
          </p:spPr>
        </p:pic>
        <p:sp>
          <p:nvSpPr>
            <p:cNvPr id="18" name="TextBox 17"/>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9" name="קבוצה 18"/>
          <p:cNvGrpSpPr/>
          <p:nvPr/>
        </p:nvGrpSpPr>
        <p:grpSpPr>
          <a:xfrm>
            <a:off x="8801195" y="4262271"/>
            <a:ext cx="1043005" cy="935456"/>
            <a:chOff x="8022599" y="4698360"/>
            <a:chExt cx="1149840" cy="1031167"/>
          </a:xfrm>
        </p:grpSpPr>
        <p:pic>
          <p:nvPicPr>
            <p:cNvPr id="20" name="תמונה 19"/>
            <p:cNvPicPr>
              <a:picLocks noChangeAspect="1"/>
            </p:cNvPicPr>
            <p:nvPr/>
          </p:nvPicPr>
          <p:blipFill>
            <a:blip r:embed="rId3">
              <a:lum/>
              <a:alphaModFix/>
            </a:blip>
            <a:srcRect/>
            <a:stretch>
              <a:fillRect/>
            </a:stretch>
          </p:blipFill>
          <p:spPr>
            <a:xfrm>
              <a:off x="8022599" y="4698360"/>
              <a:ext cx="892800" cy="892800"/>
            </a:xfrm>
            <a:prstGeom prst="rect">
              <a:avLst/>
            </a:prstGeom>
            <a:noFill/>
            <a:ln>
              <a:noFill/>
            </a:ln>
          </p:spPr>
        </p:pic>
        <p:sp>
          <p:nvSpPr>
            <p:cNvPr id="21" name="TextBox 20"/>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22" name="קבוצה 21"/>
          <p:cNvGrpSpPr/>
          <p:nvPr/>
        </p:nvGrpSpPr>
        <p:grpSpPr>
          <a:xfrm>
            <a:off x="8800870" y="2695968"/>
            <a:ext cx="1133132" cy="925331"/>
            <a:chOff x="8022240" y="2971800"/>
            <a:chExt cx="1249199" cy="1020006"/>
          </a:xfrm>
        </p:grpSpPr>
        <p:pic>
          <p:nvPicPr>
            <p:cNvPr id="23" name="תמונה 22"/>
            <p:cNvPicPr>
              <a:picLocks noChangeAspect="1"/>
            </p:cNvPicPr>
            <p:nvPr/>
          </p:nvPicPr>
          <p:blipFill>
            <a:blip r:embed="rId3">
              <a:lum/>
              <a:alphaModFix/>
            </a:blip>
            <a:srcRect/>
            <a:stretch>
              <a:fillRect/>
            </a:stretch>
          </p:blipFill>
          <p:spPr>
            <a:xfrm>
              <a:off x="8022240" y="2971800"/>
              <a:ext cx="879119" cy="879119"/>
            </a:xfrm>
            <a:prstGeom prst="rect">
              <a:avLst/>
            </a:prstGeom>
            <a:noFill/>
            <a:ln>
              <a:noFill/>
            </a:ln>
          </p:spPr>
        </p:pic>
        <p:sp>
          <p:nvSpPr>
            <p:cNvPr id="24" name="TextBox 23"/>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5" name="קבוצה 24"/>
          <p:cNvGrpSpPr/>
          <p:nvPr/>
        </p:nvGrpSpPr>
        <p:grpSpPr>
          <a:xfrm>
            <a:off x="8800541" y="1182241"/>
            <a:ext cx="1223261" cy="925332"/>
            <a:chOff x="8021879" y="1303200"/>
            <a:chExt cx="1348560" cy="1020007"/>
          </a:xfrm>
        </p:grpSpPr>
        <p:pic>
          <p:nvPicPr>
            <p:cNvPr id="26" name="תמונה 25"/>
            <p:cNvPicPr>
              <a:picLocks noChangeAspect="1"/>
            </p:cNvPicPr>
            <p:nvPr/>
          </p:nvPicPr>
          <p:blipFill>
            <a:blip r:embed="rId3">
              <a:lum/>
              <a:alphaModFix/>
            </a:blip>
            <a:srcRect/>
            <a:stretch>
              <a:fillRect/>
            </a:stretch>
          </p:blipFill>
          <p:spPr>
            <a:xfrm>
              <a:off x="8021879" y="1303200"/>
              <a:ext cx="879119" cy="879119"/>
            </a:xfrm>
            <a:prstGeom prst="rect">
              <a:avLst/>
            </a:prstGeom>
            <a:noFill/>
            <a:ln>
              <a:noFill/>
            </a:ln>
          </p:spPr>
        </p:pic>
        <p:sp>
          <p:nvSpPr>
            <p:cNvPr id="27" name="TextBox 26"/>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8" name="קבוצה 27"/>
          <p:cNvGrpSpPr/>
          <p:nvPr/>
        </p:nvGrpSpPr>
        <p:grpSpPr>
          <a:xfrm>
            <a:off x="7141662" y="2419674"/>
            <a:ext cx="1223261" cy="911616"/>
            <a:chOff x="6193080" y="2667240"/>
            <a:chExt cx="1348560" cy="1004886"/>
          </a:xfrm>
        </p:grpSpPr>
        <p:pic>
          <p:nvPicPr>
            <p:cNvPr id="29" name="תמונה 28"/>
            <p:cNvPicPr>
              <a:picLocks noChangeAspect="1"/>
            </p:cNvPicPr>
            <p:nvPr/>
          </p:nvPicPr>
          <p:blipFill>
            <a:blip r:embed="rId3">
              <a:lum/>
              <a:alphaModFix/>
            </a:blip>
            <a:srcRect/>
            <a:stretch>
              <a:fillRect/>
            </a:stretch>
          </p:blipFill>
          <p:spPr>
            <a:xfrm>
              <a:off x="6193080" y="2667240"/>
              <a:ext cx="860759" cy="860759"/>
            </a:xfrm>
            <a:prstGeom prst="rect">
              <a:avLst/>
            </a:prstGeom>
            <a:noFill/>
            <a:ln>
              <a:noFill/>
            </a:ln>
          </p:spPr>
        </p:pic>
        <p:sp>
          <p:nvSpPr>
            <p:cNvPr id="30" name="TextBox 29"/>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1" name="מחבר ישר 30"/>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7141663" y="4977167"/>
            <a:ext cx="1639939" cy="911617"/>
            <a:chOff x="6193080" y="5486399"/>
            <a:chExt cx="1807919" cy="1004887"/>
          </a:xfrm>
        </p:grpSpPr>
        <p:pic>
          <p:nvPicPr>
            <p:cNvPr id="36" name="תמונה 35"/>
            <p:cNvPicPr>
              <a:picLocks noChangeAspect="1"/>
            </p:cNvPicPr>
            <p:nvPr/>
          </p:nvPicPr>
          <p:blipFill>
            <a:blip r:embed="rId3">
              <a:lum/>
              <a:alphaModFix/>
            </a:blip>
            <a:srcRect/>
            <a:stretch>
              <a:fillRect/>
            </a:stretch>
          </p:blipFill>
          <p:spPr>
            <a:xfrm>
              <a:off x="6193080" y="5486399"/>
              <a:ext cx="860759" cy="860759"/>
            </a:xfrm>
            <a:prstGeom prst="rect">
              <a:avLst/>
            </a:prstGeom>
            <a:noFill/>
            <a:ln>
              <a:noFill/>
            </a:ln>
          </p:spPr>
        </p:pic>
        <p:sp>
          <p:nvSpPr>
            <p:cNvPr id="37" name="TextBox 36"/>
            <p:cNvSpPr txBox="1"/>
            <p:nvPr/>
          </p:nvSpPr>
          <p:spPr>
            <a:xfrm>
              <a:off x="6284972" y="6195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38" name="מחבר ישר 37"/>
            <p:cNvSpPr/>
            <p:nvPr/>
          </p:nvSpPr>
          <p:spPr>
            <a:xfrm>
              <a:off x="6629400" y="6019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7141663" y="3940257"/>
            <a:ext cx="1639939" cy="911616"/>
            <a:chOff x="6193080" y="4343400"/>
            <a:chExt cx="1807919" cy="1004886"/>
          </a:xfrm>
        </p:grpSpPr>
        <p:pic>
          <p:nvPicPr>
            <p:cNvPr id="40" name="תמונה 39"/>
            <p:cNvPicPr>
              <a:picLocks noChangeAspect="1"/>
            </p:cNvPicPr>
            <p:nvPr/>
          </p:nvPicPr>
          <p:blipFill>
            <a:blip r:embed="rId3">
              <a:lum/>
              <a:alphaModFix/>
            </a:blip>
            <a:srcRect/>
            <a:stretch>
              <a:fillRect/>
            </a:stretch>
          </p:blipFill>
          <p:spPr>
            <a:xfrm>
              <a:off x="6193080" y="4343400"/>
              <a:ext cx="860759" cy="860759"/>
            </a:xfrm>
            <a:prstGeom prst="rect">
              <a:avLst/>
            </a:prstGeom>
            <a:noFill/>
            <a:ln>
              <a:noFill/>
            </a:ln>
          </p:spPr>
        </p:pic>
        <p:sp>
          <p:nvSpPr>
            <p:cNvPr id="41" name="TextBox 40"/>
            <p:cNvSpPr txBox="1"/>
            <p:nvPr/>
          </p:nvSpPr>
          <p:spPr>
            <a:xfrm>
              <a:off x="6284972" y="5052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2" name="מחבר ישר 41"/>
            <p:cNvSpPr/>
            <p:nvPr/>
          </p:nvSpPr>
          <p:spPr>
            <a:xfrm>
              <a:off x="6629400" y="4876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5482780" y="2073820"/>
            <a:ext cx="1639940" cy="911616"/>
            <a:chOff x="4364280" y="2286000"/>
            <a:chExt cx="1807920" cy="1004886"/>
          </a:xfrm>
        </p:grpSpPr>
        <p:pic>
          <p:nvPicPr>
            <p:cNvPr id="44" name="תמונה 43"/>
            <p:cNvPicPr>
              <a:picLocks noChangeAspect="1"/>
            </p:cNvPicPr>
            <p:nvPr/>
          </p:nvPicPr>
          <p:blipFill>
            <a:blip r:embed="rId3">
              <a:lum/>
              <a:alphaModFix/>
            </a:blip>
            <a:srcRect/>
            <a:stretch>
              <a:fillRect/>
            </a:stretch>
          </p:blipFill>
          <p:spPr>
            <a:xfrm>
              <a:off x="4364280" y="2286000"/>
              <a:ext cx="860759" cy="860759"/>
            </a:xfrm>
            <a:prstGeom prst="rect">
              <a:avLst/>
            </a:prstGeom>
            <a:noFill/>
            <a:ln>
              <a:noFill/>
            </a:ln>
          </p:spPr>
        </p:pic>
        <p:sp>
          <p:nvSpPr>
            <p:cNvPr id="45" name="TextBox 44"/>
            <p:cNvSpPr txBox="1"/>
            <p:nvPr/>
          </p:nvSpPr>
          <p:spPr>
            <a:xfrm>
              <a:off x="4456172" y="2995560"/>
              <a:ext cx="105866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6" name="מחבר ישר 45"/>
            <p:cNvSpPr/>
            <p:nvPr/>
          </p:nvSpPr>
          <p:spPr>
            <a:xfrm>
              <a:off x="4800600" y="2819160"/>
              <a:ext cx="1371600"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7" name="מחבר ישר 46"/>
          <p:cNvSpPr/>
          <p:nvPr/>
        </p:nvSpPr>
        <p:spPr>
          <a:xfrm>
            <a:off x="5878560" y="5391926"/>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5878560" y="4355017"/>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219680" y="2488580"/>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5878560" y="1244290"/>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כותרת 5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52" name="מחבר ישר 51"/>
          <p:cNvSpPr/>
          <p:nvPr/>
        </p:nvSpPr>
        <p:spPr>
          <a:xfrm>
            <a:off x="7537443" y="1659054"/>
            <a:ext cx="1244159"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5878560" y="2903345"/>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TextBox 53"/>
          <p:cNvSpPr txBox="1"/>
          <p:nvPr/>
        </p:nvSpPr>
        <p:spPr>
          <a:xfrm>
            <a:off x="2541049" y="4180623"/>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sp>
        <p:nvSpPr>
          <p:cNvPr id="56" name="מציין מיקום של מספר שקופית 5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49</a:t>
            </a:fld>
            <a:endParaRPr lang="he-IL">
              <a:solidFill>
                <a:prstClr val="black"/>
              </a:solidFill>
            </a:endParaRPr>
          </a:p>
        </p:txBody>
      </p:sp>
    </p:spTree>
    <p:extLst>
      <p:ext uri="{BB962C8B-B14F-4D97-AF65-F5344CB8AC3E}">
        <p14:creationId xmlns:p14="http://schemas.microsoft.com/office/powerpoint/2010/main" val="319619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2070100" cy="203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0" y="4602204"/>
            <a:ext cx="3953710" cy="1651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27696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094739" y="2903347"/>
            <a:ext cx="1027983" cy="13047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872257" y="1659055"/>
            <a:ext cx="1909344" cy="2593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צורה חופשית 33"/>
          <p:cNvSpPr/>
          <p:nvPr/>
        </p:nvSpPr>
        <p:spPr>
          <a:xfrm>
            <a:off x="3390240" y="4355017"/>
            <a:ext cx="3939840" cy="1451672"/>
          </a:xfrm>
          <a:custGeom>
            <a:avLst>
              <a:gd name="f0" fmla="val 20321"/>
              <a:gd name="f1" fmla="val -2120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will be the</a:t>
            </a:r>
          </a:p>
          <a:p>
            <a:pPr algn="ctr" defTabSz="829366" hangingPunct="0">
              <a:defRPr/>
            </a:pPr>
            <a:r>
              <a:rPr lang="en-US" sz="1500">
                <a:solidFill>
                  <a:prstClr val="black"/>
                </a:solidFill>
                <a:latin typeface="DejaVu Sans" pitchFamily="34"/>
                <a:ea typeface="DejaVu Sans" pitchFamily="2"/>
                <a:cs typeface="DejaVu Sans" pitchFamily="2"/>
              </a:rPr>
              <a:t>“Version 1.0 Maintenance” Branch</a:t>
            </a:r>
          </a:p>
        </p:txBody>
      </p:sp>
      <p:sp>
        <p:nvSpPr>
          <p:cNvPr id="35" name="צורה חופשית 34"/>
          <p:cNvSpPr/>
          <p:nvPr/>
        </p:nvSpPr>
        <p:spPr>
          <a:xfrm>
            <a:off x="3804960" y="1451673"/>
            <a:ext cx="2903040" cy="1451672"/>
          </a:xfrm>
          <a:custGeom>
            <a:avLst>
              <a:gd name="f0" fmla="val 36895"/>
              <a:gd name="f1" fmla="val 2832"/>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“master” branch</a:t>
            </a:r>
          </a:p>
        </p:txBody>
      </p:sp>
      <p:sp>
        <p:nvSpPr>
          <p:cNvPr id="37" name="מציין מיקום של מספר שקופית 3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50</a:t>
            </a:fld>
            <a:endParaRPr lang="he-IL">
              <a:solidFill>
                <a:prstClr val="black"/>
              </a:solidFill>
            </a:endParaRPr>
          </a:p>
        </p:txBody>
      </p:sp>
    </p:spTree>
    <p:extLst>
      <p:ext uri="{BB962C8B-B14F-4D97-AF65-F5344CB8AC3E}">
        <p14:creationId xmlns:p14="http://schemas.microsoft.com/office/powerpoint/2010/main" val="224702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094739" y="2903347"/>
            <a:ext cx="1027983" cy="13047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872257" y="1659055"/>
            <a:ext cx="1909344" cy="2593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צורה חופשית 33"/>
          <p:cNvSpPr/>
          <p:nvPr/>
        </p:nvSpPr>
        <p:spPr>
          <a:xfrm>
            <a:off x="3182880" y="4355017"/>
            <a:ext cx="4354560" cy="1451672"/>
          </a:xfrm>
          <a:custGeom>
            <a:avLst>
              <a:gd name="f0" fmla="val 19372"/>
              <a:gd name="f1" fmla="val -21075"/>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“Version 1.0 Maintenance” Branch.</a:t>
            </a:r>
          </a:p>
          <a:p>
            <a:pPr algn="ctr" defTabSz="829366" hangingPunct="0">
              <a:defRPr/>
            </a:pPr>
            <a:r>
              <a:rPr lang="en-US" sz="1500">
                <a:solidFill>
                  <a:prstClr val="black"/>
                </a:solidFill>
                <a:latin typeface="DejaVu Sans" pitchFamily="34"/>
                <a:ea typeface="DejaVu Sans" pitchFamily="2"/>
                <a:cs typeface="DejaVu Sans" pitchFamily="2"/>
              </a:rPr>
              <a:t>It contains:</a:t>
            </a:r>
          </a:p>
          <a:p>
            <a:pPr algn="ctr" defTabSz="829366" hangingPunct="0">
              <a:defRPr/>
            </a:pPr>
            <a:r>
              <a:rPr lang="en-US" sz="1500">
                <a:solidFill>
                  <a:prstClr val="black"/>
                </a:solidFill>
                <a:latin typeface="DejaVu Sans" pitchFamily="34"/>
                <a:ea typeface="DejaVu Sans" pitchFamily="2"/>
                <a:cs typeface="DejaVu Sans" pitchFamily="2"/>
              </a:rPr>
              <a:t>snapshot-110</a:t>
            </a:r>
          </a:p>
          <a:p>
            <a:pPr algn="ctr" defTabSz="829366" hangingPunct="0">
              <a:defRPr/>
            </a:pPr>
            <a:r>
              <a:rPr lang="en-US" sz="1500">
                <a:solidFill>
                  <a:prstClr val="black"/>
                </a:solidFill>
                <a:latin typeface="DejaVu Sans" pitchFamily="34"/>
                <a:ea typeface="DejaVu Sans" pitchFamily="2"/>
                <a:cs typeface="DejaVu Sans" pitchFamily="2"/>
              </a:rPr>
              <a:t>(and its ancestors)</a:t>
            </a:r>
          </a:p>
        </p:txBody>
      </p:sp>
      <p:sp>
        <p:nvSpPr>
          <p:cNvPr id="35" name="צורה חופשית 34"/>
          <p:cNvSpPr/>
          <p:nvPr/>
        </p:nvSpPr>
        <p:spPr>
          <a:xfrm>
            <a:off x="3804960" y="1244290"/>
            <a:ext cx="2903040" cy="1659054"/>
          </a:xfrm>
          <a:custGeom>
            <a:avLst>
              <a:gd name="f0" fmla="val 36574"/>
              <a:gd name="f1" fmla="val 5398"/>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“master” branch.</a:t>
            </a:r>
          </a:p>
          <a:p>
            <a:pPr algn="ctr" defTabSz="829366" hangingPunct="0">
              <a:defRPr/>
            </a:pPr>
            <a:r>
              <a:rPr lang="en-US" sz="1500">
                <a:solidFill>
                  <a:prstClr val="black"/>
                </a:solidFill>
                <a:latin typeface="DejaVu Sans" pitchFamily="34"/>
                <a:ea typeface="DejaVu Sans" pitchFamily="2"/>
                <a:cs typeface="DejaVu Sans" pitchFamily="2"/>
              </a:rPr>
              <a:t>It contains:</a:t>
            </a:r>
          </a:p>
          <a:p>
            <a:pPr algn="ctr" defTabSz="829366" hangingPunct="0">
              <a:defRPr/>
            </a:pPr>
            <a:r>
              <a:rPr lang="en-US" sz="1500">
                <a:solidFill>
                  <a:prstClr val="black"/>
                </a:solidFill>
                <a:latin typeface="DejaVu Sans" pitchFamily="34"/>
                <a:ea typeface="DejaVu Sans" pitchFamily="2"/>
                <a:cs typeface="DejaVu Sans" pitchFamily="2"/>
              </a:rPr>
              <a:t>snapshot-109</a:t>
            </a:r>
          </a:p>
          <a:p>
            <a:pPr algn="ctr" defTabSz="829366" hangingPunct="0">
              <a:defRPr/>
            </a:pPr>
            <a:r>
              <a:rPr lang="en-US" sz="1500">
                <a:solidFill>
                  <a:prstClr val="black"/>
                </a:solidFill>
                <a:latin typeface="DejaVu Sans" pitchFamily="34"/>
                <a:ea typeface="DejaVu Sans" pitchFamily="2"/>
                <a:cs typeface="DejaVu Sans" pitchFamily="2"/>
              </a:rPr>
              <a:t>(and its ancestors)</a:t>
            </a:r>
          </a:p>
        </p:txBody>
      </p:sp>
      <p:sp>
        <p:nvSpPr>
          <p:cNvPr id="37" name="מציין מיקום של מספר שקופית 3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51</a:t>
            </a:fld>
            <a:endParaRPr lang="he-IL">
              <a:solidFill>
                <a:prstClr val="black"/>
              </a:solidFill>
            </a:endParaRPr>
          </a:p>
        </p:txBody>
      </p:sp>
    </p:spTree>
    <p:extLst>
      <p:ext uri="{BB962C8B-B14F-4D97-AF65-F5344CB8AC3E}">
        <p14:creationId xmlns:p14="http://schemas.microsoft.com/office/powerpoint/2010/main" val="400278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146661" y="2903345"/>
            <a:ext cx="976061" cy="302418"/>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146661" y="1659055"/>
            <a:ext cx="2634941" cy="13135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146081" y="2903346"/>
            <a:ext cx="1210853" cy="1047474"/>
            <a:chOff x="685799" y="3200400"/>
            <a:chExt cx="1334881" cy="1154646"/>
          </a:xfrm>
        </p:grpSpPr>
        <p:pic>
          <p:nvPicPr>
            <p:cNvPr id="35" name="תמונה 34"/>
            <p:cNvPicPr>
              <a:picLocks noChangeAspect="1"/>
            </p:cNvPicPr>
            <p:nvPr/>
          </p:nvPicPr>
          <p:blipFill>
            <a:blip r:embed="rId5">
              <a:lum/>
              <a:alphaModFix/>
            </a:blip>
            <a:srcRect/>
            <a:stretch>
              <a:fillRect/>
            </a:stretch>
          </p:blipFill>
          <p:spPr>
            <a:xfrm>
              <a:off x="685799" y="3200400"/>
              <a:ext cx="914760" cy="914760"/>
            </a:xfrm>
            <a:prstGeom prst="rect">
              <a:avLst/>
            </a:prstGeom>
            <a:noFill/>
            <a:ln>
              <a:noFill/>
            </a:ln>
          </p:spPr>
        </p:pic>
        <p:sp>
          <p:nvSpPr>
            <p:cNvPr id="36" name="TextBox 35"/>
            <p:cNvSpPr txBox="1"/>
            <p:nvPr/>
          </p:nvSpPr>
          <p:spPr>
            <a:xfrm>
              <a:off x="1122332" y="405971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7" name="מלבן 36"/>
          <p:cNvSpPr/>
          <p:nvPr/>
        </p:nvSpPr>
        <p:spPr>
          <a:xfrm>
            <a:off x="3390240" y="2903347"/>
            <a:ext cx="2903040" cy="82952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master:     snapshot-109</a:t>
            </a:r>
          </a:p>
          <a:p>
            <a:pPr defTabSz="829366" hangingPunct="0">
              <a:defRPr/>
            </a:pPr>
            <a:r>
              <a:rPr lang="en-US" sz="1500">
                <a:solidFill>
                  <a:srgbClr val="008000"/>
                </a:solidFill>
                <a:latin typeface="DejaVu Sans Mono" pitchFamily="33"/>
                <a:ea typeface="DejaVu Sans" pitchFamily="2"/>
                <a:cs typeface="DejaVu Sans" pitchFamily="2"/>
              </a:rPr>
              <a:t>v1.0-maint: snapshot-110</a:t>
            </a:r>
          </a:p>
        </p:txBody>
      </p:sp>
      <p:sp>
        <p:nvSpPr>
          <p:cNvPr id="38" name="מחבר ישר 37"/>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ציין מיקום של מספר שקופית 3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52</a:t>
            </a:fld>
            <a:endParaRPr lang="he-IL">
              <a:solidFill>
                <a:prstClr val="black"/>
              </a:solidFill>
            </a:endParaRPr>
          </a:p>
        </p:txBody>
      </p:sp>
    </p:spTree>
    <p:extLst>
      <p:ext uri="{BB962C8B-B14F-4D97-AF65-F5344CB8AC3E}">
        <p14:creationId xmlns:p14="http://schemas.microsoft.com/office/powerpoint/2010/main" val="339797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146661" y="2903345"/>
            <a:ext cx="976061" cy="302418"/>
          </a:xfrm>
          <a:prstGeom prst="line">
            <a:avLst/>
          </a:prstGeom>
          <a:noFill/>
          <a:ln w="54720">
            <a:solidFill>
              <a:srgbClr val="008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3" name="קבוצה 32"/>
          <p:cNvGrpSpPr/>
          <p:nvPr/>
        </p:nvGrpSpPr>
        <p:grpSpPr>
          <a:xfrm>
            <a:off x="2146081" y="2903346"/>
            <a:ext cx="1210853" cy="1047474"/>
            <a:chOff x="685799" y="3200400"/>
            <a:chExt cx="1334881" cy="1154646"/>
          </a:xfrm>
        </p:grpSpPr>
        <p:pic>
          <p:nvPicPr>
            <p:cNvPr id="34" name="תמונה 33"/>
            <p:cNvPicPr>
              <a:picLocks noChangeAspect="1"/>
            </p:cNvPicPr>
            <p:nvPr/>
          </p:nvPicPr>
          <p:blipFill>
            <a:blip r:embed="rId5">
              <a:lum/>
              <a:alphaModFix/>
            </a:blip>
            <a:srcRect/>
            <a:stretch>
              <a:fillRect/>
            </a:stretch>
          </p:blipFill>
          <p:spPr>
            <a:xfrm>
              <a:off x="685799" y="3200400"/>
              <a:ext cx="914760" cy="914760"/>
            </a:xfrm>
            <a:prstGeom prst="rect">
              <a:avLst/>
            </a:prstGeom>
            <a:noFill/>
            <a:ln>
              <a:noFill/>
            </a:ln>
          </p:spPr>
        </p:pic>
        <p:sp>
          <p:nvSpPr>
            <p:cNvPr id="35" name="TextBox 34"/>
            <p:cNvSpPr txBox="1"/>
            <p:nvPr/>
          </p:nvSpPr>
          <p:spPr>
            <a:xfrm>
              <a:off x="1122332" y="405971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6" name="מלבן 35"/>
          <p:cNvSpPr/>
          <p:nvPr/>
        </p:nvSpPr>
        <p:spPr>
          <a:xfrm>
            <a:off x="3390240" y="2903347"/>
            <a:ext cx="2903040" cy="82952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0000"/>
                </a:solidFill>
                <a:latin typeface="DejaVu Sans Mono" pitchFamily="33"/>
                <a:ea typeface="DejaVu Sans" pitchFamily="2"/>
                <a:cs typeface="DejaVu Sans" pitchFamily="2"/>
              </a:rPr>
              <a:t>master:     snapshot-109</a:t>
            </a:r>
          </a:p>
          <a:p>
            <a:pPr defTabSz="829366" hangingPunct="0">
              <a:defRPr/>
            </a:pPr>
            <a:r>
              <a:rPr lang="en-US" sz="1500">
                <a:solidFill>
                  <a:srgbClr val="008000"/>
                </a:solidFill>
                <a:latin typeface="DejaVu Sans Mono" pitchFamily="33"/>
                <a:ea typeface="DejaVu Sans" pitchFamily="2"/>
                <a:cs typeface="DejaVu Sans" pitchFamily="2"/>
              </a:rPr>
              <a:t>v1.0-maint: snapshot-111</a:t>
            </a:r>
          </a:p>
        </p:txBody>
      </p:sp>
      <p:sp>
        <p:nvSpPr>
          <p:cNvPr id="37" name="מחבר ישר 36"/>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8" name="קבוצה 37"/>
          <p:cNvGrpSpPr/>
          <p:nvPr/>
        </p:nvGrpSpPr>
        <p:grpSpPr>
          <a:xfrm>
            <a:off x="7116515" y="1364803"/>
            <a:ext cx="1222608" cy="935456"/>
            <a:chOff x="6165360" y="1504440"/>
            <a:chExt cx="1347840" cy="1031167"/>
          </a:xfrm>
        </p:grpSpPr>
        <p:pic>
          <p:nvPicPr>
            <p:cNvPr id="39" name="תמונה 38"/>
            <p:cNvPicPr>
              <a:picLocks noChangeAspect="1"/>
            </p:cNvPicPr>
            <p:nvPr/>
          </p:nvPicPr>
          <p:blipFill>
            <a:blip r:embed="rId4">
              <a:lum/>
              <a:alphaModFix/>
            </a:blip>
            <a:srcRect/>
            <a:stretch>
              <a:fillRect/>
            </a:stretch>
          </p:blipFill>
          <p:spPr>
            <a:xfrm>
              <a:off x="6165360" y="1504440"/>
              <a:ext cx="892800" cy="892800"/>
            </a:xfrm>
            <a:prstGeom prst="rect">
              <a:avLst/>
            </a:prstGeom>
            <a:noFill/>
            <a:ln>
              <a:noFill/>
            </a:ln>
          </p:spPr>
        </p:pic>
        <p:sp>
          <p:nvSpPr>
            <p:cNvPr id="40" name="TextBox 39"/>
            <p:cNvSpPr txBox="1"/>
            <p:nvPr/>
          </p:nvSpPr>
          <p:spPr>
            <a:xfrm>
              <a:off x="6309763" y="2240280"/>
              <a:ext cx="120343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snapshot-111</a:t>
              </a:r>
            </a:p>
          </p:txBody>
        </p:sp>
      </p:grpSp>
      <p:sp>
        <p:nvSpPr>
          <p:cNvPr id="41" name="מחבר ישר 40"/>
          <p:cNvSpPr/>
          <p:nvPr/>
        </p:nvSpPr>
        <p:spPr>
          <a:xfrm>
            <a:off x="7511642" y="1872317"/>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V="1">
            <a:off x="6146987" y="1866438"/>
            <a:ext cx="975735" cy="13393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ציין מיקום של מספר שקופית 4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53</a:t>
            </a:fld>
            <a:endParaRPr lang="he-IL">
              <a:solidFill>
                <a:prstClr val="black"/>
              </a:solidFill>
            </a:endParaRPr>
          </a:p>
        </p:txBody>
      </p:sp>
    </p:spTree>
    <p:extLst>
      <p:ext uri="{BB962C8B-B14F-4D97-AF65-F5344CB8AC3E}">
        <p14:creationId xmlns:p14="http://schemas.microsoft.com/office/powerpoint/2010/main" val="3072254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Tags</a:t>
            </a:r>
          </a:p>
        </p:txBody>
      </p:sp>
      <p:grpSp>
        <p:nvGrpSpPr>
          <p:cNvPr id="32" name="קבוצה 31"/>
          <p:cNvGrpSpPr/>
          <p:nvPr/>
        </p:nvGrpSpPr>
        <p:grpSpPr>
          <a:xfrm>
            <a:off x="2146079" y="2903350"/>
            <a:ext cx="898670" cy="836500"/>
            <a:chOff x="685799" y="3200400"/>
            <a:chExt cx="990721" cy="922086"/>
          </a:xfrm>
        </p:grpSpPr>
        <p:pic>
          <p:nvPicPr>
            <p:cNvPr id="33" name="תמונה 32"/>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34" name="TextBox 33"/>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5" name="מלבן 34"/>
          <p:cNvSpPr/>
          <p:nvPr/>
        </p:nvSpPr>
        <p:spPr>
          <a:xfrm>
            <a:off x="3390240" y="2903345"/>
            <a:ext cx="2903040" cy="622144"/>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0000"/>
                </a:solidFill>
                <a:latin typeface="DejaVu Sans Mono" pitchFamily="33"/>
                <a:ea typeface="DejaVu Sans" pitchFamily="2"/>
                <a:cs typeface="DejaVu Sans" pitchFamily="2"/>
              </a:rPr>
              <a:t>master:     snapshot-109</a:t>
            </a:r>
          </a:p>
          <a:p>
            <a:pPr defTabSz="829366" hangingPunct="0">
              <a:defRPr/>
            </a:pPr>
            <a:r>
              <a:rPr lang="en-US" sz="1500">
                <a:solidFill>
                  <a:srgbClr val="000000"/>
                </a:solidFill>
                <a:latin typeface="DejaVu Sans Mono" pitchFamily="33"/>
                <a:ea typeface="DejaVu Sans" pitchFamily="2"/>
                <a:cs typeface="DejaVu Sans" pitchFamily="2"/>
              </a:rPr>
              <a:t>v1.0-maint: snapshot-111</a:t>
            </a:r>
          </a:p>
        </p:txBody>
      </p:sp>
      <p:sp>
        <p:nvSpPr>
          <p:cNvPr id="36" name="מחבר ישר 35"/>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7116515" y="1364803"/>
            <a:ext cx="1222608" cy="935456"/>
            <a:chOff x="6165360" y="1504440"/>
            <a:chExt cx="1347840" cy="1031167"/>
          </a:xfrm>
        </p:grpSpPr>
        <p:pic>
          <p:nvPicPr>
            <p:cNvPr id="38" name="תמונה 37"/>
            <p:cNvPicPr>
              <a:picLocks noChangeAspect="1"/>
            </p:cNvPicPr>
            <p:nvPr/>
          </p:nvPicPr>
          <p:blipFill>
            <a:blip r:embed="rId4">
              <a:lum/>
              <a:alphaModFix/>
            </a:blip>
            <a:srcRect/>
            <a:stretch>
              <a:fillRect/>
            </a:stretch>
          </p:blipFill>
          <p:spPr>
            <a:xfrm>
              <a:off x="6165360" y="1504440"/>
              <a:ext cx="892800" cy="892800"/>
            </a:xfrm>
            <a:prstGeom prst="rect">
              <a:avLst/>
            </a:prstGeom>
            <a:noFill/>
            <a:ln>
              <a:noFill/>
            </a:ln>
          </p:spPr>
        </p:pic>
        <p:sp>
          <p:nvSpPr>
            <p:cNvPr id="39" name="TextBox 38"/>
            <p:cNvSpPr txBox="1"/>
            <p:nvPr/>
          </p:nvSpPr>
          <p:spPr>
            <a:xfrm>
              <a:off x="6309763" y="2240280"/>
              <a:ext cx="120343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snapshot-111</a:t>
              </a:r>
            </a:p>
          </p:txBody>
        </p:sp>
      </p:grpSp>
      <p:sp>
        <p:nvSpPr>
          <p:cNvPr id="40" name="מחבר ישר 39"/>
          <p:cNvSpPr/>
          <p:nvPr/>
        </p:nvSpPr>
        <p:spPr>
          <a:xfrm>
            <a:off x="7511642" y="1872317"/>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1" name="קבוצה 40"/>
          <p:cNvGrpSpPr/>
          <p:nvPr/>
        </p:nvGrpSpPr>
        <p:grpSpPr>
          <a:xfrm>
            <a:off x="2146080" y="3732878"/>
            <a:ext cx="883321" cy="836501"/>
            <a:chOff x="685799" y="4114800"/>
            <a:chExt cx="973800" cy="922087"/>
          </a:xfrm>
        </p:grpSpPr>
        <p:pic>
          <p:nvPicPr>
            <p:cNvPr id="42" name="תמונה 41"/>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43" name="TextBox 42"/>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sp>
        <p:nvSpPr>
          <p:cNvPr id="44" name="מלבן 43"/>
          <p:cNvSpPr/>
          <p:nvPr/>
        </p:nvSpPr>
        <p:spPr>
          <a:xfrm>
            <a:off x="3390240" y="3732873"/>
            <a:ext cx="2903040" cy="622144"/>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v1.0:   snapshot-99</a:t>
            </a:r>
          </a:p>
          <a:p>
            <a:pPr defTabSz="829366" hangingPunct="0">
              <a:defRPr/>
            </a:pPr>
            <a:r>
              <a:rPr lang="en-US" sz="1500">
                <a:solidFill>
                  <a:srgbClr val="008000"/>
                </a:solidFill>
                <a:latin typeface="DejaVu Sans Mono" pitchFamily="33"/>
                <a:ea typeface="DejaVu Sans" pitchFamily="2"/>
                <a:cs typeface="DejaVu Sans" pitchFamily="2"/>
              </a:rPr>
              <a:t>v1.0.1: snapshot-110</a:t>
            </a:r>
          </a:p>
        </p:txBody>
      </p:sp>
      <p:sp>
        <p:nvSpPr>
          <p:cNvPr id="45" name="מחבר ישר 44"/>
          <p:cNvSpPr/>
          <p:nvPr/>
        </p:nvSpPr>
        <p:spPr>
          <a:xfrm flipH="1">
            <a:off x="2560800" y="4147635"/>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flipV="1">
            <a:off x="5653894" y="3318109"/>
            <a:ext cx="3127707" cy="56140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V="1">
            <a:off x="5714632" y="2903347"/>
            <a:ext cx="1408089" cy="1175055"/>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ציין מיקום של מספר שקופית 4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54</a:t>
            </a:fld>
            <a:endParaRPr lang="he-IL">
              <a:solidFill>
                <a:prstClr val="black"/>
              </a:solidFill>
            </a:endParaRPr>
          </a:p>
        </p:txBody>
      </p:sp>
    </p:spTree>
    <p:extLst>
      <p:ext uri="{BB962C8B-B14F-4D97-AF65-F5344CB8AC3E}">
        <p14:creationId xmlns:p14="http://schemas.microsoft.com/office/powerpoint/2010/main" val="133269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38" name="TextBox 37"/>
          <p:cNvSpPr txBox="1"/>
          <p:nvPr/>
        </p:nvSpPr>
        <p:spPr>
          <a:xfrm>
            <a:off x="2972964" y="4267493"/>
            <a:ext cx="725540"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Sigh...</a:t>
            </a:r>
          </a:p>
        </p:txBody>
      </p:sp>
      <p:sp>
        <p:nvSpPr>
          <p:cNvPr id="39" name="מחבר ישר 38"/>
          <p:cNvSpPr/>
          <p:nvPr/>
        </p:nvSpPr>
        <p:spPr>
          <a:xfrm flipV="1">
            <a:off x="2934050" y="4562399"/>
            <a:ext cx="207361"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ציין מיקום של מספר שקופית 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55</a:t>
            </a:fld>
            <a:endParaRPr lang="he-IL">
              <a:solidFill>
                <a:prstClr val="black"/>
              </a:solidFill>
            </a:endParaRPr>
          </a:p>
        </p:txBody>
      </p:sp>
    </p:spTree>
    <p:extLst>
      <p:ext uri="{BB962C8B-B14F-4D97-AF65-F5344CB8AC3E}">
        <p14:creationId xmlns:p14="http://schemas.microsoft.com/office/powerpoint/2010/main" val="151106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38" name="TextBox 37"/>
          <p:cNvSpPr txBox="1"/>
          <p:nvPr/>
        </p:nvSpPr>
        <p:spPr>
          <a:xfrm>
            <a:off x="2994214" y="4267493"/>
            <a:ext cx="802257"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Hi Zoe!</a:t>
            </a:r>
          </a:p>
        </p:txBody>
      </p:sp>
      <p:sp>
        <p:nvSpPr>
          <p:cNvPr id="39" name="מחבר ישר 38"/>
          <p:cNvSpPr/>
          <p:nvPr/>
        </p:nvSpPr>
        <p:spPr>
          <a:xfrm flipV="1">
            <a:off x="2934050" y="4562399"/>
            <a:ext cx="207361"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TextBox 39"/>
          <p:cNvSpPr txBox="1"/>
          <p:nvPr/>
        </p:nvSpPr>
        <p:spPr>
          <a:xfrm>
            <a:off x="6202371" y="4060111"/>
            <a:ext cx="50562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Zoe</a:t>
            </a:r>
          </a:p>
        </p:txBody>
      </p:sp>
      <p:sp>
        <p:nvSpPr>
          <p:cNvPr id="41" name="מחבר ישר 40"/>
          <p:cNvSpPr/>
          <p:nvPr/>
        </p:nvSpPr>
        <p:spPr>
          <a:xfrm flipH="1">
            <a:off x="5878560" y="4355018"/>
            <a:ext cx="41472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2" name="קבוצה 41"/>
          <p:cNvGrpSpPr/>
          <p:nvPr/>
        </p:nvGrpSpPr>
        <p:grpSpPr>
          <a:xfrm>
            <a:off x="5274767" y="4769782"/>
            <a:ext cx="829440" cy="1244291"/>
            <a:chOff x="4134960" y="5257800"/>
            <a:chExt cx="914400" cy="1371600"/>
          </a:xfrm>
        </p:grpSpPr>
        <p:sp>
          <p:nvSpPr>
            <p:cNvPr id="43" name="מחבר ישר 42"/>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צורה חופשית 55"/>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7" name="תמונה 56"/>
          <p:cNvPicPr>
            <a:picLocks noChangeAspect="1"/>
          </p:cNvPicPr>
          <p:nvPr/>
        </p:nvPicPr>
        <p:blipFill>
          <a:blip r:embed="rId6">
            <a:lum/>
            <a:alphaModFix/>
          </a:blip>
          <a:srcRect/>
          <a:stretch>
            <a:fillRect/>
          </a:stretch>
        </p:blipFill>
        <p:spPr>
          <a:xfrm>
            <a:off x="6150904" y="4769781"/>
            <a:ext cx="1179176" cy="1179300"/>
          </a:xfrm>
          <a:prstGeom prst="rect">
            <a:avLst/>
          </a:prstGeom>
          <a:noFill/>
          <a:ln>
            <a:noFill/>
          </a:ln>
        </p:spPr>
      </p:pic>
      <p:sp>
        <p:nvSpPr>
          <p:cNvPr id="59" name="מציין מיקום של מספר שקופית 5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56</a:t>
            </a:fld>
            <a:endParaRPr lang="he-IL">
              <a:solidFill>
                <a:prstClr val="black"/>
              </a:solidFill>
            </a:endParaRPr>
          </a:p>
        </p:txBody>
      </p:sp>
    </p:spTree>
    <p:extLst>
      <p:ext uri="{BB962C8B-B14F-4D97-AF65-F5344CB8AC3E}">
        <p14:creationId xmlns:p14="http://schemas.microsoft.com/office/powerpoint/2010/main" val="171399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5067409" y="2903350"/>
            <a:ext cx="898669" cy="836500"/>
            <a:chOff x="3906360" y="3200400"/>
            <a:chExt cx="990720" cy="922086"/>
          </a:xfrm>
        </p:grpSpPr>
        <p:pic>
          <p:nvPicPr>
            <p:cNvPr id="39" name="תמונה 38"/>
            <p:cNvPicPr>
              <a:picLocks noChangeAspect="1"/>
            </p:cNvPicPr>
            <p:nvPr/>
          </p:nvPicPr>
          <p:blipFill>
            <a:blip r:embed="rId4">
              <a:lum/>
              <a:alphaModFix/>
            </a:blip>
            <a:srcRect/>
            <a:stretch>
              <a:fillRect/>
            </a:stretch>
          </p:blipFill>
          <p:spPr>
            <a:xfrm>
              <a:off x="3906360" y="3200400"/>
              <a:ext cx="667440" cy="667440"/>
            </a:xfrm>
            <a:prstGeom prst="rect">
              <a:avLst/>
            </a:prstGeom>
            <a:noFill/>
            <a:ln>
              <a:noFill/>
            </a:ln>
          </p:spPr>
        </p:pic>
        <p:sp>
          <p:nvSpPr>
            <p:cNvPr id="40" name="TextBox 39"/>
            <p:cNvSpPr txBox="1"/>
            <p:nvPr/>
          </p:nvSpPr>
          <p:spPr>
            <a:xfrm>
              <a:off x="399873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5067407" y="3732878"/>
            <a:ext cx="883320" cy="836501"/>
            <a:chOff x="3906360" y="4114800"/>
            <a:chExt cx="973799" cy="922087"/>
          </a:xfrm>
        </p:grpSpPr>
        <p:pic>
          <p:nvPicPr>
            <p:cNvPr id="42" name="תמונה 41"/>
            <p:cNvPicPr>
              <a:picLocks noChangeAspect="1"/>
            </p:cNvPicPr>
            <p:nvPr/>
          </p:nvPicPr>
          <p:blipFill>
            <a:blip r:embed="rId4">
              <a:lum/>
              <a:alphaModFix/>
            </a:blip>
            <a:srcRect/>
            <a:stretch>
              <a:fillRect/>
            </a:stretch>
          </p:blipFill>
          <p:spPr>
            <a:xfrm>
              <a:off x="3906360" y="4114800"/>
              <a:ext cx="667440" cy="667440"/>
            </a:xfrm>
            <a:prstGeom prst="rect">
              <a:avLst/>
            </a:prstGeom>
            <a:noFill/>
            <a:ln>
              <a:noFill/>
            </a:ln>
          </p:spPr>
        </p:pic>
        <p:sp>
          <p:nvSpPr>
            <p:cNvPr id="43" name="TextBox 42"/>
            <p:cNvSpPr txBox="1"/>
            <p:nvPr/>
          </p:nvSpPr>
          <p:spPr>
            <a:xfrm>
              <a:off x="435907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6104207" y="2608438"/>
            <a:ext cx="1225872" cy="2990870"/>
            <a:chOff x="5049360" y="2875320"/>
            <a:chExt cx="1351439" cy="3296880"/>
          </a:xfrm>
        </p:grpSpPr>
        <p:grpSp>
          <p:nvGrpSpPr>
            <p:cNvPr id="45" name="קבוצה 44"/>
            <p:cNvGrpSpPr/>
            <p:nvPr/>
          </p:nvGrpSpPr>
          <p:grpSpPr>
            <a:xfrm>
              <a:off x="5847119" y="4246920"/>
              <a:ext cx="553680" cy="781920"/>
              <a:chOff x="5847119" y="4246920"/>
              <a:chExt cx="553680" cy="781920"/>
            </a:xfrm>
          </p:grpSpPr>
          <p:pic>
            <p:nvPicPr>
              <p:cNvPr id="46" name="תמונה 45"/>
              <p:cNvPicPr>
                <a:picLocks noChangeAspect="1"/>
              </p:cNvPicPr>
              <p:nvPr/>
            </p:nvPicPr>
            <p:blipFill>
              <a:blip r:embed="rId5">
                <a:lum/>
                <a:alphaModFix/>
              </a:blip>
              <a:srcRect/>
              <a:stretch>
                <a:fillRect/>
              </a:stretch>
            </p:blipFill>
            <p:spPr>
              <a:xfrm>
                <a:off x="5847119" y="4246920"/>
                <a:ext cx="553680" cy="553680"/>
              </a:xfrm>
              <a:prstGeom prst="rect">
                <a:avLst/>
              </a:prstGeom>
              <a:noFill/>
              <a:ln>
                <a:noFill/>
              </a:ln>
            </p:spPr>
          </p:pic>
          <p:sp>
            <p:nvSpPr>
              <p:cNvPr id="47" name="מחבר ישר 46"/>
              <p:cNvSpPr/>
              <p:nvPr/>
            </p:nvSpPr>
            <p:spPr>
              <a:xfrm>
                <a:off x="612180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5847119" y="4932720"/>
              <a:ext cx="553680" cy="781920"/>
              <a:chOff x="5847119" y="4932720"/>
              <a:chExt cx="553680" cy="781920"/>
            </a:xfrm>
          </p:grpSpPr>
          <p:pic>
            <p:nvPicPr>
              <p:cNvPr id="49" name="תמונה 48"/>
              <p:cNvPicPr>
                <a:picLocks noChangeAspect="1"/>
              </p:cNvPicPr>
              <p:nvPr/>
            </p:nvPicPr>
            <p:blipFill>
              <a:blip r:embed="rId5">
                <a:lum/>
                <a:alphaModFix/>
              </a:blip>
              <a:srcRect/>
              <a:stretch>
                <a:fillRect/>
              </a:stretch>
            </p:blipFill>
            <p:spPr>
              <a:xfrm>
                <a:off x="5847119" y="4932720"/>
                <a:ext cx="553680" cy="553680"/>
              </a:xfrm>
              <a:prstGeom prst="rect">
                <a:avLst/>
              </a:prstGeom>
              <a:noFill/>
              <a:ln>
                <a:noFill/>
              </a:ln>
            </p:spPr>
          </p:pic>
          <p:sp>
            <p:nvSpPr>
              <p:cNvPr id="50" name="מחבר ישר 49"/>
              <p:cNvSpPr/>
              <p:nvPr/>
            </p:nvSpPr>
            <p:spPr>
              <a:xfrm>
                <a:off x="612180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5">
              <a:lum/>
              <a:alphaModFix/>
            </a:blip>
            <a:srcRect/>
            <a:stretch>
              <a:fillRect/>
            </a:stretch>
          </p:blipFill>
          <p:spPr>
            <a:xfrm>
              <a:off x="5847119" y="5618520"/>
              <a:ext cx="553680" cy="553680"/>
            </a:xfrm>
            <a:prstGeom prst="rect">
              <a:avLst/>
            </a:prstGeom>
            <a:noFill/>
            <a:ln>
              <a:noFill/>
            </a:ln>
          </p:spPr>
        </p:pic>
        <p:grpSp>
          <p:nvGrpSpPr>
            <p:cNvPr id="52" name="קבוצה 51"/>
            <p:cNvGrpSpPr/>
            <p:nvPr/>
          </p:nvGrpSpPr>
          <p:grpSpPr>
            <a:xfrm>
              <a:off x="5847119" y="3561120"/>
              <a:ext cx="553680" cy="781920"/>
              <a:chOff x="5847119" y="3561120"/>
              <a:chExt cx="553680" cy="781920"/>
            </a:xfrm>
          </p:grpSpPr>
          <p:pic>
            <p:nvPicPr>
              <p:cNvPr id="53" name="תמונה 52"/>
              <p:cNvPicPr>
                <a:picLocks noChangeAspect="1"/>
              </p:cNvPicPr>
              <p:nvPr/>
            </p:nvPicPr>
            <p:blipFill>
              <a:blip r:embed="rId5">
                <a:lum/>
                <a:alphaModFix/>
              </a:blip>
              <a:srcRect/>
              <a:stretch>
                <a:fillRect/>
              </a:stretch>
            </p:blipFill>
            <p:spPr>
              <a:xfrm>
                <a:off x="5847119" y="3561120"/>
                <a:ext cx="553680" cy="553680"/>
              </a:xfrm>
              <a:prstGeom prst="rect">
                <a:avLst/>
              </a:prstGeom>
              <a:noFill/>
              <a:ln>
                <a:noFill/>
              </a:ln>
            </p:spPr>
          </p:pic>
          <p:sp>
            <p:nvSpPr>
              <p:cNvPr id="54" name="מחבר ישר 53"/>
              <p:cNvSpPr/>
              <p:nvPr/>
            </p:nvSpPr>
            <p:spPr>
              <a:xfrm>
                <a:off x="612180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5847119" y="2875320"/>
              <a:ext cx="553680" cy="781920"/>
              <a:chOff x="5847119" y="2875320"/>
              <a:chExt cx="553680" cy="781920"/>
            </a:xfrm>
          </p:grpSpPr>
          <p:pic>
            <p:nvPicPr>
              <p:cNvPr id="56" name="תמונה 55"/>
              <p:cNvPicPr>
                <a:picLocks noChangeAspect="1"/>
              </p:cNvPicPr>
              <p:nvPr/>
            </p:nvPicPr>
            <p:blipFill>
              <a:blip r:embed="rId5">
                <a:lum/>
                <a:alphaModFix/>
              </a:blip>
              <a:srcRect/>
              <a:stretch>
                <a:fillRect/>
              </a:stretch>
            </p:blipFill>
            <p:spPr>
              <a:xfrm>
                <a:off x="5847119" y="2875320"/>
                <a:ext cx="553680" cy="553680"/>
              </a:xfrm>
              <a:prstGeom prst="rect">
                <a:avLst/>
              </a:prstGeom>
              <a:noFill/>
              <a:ln>
                <a:noFill/>
              </a:ln>
            </p:spPr>
          </p:pic>
          <p:sp>
            <p:nvSpPr>
              <p:cNvPr id="57" name="מחבר ישר 56"/>
              <p:cNvSpPr/>
              <p:nvPr/>
            </p:nvSpPr>
            <p:spPr>
              <a:xfrm>
                <a:off x="612180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5">
              <a:lum/>
              <a:alphaModFix/>
            </a:blip>
            <a:srcRect/>
            <a:stretch>
              <a:fillRect/>
            </a:stretch>
          </p:blipFill>
          <p:spPr>
            <a:xfrm>
              <a:off x="5049360" y="3561120"/>
              <a:ext cx="553680" cy="553680"/>
            </a:xfrm>
            <a:prstGeom prst="rect">
              <a:avLst/>
            </a:prstGeom>
            <a:noFill/>
            <a:ln>
              <a:noFill/>
            </a:ln>
          </p:spPr>
        </p:pic>
        <p:sp>
          <p:nvSpPr>
            <p:cNvPr id="59" name="מחבר ישר 58"/>
            <p:cNvSpPr/>
            <p:nvPr/>
          </p:nvSpPr>
          <p:spPr>
            <a:xfrm>
              <a:off x="532404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5049360" y="2875320"/>
              <a:ext cx="553680" cy="781920"/>
              <a:chOff x="5049360" y="2875320"/>
              <a:chExt cx="553680" cy="781920"/>
            </a:xfrm>
          </p:grpSpPr>
          <p:pic>
            <p:nvPicPr>
              <p:cNvPr id="61" name="תמונה 60"/>
              <p:cNvPicPr>
                <a:picLocks noChangeAspect="1"/>
              </p:cNvPicPr>
              <p:nvPr/>
            </p:nvPicPr>
            <p:blipFill>
              <a:blip r:embed="rId5">
                <a:lum/>
                <a:alphaModFix/>
              </a:blip>
              <a:srcRect/>
              <a:stretch>
                <a:fillRect/>
              </a:stretch>
            </p:blipFill>
            <p:spPr>
              <a:xfrm>
                <a:off x="5049360" y="2875320"/>
                <a:ext cx="553680" cy="553680"/>
              </a:xfrm>
              <a:prstGeom prst="rect">
                <a:avLst/>
              </a:prstGeom>
              <a:noFill/>
              <a:ln>
                <a:noFill/>
              </a:ln>
            </p:spPr>
          </p:pic>
          <p:sp>
            <p:nvSpPr>
              <p:cNvPr id="62" name="מחבר ישר 61"/>
              <p:cNvSpPr/>
              <p:nvPr/>
            </p:nvSpPr>
            <p:spPr>
              <a:xfrm>
                <a:off x="53240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3" name="קבוצה 62"/>
          <p:cNvGrpSpPr/>
          <p:nvPr/>
        </p:nvGrpSpPr>
        <p:grpSpPr>
          <a:xfrm>
            <a:off x="5274767" y="4769782"/>
            <a:ext cx="829440" cy="1244291"/>
            <a:chOff x="4134960" y="5257800"/>
            <a:chExt cx="914400" cy="1371600"/>
          </a:xfrm>
        </p:grpSpPr>
        <p:sp>
          <p:nvSpPr>
            <p:cNvPr id="64" name="מחבר ישר 63"/>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מחבר ישר 64"/>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4" name="מחבר ישר 73"/>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8" name="מחבר ישר 77"/>
          <p:cNvSpPr/>
          <p:nvPr/>
        </p:nvSpPr>
        <p:spPr>
          <a:xfrm>
            <a:off x="484176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79" name="תמונה 78"/>
          <p:cNvPicPr>
            <a:picLocks noChangeAspect="1"/>
          </p:cNvPicPr>
          <p:nvPr/>
        </p:nvPicPr>
        <p:blipFill>
          <a:blip r:embed="rId6">
            <a:lum/>
            <a:alphaModFix/>
          </a:blip>
          <a:srcRect/>
          <a:stretch>
            <a:fillRect/>
          </a:stretch>
        </p:blipFill>
        <p:spPr>
          <a:xfrm>
            <a:off x="5114104" y="1451999"/>
            <a:ext cx="1179176" cy="1179300"/>
          </a:xfrm>
          <a:prstGeom prst="rect">
            <a:avLst/>
          </a:prstGeom>
          <a:noFill/>
          <a:ln>
            <a:noFill/>
          </a:ln>
        </p:spPr>
      </p:pic>
      <p:sp>
        <p:nvSpPr>
          <p:cNvPr id="80" name="TextBox 79"/>
          <p:cNvSpPr txBox="1"/>
          <p:nvPr/>
        </p:nvSpPr>
        <p:spPr>
          <a:xfrm>
            <a:off x="5183414"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82" name="מציין מיקום של מספר שקופית 8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57</a:t>
            </a:fld>
            <a:endParaRPr lang="he-IL">
              <a:solidFill>
                <a:prstClr val="black"/>
              </a:solidFill>
            </a:endParaRPr>
          </a:p>
        </p:txBody>
      </p:sp>
    </p:spTree>
    <p:extLst>
      <p:ext uri="{BB962C8B-B14F-4D97-AF65-F5344CB8AC3E}">
        <p14:creationId xmlns:p14="http://schemas.microsoft.com/office/powerpoint/2010/main" val="315897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5067409" y="2903350"/>
            <a:ext cx="898669" cy="836500"/>
            <a:chOff x="3906360" y="3200400"/>
            <a:chExt cx="990720" cy="922086"/>
          </a:xfrm>
        </p:grpSpPr>
        <p:pic>
          <p:nvPicPr>
            <p:cNvPr id="39" name="תמונה 38"/>
            <p:cNvPicPr>
              <a:picLocks noChangeAspect="1"/>
            </p:cNvPicPr>
            <p:nvPr/>
          </p:nvPicPr>
          <p:blipFill>
            <a:blip r:embed="rId4">
              <a:lum/>
              <a:alphaModFix/>
            </a:blip>
            <a:srcRect/>
            <a:stretch>
              <a:fillRect/>
            </a:stretch>
          </p:blipFill>
          <p:spPr>
            <a:xfrm>
              <a:off x="3906360" y="3200400"/>
              <a:ext cx="667440" cy="667440"/>
            </a:xfrm>
            <a:prstGeom prst="rect">
              <a:avLst/>
            </a:prstGeom>
            <a:noFill/>
            <a:ln>
              <a:noFill/>
            </a:ln>
          </p:spPr>
        </p:pic>
        <p:sp>
          <p:nvSpPr>
            <p:cNvPr id="40" name="TextBox 39"/>
            <p:cNvSpPr txBox="1"/>
            <p:nvPr/>
          </p:nvSpPr>
          <p:spPr>
            <a:xfrm>
              <a:off x="399873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5067407" y="3732878"/>
            <a:ext cx="883320" cy="836501"/>
            <a:chOff x="3906360" y="4114800"/>
            <a:chExt cx="973799" cy="922087"/>
          </a:xfrm>
        </p:grpSpPr>
        <p:pic>
          <p:nvPicPr>
            <p:cNvPr id="42" name="תמונה 41"/>
            <p:cNvPicPr>
              <a:picLocks noChangeAspect="1"/>
            </p:cNvPicPr>
            <p:nvPr/>
          </p:nvPicPr>
          <p:blipFill>
            <a:blip r:embed="rId4">
              <a:lum/>
              <a:alphaModFix/>
            </a:blip>
            <a:srcRect/>
            <a:stretch>
              <a:fillRect/>
            </a:stretch>
          </p:blipFill>
          <p:spPr>
            <a:xfrm>
              <a:off x="3906360" y="4114800"/>
              <a:ext cx="667440" cy="667440"/>
            </a:xfrm>
            <a:prstGeom prst="rect">
              <a:avLst/>
            </a:prstGeom>
            <a:noFill/>
            <a:ln>
              <a:noFill/>
            </a:ln>
          </p:spPr>
        </p:pic>
        <p:sp>
          <p:nvSpPr>
            <p:cNvPr id="43" name="TextBox 42"/>
            <p:cNvSpPr txBox="1"/>
            <p:nvPr/>
          </p:nvSpPr>
          <p:spPr>
            <a:xfrm>
              <a:off x="435907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6104207" y="2608438"/>
            <a:ext cx="1225872" cy="2990870"/>
            <a:chOff x="5049360" y="2875320"/>
            <a:chExt cx="1351439" cy="3296880"/>
          </a:xfrm>
        </p:grpSpPr>
        <p:grpSp>
          <p:nvGrpSpPr>
            <p:cNvPr id="45" name="קבוצה 44"/>
            <p:cNvGrpSpPr/>
            <p:nvPr/>
          </p:nvGrpSpPr>
          <p:grpSpPr>
            <a:xfrm>
              <a:off x="5847119" y="4246920"/>
              <a:ext cx="553680" cy="781920"/>
              <a:chOff x="5847119" y="4246920"/>
              <a:chExt cx="553680" cy="781920"/>
            </a:xfrm>
          </p:grpSpPr>
          <p:pic>
            <p:nvPicPr>
              <p:cNvPr id="46" name="תמונה 45"/>
              <p:cNvPicPr>
                <a:picLocks noChangeAspect="1"/>
              </p:cNvPicPr>
              <p:nvPr/>
            </p:nvPicPr>
            <p:blipFill>
              <a:blip r:embed="rId5">
                <a:lum/>
                <a:alphaModFix/>
              </a:blip>
              <a:srcRect/>
              <a:stretch>
                <a:fillRect/>
              </a:stretch>
            </p:blipFill>
            <p:spPr>
              <a:xfrm>
                <a:off x="5847119" y="4246920"/>
                <a:ext cx="553680" cy="553680"/>
              </a:xfrm>
              <a:prstGeom prst="rect">
                <a:avLst/>
              </a:prstGeom>
              <a:noFill/>
              <a:ln>
                <a:noFill/>
              </a:ln>
            </p:spPr>
          </p:pic>
          <p:sp>
            <p:nvSpPr>
              <p:cNvPr id="47" name="מחבר ישר 46"/>
              <p:cNvSpPr/>
              <p:nvPr/>
            </p:nvSpPr>
            <p:spPr>
              <a:xfrm>
                <a:off x="612180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5847119" y="4932720"/>
              <a:ext cx="553680" cy="781920"/>
              <a:chOff x="5847119" y="4932720"/>
              <a:chExt cx="553680" cy="781920"/>
            </a:xfrm>
          </p:grpSpPr>
          <p:pic>
            <p:nvPicPr>
              <p:cNvPr id="49" name="תמונה 48"/>
              <p:cNvPicPr>
                <a:picLocks noChangeAspect="1"/>
              </p:cNvPicPr>
              <p:nvPr/>
            </p:nvPicPr>
            <p:blipFill>
              <a:blip r:embed="rId5">
                <a:lum/>
                <a:alphaModFix/>
              </a:blip>
              <a:srcRect/>
              <a:stretch>
                <a:fillRect/>
              </a:stretch>
            </p:blipFill>
            <p:spPr>
              <a:xfrm>
                <a:off x="5847119" y="4932720"/>
                <a:ext cx="553680" cy="553680"/>
              </a:xfrm>
              <a:prstGeom prst="rect">
                <a:avLst/>
              </a:prstGeom>
              <a:noFill/>
              <a:ln>
                <a:noFill/>
              </a:ln>
            </p:spPr>
          </p:pic>
          <p:sp>
            <p:nvSpPr>
              <p:cNvPr id="50" name="מחבר ישר 49"/>
              <p:cNvSpPr/>
              <p:nvPr/>
            </p:nvSpPr>
            <p:spPr>
              <a:xfrm>
                <a:off x="612180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5">
              <a:lum/>
              <a:alphaModFix/>
            </a:blip>
            <a:srcRect/>
            <a:stretch>
              <a:fillRect/>
            </a:stretch>
          </p:blipFill>
          <p:spPr>
            <a:xfrm>
              <a:off x="5847119" y="5618520"/>
              <a:ext cx="553680" cy="553680"/>
            </a:xfrm>
            <a:prstGeom prst="rect">
              <a:avLst/>
            </a:prstGeom>
            <a:noFill/>
            <a:ln>
              <a:noFill/>
            </a:ln>
          </p:spPr>
        </p:pic>
        <p:grpSp>
          <p:nvGrpSpPr>
            <p:cNvPr id="52" name="קבוצה 51"/>
            <p:cNvGrpSpPr/>
            <p:nvPr/>
          </p:nvGrpSpPr>
          <p:grpSpPr>
            <a:xfrm>
              <a:off x="5847119" y="3561120"/>
              <a:ext cx="553680" cy="781920"/>
              <a:chOff x="5847119" y="3561120"/>
              <a:chExt cx="553680" cy="781920"/>
            </a:xfrm>
          </p:grpSpPr>
          <p:pic>
            <p:nvPicPr>
              <p:cNvPr id="53" name="תמונה 52"/>
              <p:cNvPicPr>
                <a:picLocks noChangeAspect="1"/>
              </p:cNvPicPr>
              <p:nvPr/>
            </p:nvPicPr>
            <p:blipFill>
              <a:blip r:embed="rId5">
                <a:lum/>
                <a:alphaModFix/>
              </a:blip>
              <a:srcRect/>
              <a:stretch>
                <a:fillRect/>
              </a:stretch>
            </p:blipFill>
            <p:spPr>
              <a:xfrm>
                <a:off x="5847119" y="3561120"/>
                <a:ext cx="553680" cy="553680"/>
              </a:xfrm>
              <a:prstGeom prst="rect">
                <a:avLst/>
              </a:prstGeom>
              <a:noFill/>
              <a:ln>
                <a:noFill/>
              </a:ln>
            </p:spPr>
          </p:pic>
          <p:sp>
            <p:nvSpPr>
              <p:cNvPr id="54" name="מחבר ישר 53"/>
              <p:cNvSpPr/>
              <p:nvPr/>
            </p:nvSpPr>
            <p:spPr>
              <a:xfrm>
                <a:off x="612180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5847119" y="2875320"/>
              <a:ext cx="553680" cy="781920"/>
              <a:chOff x="5847119" y="2875320"/>
              <a:chExt cx="553680" cy="781920"/>
            </a:xfrm>
          </p:grpSpPr>
          <p:pic>
            <p:nvPicPr>
              <p:cNvPr id="56" name="תמונה 55"/>
              <p:cNvPicPr>
                <a:picLocks noChangeAspect="1"/>
              </p:cNvPicPr>
              <p:nvPr/>
            </p:nvPicPr>
            <p:blipFill>
              <a:blip r:embed="rId5">
                <a:lum/>
                <a:alphaModFix/>
              </a:blip>
              <a:srcRect/>
              <a:stretch>
                <a:fillRect/>
              </a:stretch>
            </p:blipFill>
            <p:spPr>
              <a:xfrm>
                <a:off x="5847119" y="2875320"/>
                <a:ext cx="553680" cy="553680"/>
              </a:xfrm>
              <a:prstGeom prst="rect">
                <a:avLst/>
              </a:prstGeom>
              <a:noFill/>
              <a:ln>
                <a:noFill/>
              </a:ln>
            </p:spPr>
          </p:pic>
          <p:sp>
            <p:nvSpPr>
              <p:cNvPr id="57" name="מחבר ישר 56"/>
              <p:cNvSpPr/>
              <p:nvPr/>
            </p:nvSpPr>
            <p:spPr>
              <a:xfrm>
                <a:off x="612180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5">
              <a:lum/>
              <a:alphaModFix/>
            </a:blip>
            <a:srcRect/>
            <a:stretch>
              <a:fillRect/>
            </a:stretch>
          </p:blipFill>
          <p:spPr>
            <a:xfrm>
              <a:off x="5049360" y="3561120"/>
              <a:ext cx="553680" cy="553680"/>
            </a:xfrm>
            <a:prstGeom prst="rect">
              <a:avLst/>
            </a:prstGeom>
            <a:noFill/>
            <a:ln>
              <a:noFill/>
            </a:ln>
          </p:spPr>
        </p:pic>
        <p:sp>
          <p:nvSpPr>
            <p:cNvPr id="59" name="מחבר ישר 58"/>
            <p:cNvSpPr/>
            <p:nvPr/>
          </p:nvSpPr>
          <p:spPr>
            <a:xfrm>
              <a:off x="532404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5049360" y="2875320"/>
              <a:ext cx="553680" cy="781920"/>
              <a:chOff x="5049360" y="2875320"/>
              <a:chExt cx="553680" cy="781920"/>
            </a:xfrm>
          </p:grpSpPr>
          <p:pic>
            <p:nvPicPr>
              <p:cNvPr id="61" name="תמונה 60"/>
              <p:cNvPicPr>
                <a:picLocks noChangeAspect="1"/>
              </p:cNvPicPr>
              <p:nvPr/>
            </p:nvPicPr>
            <p:blipFill>
              <a:blip r:embed="rId5">
                <a:lum/>
                <a:alphaModFix/>
              </a:blip>
              <a:srcRect/>
              <a:stretch>
                <a:fillRect/>
              </a:stretch>
            </p:blipFill>
            <p:spPr>
              <a:xfrm>
                <a:off x="5049360" y="2875320"/>
                <a:ext cx="553680" cy="553680"/>
              </a:xfrm>
              <a:prstGeom prst="rect">
                <a:avLst/>
              </a:prstGeom>
              <a:noFill/>
              <a:ln>
                <a:noFill/>
              </a:ln>
            </p:spPr>
          </p:pic>
          <p:sp>
            <p:nvSpPr>
              <p:cNvPr id="62" name="מחבר ישר 61"/>
              <p:cNvSpPr/>
              <p:nvPr/>
            </p:nvSpPr>
            <p:spPr>
              <a:xfrm>
                <a:off x="53240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3" name="קבוצה 62"/>
          <p:cNvGrpSpPr/>
          <p:nvPr/>
        </p:nvGrpSpPr>
        <p:grpSpPr>
          <a:xfrm>
            <a:off x="5274767" y="4769782"/>
            <a:ext cx="829440" cy="1244291"/>
            <a:chOff x="4134960" y="5257800"/>
            <a:chExt cx="914400" cy="1371600"/>
          </a:xfrm>
        </p:grpSpPr>
        <p:sp>
          <p:nvSpPr>
            <p:cNvPr id="64" name="מחבר ישר 63"/>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מחבר ישר 64"/>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4" name="מחבר ישר 73"/>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8" name="מחבר ישר 77"/>
          <p:cNvSpPr/>
          <p:nvPr/>
        </p:nvSpPr>
        <p:spPr>
          <a:xfrm>
            <a:off x="484176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79" name="תמונה 78"/>
          <p:cNvPicPr>
            <a:picLocks noChangeAspect="1"/>
          </p:cNvPicPr>
          <p:nvPr/>
        </p:nvPicPr>
        <p:blipFill>
          <a:blip r:embed="rId6">
            <a:lum/>
            <a:alphaModFix/>
          </a:blip>
          <a:srcRect/>
          <a:stretch>
            <a:fillRect/>
          </a:stretch>
        </p:blipFill>
        <p:spPr>
          <a:xfrm>
            <a:off x="5114104" y="1451999"/>
            <a:ext cx="1179176" cy="1179300"/>
          </a:xfrm>
          <a:prstGeom prst="rect">
            <a:avLst/>
          </a:prstGeom>
          <a:noFill/>
          <a:ln>
            <a:noFill/>
          </a:ln>
        </p:spPr>
      </p:pic>
      <p:sp>
        <p:nvSpPr>
          <p:cNvPr id="80" name="TextBox 79"/>
          <p:cNvSpPr txBox="1"/>
          <p:nvPr/>
        </p:nvSpPr>
        <p:spPr>
          <a:xfrm>
            <a:off x="5183414"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pic>
        <p:nvPicPr>
          <p:cNvPr id="81" name="תמונה 80"/>
          <p:cNvPicPr>
            <a:picLocks noChangeAspect="1"/>
          </p:cNvPicPr>
          <p:nvPr/>
        </p:nvPicPr>
        <p:blipFill>
          <a:blip r:embed="rId7">
            <a:lum/>
            <a:alphaModFix/>
          </a:blip>
          <a:srcRect/>
          <a:stretch>
            <a:fillRect/>
          </a:stretch>
        </p:blipFill>
        <p:spPr>
          <a:xfrm>
            <a:off x="8342391" y="3940256"/>
            <a:ext cx="1578875" cy="2281199"/>
          </a:xfrm>
          <a:prstGeom prst="rect">
            <a:avLst/>
          </a:prstGeom>
          <a:noFill/>
          <a:ln>
            <a:noFill/>
          </a:ln>
        </p:spPr>
      </p:pic>
      <p:sp>
        <p:nvSpPr>
          <p:cNvPr id="82" name="TextBox 81"/>
          <p:cNvSpPr txBox="1"/>
          <p:nvPr/>
        </p:nvSpPr>
        <p:spPr>
          <a:xfrm>
            <a:off x="5722894" y="4267493"/>
            <a:ext cx="560591"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Bye!</a:t>
            </a:r>
          </a:p>
        </p:txBody>
      </p:sp>
      <p:sp>
        <p:nvSpPr>
          <p:cNvPr id="83" name="מחבר ישר 82"/>
          <p:cNvSpPr/>
          <p:nvPr/>
        </p:nvSpPr>
        <p:spPr>
          <a:xfrm flipV="1">
            <a:off x="5671200"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צורה חופשית 83"/>
          <p:cNvSpPr/>
          <p:nvPr/>
        </p:nvSpPr>
        <p:spPr>
          <a:xfrm rot="3805800">
            <a:off x="4308938" y="5071084"/>
            <a:ext cx="1928814" cy="2781562"/>
          </a:xfrm>
          <a:custGeom>
            <a:avLst/>
            <a:gdLst/>
            <a:ahLst/>
            <a:cxnLst>
              <a:cxn ang="3cd4">
                <a:pos x="hc" y="t"/>
              </a:cxn>
              <a:cxn ang="cd2">
                <a:pos x="l" y="vc"/>
              </a:cxn>
              <a:cxn ang="cd4">
                <a:pos x="hc" y="b"/>
              </a:cxn>
              <a:cxn ang="0">
                <a:pos x="r" y="vc"/>
              </a:cxn>
            </a:cxnLst>
            <a:rect l="l" t="t" r="r" b="b"/>
            <a:pathLst>
              <a:path w="5907" h="8519">
                <a:moveTo>
                  <a:pt x="0" y="0"/>
                </a:moveTo>
                <a:cubicBezTo>
                  <a:pt x="11359" y="-1"/>
                  <a:pt x="2841" y="8519"/>
                  <a:pt x="2841" y="8519"/>
                </a:cubicBezTo>
              </a:path>
            </a:pathLst>
          </a:custGeom>
          <a:noFill/>
          <a:ln w="36720">
            <a:solidFill>
              <a:srgbClr val="008000"/>
            </a:solidFill>
            <a:prstDash val="solid"/>
            <a:tailEnd type="arrow"/>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85" name="תמונה 84"/>
          <p:cNvPicPr>
            <a:picLocks noChangeAspect="1"/>
          </p:cNvPicPr>
          <p:nvPr/>
        </p:nvPicPr>
        <p:blipFill>
          <a:blip r:embed="rId8">
            <a:lum/>
            <a:alphaModFix/>
          </a:blip>
          <a:srcRect/>
          <a:stretch>
            <a:fillRect/>
          </a:stretch>
        </p:blipFill>
        <p:spPr>
          <a:xfrm flipH="1">
            <a:off x="7537440" y="3981730"/>
            <a:ext cx="1036800" cy="788050"/>
          </a:xfrm>
          <a:prstGeom prst="rect">
            <a:avLst/>
          </a:prstGeom>
          <a:noFill/>
          <a:ln>
            <a:noFill/>
          </a:ln>
        </p:spPr>
      </p:pic>
      <p:sp>
        <p:nvSpPr>
          <p:cNvPr id="87" name="מציין מיקום של מספר שקופית 8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58</a:t>
            </a:fld>
            <a:endParaRPr lang="he-IL">
              <a:solidFill>
                <a:prstClr val="black"/>
              </a:solidFill>
            </a:endParaRPr>
          </a:p>
        </p:txBody>
      </p:sp>
    </p:spTree>
    <p:extLst>
      <p:ext uri="{BB962C8B-B14F-4D97-AF65-F5344CB8AC3E}">
        <p14:creationId xmlns:p14="http://schemas.microsoft.com/office/powerpoint/2010/main" val="68809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408529" y="3620200"/>
            <a:ext cx="811153" cy="1979108"/>
            <a:chOff x="2077560" y="3990600"/>
            <a:chExt cx="894240" cy="2181600"/>
          </a:xfrm>
        </p:grpSpPr>
        <p:grpSp>
          <p:nvGrpSpPr>
            <p:cNvPr id="20" name="קבוצה 19"/>
            <p:cNvGrpSpPr/>
            <p:nvPr/>
          </p:nvGrpSpPr>
          <p:grpSpPr>
            <a:xfrm>
              <a:off x="2605320" y="4898160"/>
              <a:ext cx="366480" cy="517680"/>
              <a:chOff x="2605320" y="4898160"/>
              <a:chExt cx="366480" cy="517680"/>
            </a:xfrm>
          </p:grpSpPr>
          <p:pic>
            <p:nvPicPr>
              <p:cNvPr id="21" name="תמונה 20"/>
              <p:cNvPicPr>
                <a:picLocks noChangeAspect="1"/>
              </p:cNvPicPr>
              <p:nvPr/>
            </p:nvPicPr>
            <p:blipFill>
              <a:blip r:embed="rId5">
                <a:lum/>
                <a:alphaModFix/>
              </a:blip>
              <a:srcRect/>
              <a:stretch>
                <a:fillRect/>
              </a:stretch>
            </p:blipFill>
            <p:spPr>
              <a:xfrm>
                <a:off x="2605320" y="4898160"/>
                <a:ext cx="366480" cy="366480"/>
              </a:xfrm>
              <a:prstGeom prst="rect">
                <a:avLst/>
              </a:prstGeom>
              <a:noFill/>
              <a:ln>
                <a:noFill/>
              </a:ln>
            </p:spPr>
          </p:pic>
          <p:sp>
            <p:nvSpPr>
              <p:cNvPr id="22" name="מחבר ישר 21"/>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05320" y="5352120"/>
              <a:ext cx="366480" cy="517680"/>
              <a:chOff x="2605320" y="5352120"/>
              <a:chExt cx="366480" cy="517680"/>
            </a:xfrm>
          </p:grpSpPr>
          <p:pic>
            <p:nvPicPr>
              <p:cNvPr id="24" name="תמונה 23"/>
              <p:cNvPicPr>
                <a:picLocks noChangeAspect="1"/>
              </p:cNvPicPr>
              <p:nvPr/>
            </p:nvPicPr>
            <p:blipFill>
              <a:blip r:embed="rId5">
                <a:lum/>
                <a:alphaModFix/>
              </a:blip>
              <a:srcRect/>
              <a:stretch>
                <a:fillRect/>
              </a:stretch>
            </p:blipFill>
            <p:spPr>
              <a:xfrm>
                <a:off x="2605320" y="5352120"/>
                <a:ext cx="366480" cy="366119"/>
              </a:xfrm>
              <a:prstGeom prst="rect">
                <a:avLst/>
              </a:prstGeom>
              <a:noFill/>
              <a:ln>
                <a:noFill/>
              </a:ln>
            </p:spPr>
          </p:pic>
          <p:sp>
            <p:nvSpPr>
              <p:cNvPr id="25" name="מחבר ישר 24"/>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05320" y="5805720"/>
              <a:ext cx="366480" cy="366480"/>
            </a:xfrm>
            <a:prstGeom prst="rect">
              <a:avLst/>
            </a:prstGeom>
            <a:noFill/>
            <a:ln>
              <a:noFill/>
            </a:ln>
          </p:spPr>
        </p:pic>
        <p:grpSp>
          <p:nvGrpSpPr>
            <p:cNvPr id="27" name="קבוצה 26"/>
            <p:cNvGrpSpPr/>
            <p:nvPr/>
          </p:nvGrpSpPr>
          <p:grpSpPr>
            <a:xfrm>
              <a:off x="2605320" y="4444560"/>
              <a:ext cx="366480" cy="517680"/>
              <a:chOff x="2605320" y="4444560"/>
              <a:chExt cx="366480" cy="517680"/>
            </a:xfrm>
          </p:grpSpPr>
          <p:pic>
            <p:nvPicPr>
              <p:cNvPr id="28" name="תמונה 27"/>
              <p:cNvPicPr>
                <a:picLocks noChangeAspect="1"/>
              </p:cNvPicPr>
              <p:nvPr/>
            </p:nvPicPr>
            <p:blipFill>
              <a:blip r:embed="rId5">
                <a:lum/>
                <a:alphaModFix/>
              </a:blip>
              <a:srcRect/>
              <a:stretch>
                <a:fillRect/>
              </a:stretch>
            </p:blipFill>
            <p:spPr>
              <a:xfrm>
                <a:off x="2605320" y="4444560"/>
                <a:ext cx="366480" cy="366119"/>
              </a:xfrm>
              <a:prstGeom prst="rect">
                <a:avLst/>
              </a:prstGeom>
              <a:noFill/>
              <a:ln>
                <a:noFill/>
              </a:ln>
            </p:spPr>
          </p:pic>
          <p:sp>
            <p:nvSpPr>
              <p:cNvPr id="29" name="מחבר ישר 28"/>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05320" y="3990600"/>
              <a:ext cx="366480" cy="517680"/>
              <a:chOff x="2605320" y="3990600"/>
              <a:chExt cx="366480" cy="517680"/>
            </a:xfrm>
          </p:grpSpPr>
          <p:pic>
            <p:nvPicPr>
              <p:cNvPr id="31" name="תמונה 30"/>
              <p:cNvPicPr>
                <a:picLocks noChangeAspect="1"/>
              </p:cNvPicPr>
              <p:nvPr/>
            </p:nvPicPr>
            <p:blipFill>
              <a:blip r:embed="rId5">
                <a:lum/>
                <a:alphaModFix/>
              </a:blip>
              <a:srcRect/>
              <a:stretch>
                <a:fillRect/>
              </a:stretch>
            </p:blipFill>
            <p:spPr>
              <a:xfrm>
                <a:off x="2605320" y="3990600"/>
                <a:ext cx="366480" cy="366480"/>
              </a:xfrm>
              <a:prstGeom prst="rect">
                <a:avLst/>
              </a:prstGeom>
              <a:noFill/>
              <a:ln>
                <a:noFill/>
              </a:ln>
            </p:spPr>
          </p:pic>
          <p:sp>
            <p:nvSpPr>
              <p:cNvPr id="32" name="מחבר ישר 31"/>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2077560" y="4444560"/>
              <a:ext cx="366480" cy="366119"/>
            </a:xfrm>
            <a:prstGeom prst="rect">
              <a:avLst/>
            </a:prstGeom>
            <a:noFill/>
            <a:ln>
              <a:noFill/>
            </a:ln>
          </p:spPr>
        </p:pic>
        <p:sp>
          <p:nvSpPr>
            <p:cNvPr id="34" name="מחבר ישר 33"/>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2077560" y="3990600"/>
              <a:ext cx="366480" cy="517680"/>
              <a:chOff x="2077560" y="3990600"/>
              <a:chExt cx="366480" cy="517680"/>
            </a:xfrm>
          </p:grpSpPr>
          <p:pic>
            <p:nvPicPr>
              <p:cNvPr id="36" name="תמונה 35"/>
              <p:cNvPicPr>
                <a:picLocks noChangeAspect="1"/>
              </p:cNvPicPr>
              <p:nvPr/>
            </p:nvPicPr>
            <p:blipFill>
              <a:blip r:embed="rId5">
                <a:lum/>
                <a:alphaModFix/>
              </a:blip>
              <a:srcRect/>
              <a:stretch>
                <a:fillRect/>
              </a:stretch>
            </p:blipFill>
            <p:spPr>
              <a:xfrm>
                <a:off x="2077560" y="3990600"/>
                <a:ext cx="366480" cy="366480"/>
              </a:xfrm>
              <a:prstGeom prst="rect">
                <a:avLst/>
              </a:prstGeom>
              <a:noFill/>
              <a:ln>
                <a:noFill/>
              </a:ln>
            </p:spPr>
          </p:pic>
          <p:sp>
            <p:nvSpPr>
              <p:cNvPr id="37" name="מחבר ישר 36"/>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7537440" y="2903350"/>
            <a:ext cx="898668" cy="836500"/>
            <a:chOff x="6629400" y="3200400"/>
            <a:chExt cx="990719" cy="922086"/>
          </a:xfrm>
        </p:grpSpPr>
        <p:pic>
          <p:nvPicPr>
            <p:cNvPr id="39" name="תמונה 38"/>
            <p:cNvPicPr>
              <a:picLocks noChangeAspect="1"/>
            </p:cNvPicPr>
            <p:nvPr/>
          </p:nvPicPr>
          <p:blipFill>
            <a:blip r:embed="rId4">
              <a:lum/>
              <a:alphaModFix/>
            </a:blip>
            <a:srcRect/>
            <a:stretch>
              <a:fillRect/>
            </a:stretch>
          </p:blipFill>
          <p:spPr>
            <a:xfrm>
              <a:off x="6629400" y="3200400"/>
              <a:ext cx="667440" cy="667440"/>
            </a:xfrm>
            <a:prstGeom prst="rect">
              <a:avLst/>
            </a:prstGeom>
            <a:noFill/>
            <a:ln>
              <a:noFill/>
            </a:ln>
          </p:spPr>
        </p:pic>
        <p:sp>
          <p:nvSpPr>
            <p:cNvPr id="40" name="TextBox 39"/>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7537441" y="3732878"/>
            <a:ext cx="883319" cy="836501"/>
            <a:chOff x="6629400" y="4114800"/>
            <a:chExt cx="973798" cy="922087"/>
          </a:xfrm>
        </p:grpSpPr>
        <p:pic>
          <p:nvPicPr>
            <p:cNvPr id="42" name="תמונה 41"/>
            <p:cNvPicPr>
              <a:picLocks noChangeAspect="1"/>
            </p:cNvPicPr>
            <p:nvPr/>
          </p:nvPicPr>
          <p:blipFill>
            <a:blip r:embed="rId4">
              <a:lum/>
              <a:alphaModFix/>
            </a:blip>
            <a:srcRect/>
            <a:stretch>
              <a:fillRect/>
            </a:stretch>
          </p:blipFill>
          <p:spPr>
            <a:xfrm>
              <a:off x="6629400" y="4114800"/>
              <a:ext cx="667440" cy="667440"/>
            </a:xfrm>
            <a:prstGeom prst="rect">
              <a:avLst/>
            </a:prstGeom>
            <a:noFill/>
            <a:ln>
              <a:noFill/>
            </a:ln>
          </p:spPr>
        </p:pic>
        <p:sp>
          <p:nvSpPr>
            <p:cNvPr id="43" name="TextBox 42"/>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7744800" y="4769782"/>
            <a:ext cx="829440" cy="1244291"/>
            <a:chOff x="6858000" y="5257800"/>
            <a:chExt cx="914400" cy="1371600"/>
          </a:xfrm>
        </p:grpSpPr>
        <p:sp>
          <p:nvSpPr>
            <p:cNvPr id="45" name="מחבר ישר 44"/>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צורה חופשית 57"/>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מחבר ישר 58"/>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60" name="תמונה 59"/>
          <p:cNvPicPr>
            <a:picLocks noChangeAspect="1"/>
          </p:cNvPicPr>
          <p:nvPr/>
        </p:nvPicPr>
        <p:blipFill>
          <a:blip r:embed="rId6">
            <a:lum/>
            <a:alphaModFix/>
          </a:blip>
          <a:srcRect/>
          <a:stretch>
            <a:fillRect/>
          </a:stretch>
        </p:blipFill>
        <p:spPr>
          <a:xfrm>
            <a:off x="7584137" y="1451999"/>
            <a:ext cx="1179176" cy="1179300"/>
          </a:xfrm>
          <a:prstGeom prst="rect">
            <a:avLst/>
          </a:prstGeom>
          <a:noFill/>
          <a:ln>
            <a:noFill/>
          </a:ln>
        </p:spPr>
      </p:pic>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62" name="מחבר ישר 61"/>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3" name="קבוצה 62"/>
          <p:cNvGrpSpPr/>
          <p:nvPr/>
        </p:nvGrpSpPr>
        <p:grpSpPr>
          <a:xfrm>
            <a:off x="3617193" y="2488584"/>
            <a:ext cx="1222608" cy="971708"/>
            <a:chOff x="2307600" y="2743199"/>
            <a:chExt cx="1347840" cy="1071128"/>
          </a:xfrm>
        </p:grpSpPr>
        <p:pic>
          <p:nvPicPr>
            <p:cNvPr id="64" name="תמונה 63"/>
            <p:cNvPicPr>
              <a:picLocks noChangeAspect="1"/>
            </p:cNvPicPr>
            <p:nvPr/>
          </p:nvPicPr>
          <p:blipFill>
            <a:blip r:embed="rId3">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439420" y="351900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grpSp>
        <p:nvGrpSpPr>
          <p:cNvPr id="66" name="קבוצה 65"/>
          <p:cNvGrpSpPr/>
          <p:nvPr/>
        </p:nvGrpSpPr>
        <p:grpSpPr>
          <a:xfrm>
            <a:off x="3617193" y="1530055"/>
            <a:ext cx="1222608" cy="971708"/>
            <a:chOff x="2307600" y="1686599"/>
            <a:chExt cx="1347840" cy="1071128"/>
          </a:xfrm>
        </p:grpSpPr>
        <p:pic>
          <p:nvPicPr>
            <p:cNvPr id="67" name="תמונה 66"/>
            <p:cNvPicPr>
              <a:picLocks noChangeAspect="1"/>
            </p:cNvPicPr>
            <p:nvPr/>
          </p:nvPicPr>
          <p:blipFill>
            <a:blip r:embed="rId3">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439420" y="246240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snapshot-115</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5">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5">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5">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5">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5">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5">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5">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6">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9126724" y="3192701"/>
            <a:ext cx="1086150"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pic>
        <p:nvPicPr>
          <p:cNvPr id="92" name="תמונה 91"/>
          <p:cNvPicPr>
            <a:picLocks noChangeAspect="1"/>
          </p:cNvPicPr>
          <p:nvPr/>
        </p:nvPicPr>
        <p:blipFill>
          <a:blip r:embed="rId6">
            <a:lum/>
            <a:alphaModFix/>
          </a:blip>
          <a:srcRect/>
          <a:stretch>
            <a:fillRect/>
          </a:stretch>
        </p:blipFill>
        <p:spPr>
          <a:xfrm>
            <a:off x="8990268" y="1530381"/>
            <a:ext cx="800376" cy="800460"/>
          </a:xfrm>
          <a:prstGeom prst="rect">
            <a:avLst/>
          </a:prstGeom>
          <a:noFill/>
          <a:ln>
            <a:noFill/>
          </a:ln>
        </p:spPr>
      </p:pic>
      <p:sp>
        <p:nvSpPr>
          <p:cNvPr id="93" name="TextBox 92"/>
          <p:cNvSpPr txBox="1"/>
          <p:nvPr/>
        </p:nvSpPr>
        <p:spPr>
          <a:xfrm>
            <a:off x="9126724" y="2234173"/>
            <a:ext cx="1086150"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snapshot-115</a:t>
            </a:r>
          </a:p>
        </p:txBody>
      </p:sp>
      <p:sp>
        <p:nvSpPr>
          <p:cNvPr id="94" name="מחבר ישר 93"/>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ציין מיקום של מספר שקופית 9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59</a:t>
            </a:fld>
            <a:endParaRPr lang="he-IL">
              <a:solidFill>
                <a:prstClr val="black"/>
              </a:solidFill>
            </a:endParaRPr>
          </a:p>
        </p:txBody>
      </p:sp>
    </p:spTree>
    <p:extLst>
      <p:ext uri="{BB962C8B-B14F-4D97-AF65-F5344CB8AC3E}">
        <p14:creationId xmlns:p14="http://schemas.microsoft.com/office/powerpoint/2010/main" val="246363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a:t>
            </a:r>
            <a:endParaRPr lang="en-US" dirty="0"/>
          </a:p>
        </p:txBody>
      </p:sp>
      <p:sp>
        <p:nvSpPr>
          <p:cNvPr id="3" name="Content Placeholder 2"/>
          <p:cNvSpPr>
            <a:spLocks noGrp="1"/>
          </p:cNvSpPr>
          <p:nvPr>
            <p:ph idx="1"/>
          </p:nvPr>
        </p:nvSpPr>
        <p:spPr>
          <a:xfrm>
            <a:off x="609600" y="1600201"/>
            <a:ext cx="10972800" cy="4832349"/>
          </a:xfrm>
        </p:spPr>
        <p:txBody>
          <a:bodyPr>
            <a:normAutofit lnSpcReduction="10000"/>
          </a:bodyPr>
          <a:lstStyle/>
          <a:p>
            <a:pPr lvl="1"/>
            <a:endParaRPr lang="en-US" dirty="0"/>
          </a:p>
          <a:p>
            <a:r>
              <a:rPr lang="en-US" dirty="0" smtClean="0"/>
              <a:t>System to manage changes to files</a:t>
            </a:r>
          </a:p>
          <a:p>
            <a:pPr lvl="1"/>
            <a:r>
              <a:rPr lang="en-US" dirty="0" smtClean="0"/>
              <a:t>Who		</a:t>
            </a:r>
            <a:r>
              <a:rPr lang="en-US" dirty="0" err="1" smtClean="0"/>
              <a:t>vors</a:t>
            </a:r>
            <a:endParaRPr lang="en-US" dirty="0" smtClean="0"/>
          </a:p>
          <a:p>
            <a:pPr lvl="1"/>
            <a:r>
              <a:rPr lang="en-US" dirty="0" smtClean="0"/>
              <a:t>When		April 17</a:t>
            </a:r>
          </a:p>
          <a:p>
            <a:pPr lvl="1"/>
            <a:r>
              <a:rPr lang="en-US" dirty="0" smtClean="0"/>
              <a:t>What		Files and differential</a:t>
            </a:r>
          </a:p>
          <a:p>
            <a:pPr lvl="1"/>
            <a:r>
              <a:rPr lang="en-US" dirty="0" smtClean="0"/>
              <a:t>(Sometimes) Why	To fix </a:t>
            </a:r>
            <a:r>
              <a:rPr lang="en-US" dirty="0"/>
              <a:t>P</a:t>
            </a:r>
            <a:r>
              <a:rPr lang="en-US" dirty="0" smtClean="0"/>
              <a:t>ester tests</a:t>
            </a:r>
          </a:p>
          <a:p>
            <a:endParaRPr lang="en-US" dirty="0"/>
          </a:p>
          <a:p>
            <a:r>
              <a:rPr lang="en-US" dirty="0" smtClean="0"/>
              <a:t>Why use it?</a:t>
            </a:r>
          </a:p>
          <a:p>
            <a:pPr lvl="1"/>
            <a:r>
              <a:rPr lang="en-US" dirty="0" smtClean="0"/>
              <a:t>Revert to or review prior changes</a:t>
            </a:r>
          </a:p>
          <a:p>
            <a:pPr lvl="1"/>
            <a:r>
              <a:rPr lang="en-US" dirty="0" smtClean="0"/>
              <a:t>Maintain multiple versions</a:t>
            </a:r>
          </a:p>
          <a:p>
            <a:pPr lvl="1"/>
            <a:r>
              <a:rPr lang="en-US" dirty="0" smtClean="0"/>
              <a:t>Compare differences</a:t>
            </a:r>
          </a:p>
          <a:p>
            <a:pPr lvl="1"/>
            <a:r>
              <a:rPr lang="en-US" dirty="0" smtClean="0"/>
              <a:t>Share and collaborate</a:t>
            </a:r>
          </a:p>
          <a:p>
            <a:pPr lvl="1"/>
            <a:r>
              <a:rPr lang="en-US" dirty="0" smtClean="0"/>
              <a:t>Modern solutions might assume you have it!</a:t>
            </a:r>
          </a:p>
          <a:p>
            <a:pPr lvl="2"/>
            <a:r>
              <a:rPr lang="en-US" dirty="0" smtClean="0"/>
              <a:t>Infrastructure-as-code</a:t>
            </a:r>
          </a:p>
          <a:p>
            <a:pPr lvl="2"/>
            <a:r>
              <a:rPr lang="en-US" dirty="0" smtClean="0"/>
              <a:t>Continuous Integration and Delivery</a:t>
            </a:r>
          </a:p>
          <a:p>
            <a:pPr lvl="1"/>
            <a:r>
              <a:rPr lang="en-US" dirty="0" smtClean="0"/>
              <a:t>Google around for many more reasons!</a:t>
            </a:r>
          </a:p>
          <a:p>
            <a:pPr lvl="1"/>
            <a:endParaRPr lang="en-US" dirty="0" smtClean="0"/>
          </a:p>
        </p:txBody>
      </p:sp>
      <p:pic>
        <p:nvPicPr>
          <p:cNvPr id="4" name="Picture 3"/>
          <p:cNvPicPr>
            <a:picLocks noChangeAspect="1"/>
          </p:cNvPicPr>
          <p:nvPr/>
        </p:nvPicPr>
        <p:blipFill>
          <a:blip r:embed="rId3"/>
          <a:stretch>
            <a:fillRect/>
          </a:stretch>
        </p:blipFill>
        <p:spPr>
          <a:xfrm>
            <a:off x="5953125" y="1967707"/>
            <a:ext cx="5629275" cy="3790950"/>
          </a:xfrm>
          <a:prstGeom prst="rect">
            <a:avLst/>
          </a:prstGeom>
        </p:spPr>
      </p:pic>
      <p:sp>
        <p:nvSpPr>
          <p:cNvPr id="6" name="TextBox 5"/>
          <p:cNvSpPr txBox="1"/>
          <p:nvPr/>
        </p:nvSpPr>
        <p:spPr>
          <a:xfrm>
            <a:off x="0" y="6432550"/>
            <a:ext cx="1219199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AKA Revision Control, Source Control</a:t>
            </a:r>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22169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sp>
        <p:nvSpPr>
          <p:cNvPr id="3" name="מחבר ישר 2"/>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לבן 4"/>
          <p:cNvSpPr/>
          <p:nvPr/>
        </p:nvSpPr>
        <p:spPr>
          <a:xfrm>
            <a:off x="7537443" y="4562399"/>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8000"/>
                </a:solidFill>
                <a:latin typeface="DejaVu Sans Mono" pitchFamily="33"/>
                <a:ea typeface="DejaVu Sans" pitchFamily="2"/>
                <a:cs typeface="DejaVu Sans" pitchFamily="2"/>
              </a:rPr>
              <a:t>author: Zoe &lt;zoe@z.oe&gt;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grpSp>
        <p:nvGrpSpPr>
          <p:cNvPr id="6" name="קבוצה 5"/>
          <p:cNvGrpSpPr/>
          <p:nvPr/>
        </p:nvGrpSpPr>
        <p:grpSpPr>
          <a:xfrm>
            <a:off x="7980569" y="1516664"/>
            <a:ext cx="1213792" cy="3045737"/>
            <a:chOff x="7117919" y="1671839"/>
            <a:chExt cx="1338121" cy="3357361"/>
          </a:xfrm>
        </p:grpSpPr>
        <p:pic>
          <p:nvPicPr>
            <p:cNvPr id="7" name="תמונה 6"/>
            <p:cNvPicPr>
              <a:picLocks noChangeAspect="1"/>
            </p:cNvPicPr>
            <p:nvPr/>
          </p:nvPicPr>
          <p:blipFill>
            <a:blip r:embed="rId3">
              <a:lum/>
              <a:alphaModFix/>
            </a:blip>
            <a:srcRect/>
            <a:stretch>
              <a:fillRect/>
            </a:stretch>
          </p:blipFill>
          <p:spPr>
            <a:xfrm>
              <a:off x="7117919" y="1671839"/>
              <a:ext cx="1299960" cy="1299960"/>
            </a:xfrm>
            <a:prstGeom prst="rect">
              <a:avLst/>
            </a:prstGeom>
            <a:noFill/>
            <a:ln>
              <a:noFill/>
            </a:ln>
          </p:spPr>
        </p:pic>
        <p:sp>
          <p:nvSpPr>
            <p:cNvPr id="8" name="TextBox 7"/>
            <p:cNvSpPr txBox="1"/>
            <p:nvPr/>
          </p:nvSpPr>
          <p:spPr>
            <a:xfrm>
              <a:off x="7240020" y="2743199"/>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nvGrpSpPr>
            <p:cNvPr id="9" name="קבוצה 8"/>
            <p:cNvGrpSpPr/>
            <p:nvPr/>
          </p:nvGrpSpPr>
          <p:grpSpPr>
            <a:xfrm>
              <a:off x="7261920" y="3429000"/>
              <a:ext cx="914760" cy="1154647"/>
              <a:chOff x="7261920" y="3429000"/>
              <a:chExt cx="914760" cy="1154647"/>
            </a:xfrm>
          </p:grpSpPr>
          <p:pic>
            <p:nvPicPr>
              <p:cNvPr id="10" name="תמונה 9"/>
              <p:cNvPicPr>
                <a:picLocks noChangeAspect="1"/>
              </p:cNvPicPr>
              <p:nvPr/>
            </p:nvPicPr>
            <p:blipFill>
              <a:blip r:embed="rId4">
                <a:lum/>
                <a:alphaModFix/>
              </a:blip>
              <a:srcRect/>
              <a:stretch>
                <a:fillRect/>
              </a:stretch>
            </p:blipFill>
            <p:spPr>
              <a:xfrm>
                <a:off x="7261920" y="3429000"/>
                <a:ext cx="914760" cy="914760"/>
              </a:xfrm>
              <a:prstGeom prst="rect">
                <a:avLst/>
              </a:prstGeom>
              <a:noFill/>
              <a:ln>
                <a:noFill/>
              </a:ln>
            </p:spPr>
          </p:pic>
          <p:sp>
            <p:nvSpPr>
              <p:cNvPr id="11" name="TextBox 10"/>
              <p:cNvSpPr txBox="1"/>
              <p:nvPr/>
            </p:nvSpPr>
            <p:spPr>
              <a:xfrm>
                <a:off x="727131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2" name="מחבר ישר 11"/>
            <p:cNvSpPr/>
            <p:nvPr/>
          </p:nvSpPr>
          <p:spPr>
            <a:xfrm flipV="1">
              <a:off x="7732079" y="22860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7732079" y="38862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589212" y="1451673"/>
            <a:ext cx="1213791" cy="3110727"/>
            <a:chOff x="1174320" y="1600200"/>
            <a:chExt cx="1338120" cy="3429000"/>
          </a:xfrm>
        </p:grpSpPr>
        <p:pic>
          <p:nvPicPr>
            <p:cNvPr id="15" name="תמונה 14"/>
            <p:cNvPicPr>
              <a:picLocks noChangeAspect="1"/>
            </p:cNvPicPr>
            <p:nvPr/>
          </p:nvPicPr>
          <p:blipFill>
            <a:blip r:embed="rId5">
              <a:lum/>
              <a:alphaModFix/>
            </a:blip>
            <a:srcRect/>
            <a:stretch>
              <a:fillRect/>
            </a:stretch>
          </p:blipFill>
          <p:spPr>
            <a:xfrm>
              <a:off x="1174320" y="1600200"/>
              <a:ext cx="1299960" cy="1299960"/>
            </a:xfrm>
            <a:prstGeom prst="rect">
              <a:avLst/>
            </a:prstGeom>
            <a:noFill/>
            <a:ln>
              <a:noFill/>
            </a:ln>
          </p:spPr>
        </p:pic>
        <p:sp>
          <p:nvSpPr>
            <p:cNvPr id="16" name="TextBox 15"/>
            <p:cNvSpPr txBox="1"/>
            <p:nvPr/>
          </p:nvSpPr>
          <p:spPr>
            <a:xfrm>
              <a:off x="1296420" y="2743199"/>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nvGrpSpPr>
            <p:cNvPr id="17" name="קבוצה 16"/>
            <p:cNvGrpSpPr/>
            <p:nvPr/>
          </p:nvGrpSpPr>
          <p:grpSpPr>
            <a:xfrm>
              <a:off x="1318320" y="3429000"/>
              <a:ext cx="914760" cy="1154647"/>
              <a:chOff x="1318320" y="3429000"/>
              <a:chExt cx="914760" cy="1154647"/>
            </a:xfrm>
          </p:grpSpPr>
          <p:pic>
            <p:nvPicPr>
              <p:cNvPr id="18" name="תמונה 17"/>
              <p:cNvPicPr>
                <a:picLocks noChangeAspect="1"/>
              </p:cNvPicPr>
              <p:nvPr/>
            </p:nvPicPr>
            <p:blipFill>
              <a:blip r:embed="rId4">
                <a:lum/>
                <a:alphaModFix/>
              </a:blip>
              <a:srcRect/>
              <a:stretch>
                <a:fillRect/>
              </a:stretch>
            </p:blipFill>
            <p:spPr>
              <a:xfrm>
                <a:off x="1318320" y="3429000"/>
                <a:ext cx="914760" cy="914760"/>
              </a:xfrm>
              <a:prstGeom prst="rect">
                <a:avLst/>
              </a:prstGeom>
              <a:noFill/>
              <a:ln>
                <a:noFill/>
              </a:ln>
            </p:spPr>
          </p:pic>
          <p:sp>
            <p:nvSpPr>
              <p:cNvPr id="19" name="TextBox 18"/>
              <p:cNvSpPr txBox="1"/>
              <p:nvPr/>
            </p:nvSpPr>
            <p:spPr>
              <a:xfrm>
                <a:off x="132771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0" name="מחבר ישר 19"/>
            <p:cNvSpPr/>
            <p:nvPr/>
          </p:nvSpPr>
          <p:spPr>
            <a:xfrm flipV="1">
              <a:off x="1788480" y="22860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flipV="1">
              <a:off x="1788480" y="38862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2" name="מלבן 21"/>
          <p:cNvSpPr/>
          <p:nvPr/>
        </p:nvSpPr>
        <p:spPr>
          <a:xfrm>
            <a:off x="2146082" y="4562399"/>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2009-05-22 12:12:12</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8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Blarfle, a cool new</a:t>
            </a:r>
          </a:p>
          <a:p>
            <a:pPr defTabSz="829366" hangingPunct="0">
              <a:defRPr/>
            </a:pPr>
            <a:r>
              <a:rPr lang="en-US" sz="1500">
                <a:solidFill>
                  <a:prstClr val="black"/>
                </a:solidFill>
                <a:latin typeface="DejaVu Sans Mono" pitchFamily="33"/>
                <a:ea typeface="DejaVu Sans" pitchFamily="2"/>
                <a:cs typeface="DejaVu Sans" pitchFamily="2"/>
              </a:rPr>
              <a:t>feature; extends the</a:t>
            </a:r>
          </a:p>
          <a:p>
            <a:pPr defTabSz="829366" hangingPunct="0">
              <a:defRPr/>
            </a:pPr>
            <a:r>
              <a:rPr lang="en-US" sz="1500">
                <a:solidFill>
                  <a:prstClr val="black"/>
                </a:solidFill>
                <a:latin typeface="DejaVu Sans Mono" pitchFamily="33"/>
                <a:ea typeface="DejaVu Sans" pitchFamily="2"/>
                <a:cs typeface="DejaVu Sans" pitchFamily="2"/>
              </a:rPr>
              <a:t>existing blorg.</a:t>
            </a:r>
          </a:p>
        </p:txBody>
      </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60</a:t>
            </a:fld>
            <a:endParaRPr lang="he-IL">
              <a:solidFill>
                <a:prstClr val="black"/>
              </a:solidFill>
            </a:endParaRPr>
          </a:p>
        </p:txBody>
      </p:sp>
    </p:spTree>
    <p:extLst>
      <p:ext uri="{BB962C8B-B14F-4D97-AF65-F5344CB8AC3E}">
        <p14:creationId xmlns:p14="http://schemas.microsoft.com/office/powerpoint/2010/main" val="87067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sp>
        <p:nvSpPr>
          <p:cNvPr id="3" name="מחבר ישר 2"/>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 name="קבוצה 4"/>
          <p:cNvGrpSpPr/>
          <p:nvPr/>
        </p:nvGrpSpPr>
        <p:grpSpPr>
          <a:xfrm>
            <a:off x="2768161" y="2281202"/>
            <a:ext cx="1691863" cy="2499147"/>
            <a:chOff x="1371599" y="2514600"/>
            <a:chExt cx="1865161" cy="2754847"/>
          </a:xfrm>
        </p:grpSpPr>
        <p:grpSp>
          <p:nvGrpSpPr>
            <p:cNvPr id="6" name="קבוצה 5"/>
            <p:cNvGrpSpPr/>
            <p:nvPr/>
          </p:nvGrpSpPr>
          <p:grpSpPr>
            <a:xfrm>
              <a:off x="1371599" y="4114800"/>
              <a:ext cx="914760" cy="1154647"/>
              <a:chOff x="1371599" y="4114800"/>
              <a:chExt cx="914760" cy="1154647"/>
            </a:xfrm>
          </p:grpSpPr>
          <p:pic>
            <p:nvPicPr>
              <p:cNvPr id="7" name="תמונה 6"/>
              <p:cNvPicPr>
                <a:picLocks noChangeAspect="1"/>
              </p:cNvPicPr>
              <p:nvPr/>
            </p:nvPicPr>
            <p:blipFill>
              <a:blip r:embed="rId3">
                <a:lum/>
                <a:alphaModFix/>
              </a:blip>
              <a:srcRect/>
              <a:stretch>
                <a:fillRect/>
              </a:stretch>
            </p:blipFill>
            <p:spPr>
              <a:xfrm>
                <a:off x="1371599" y="4114800"/>
                <a:ext cx="914760" cy="914760"/>
              </a:xfrm>
              <a:prstGeom prst="rect">
                <a:avLst/>
              </a:prstGeom>
              <a:noFill/>
              <a:ln>
                <a:noFill/>
              </a:ln>
            </p:spPr>
          </p:pic>
          <p:sp>
            <p:nvSpPr>
              <p:cNvPr id="8" name="TextBox 7"/>
              <p:cNvSpPr txBox="1"/>
              <p:nvPr/>
            </p:nvSpPr>
            <p:spPr>
              <a:xfrm>
                <a:off x="1380995" y="49741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9" name="מחבר ישר 8"/>
            <p:cNvSpPr/>
            <p:nvPr/>
          </p:nvSpPr>
          <p:spPr>
            <a:xfrm flipV="1">
              <a:off x="1829160" y="4572000"/>
              <a:ext cx="0" cy="6858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 name="תמונה 9"/>
            <p:cNvPicPr>
              <a:picLocks noChangeAspect="1"/>
            </p:cNvPicPr>
            <p:nvPr/>
          </p:nvPicPr>
          <p:blipFill>
            <a:blip r:embed="rId4">
              <a:lum/>
              <a:alphaModFix/>
            </a:blip>
            <a:srcRect/>
            <a:stretch>
              <a:fillRect/>
            </a:stretch>
          </p:blipFill>
          <p:spPr>
            <a:xfrm>
              <a:off x="1371959" y="2743199"/>
              <a:ext cx="981360" cy="981360"/>
            </a:xfrm>
            <a:prstGeom prst="rect">
              <a:avLst/>
            </a:prstGeom>
            <a:noFill/>
            <a:ln>
              <a:noFill/>
            </a:ln>
          </p:spPr>
        </p:pic>
        <p:sp>
          <p:nvSpPr>
            <p:cNvPr id="11" name="TextBox 10"/>
            <p:cNvSpPr txBox="1"/>
            <p:nvPr/>
          </p:nvSpPr>
          <p:spPr>
            <a:xfrm>
              <a:off x="2357569" y="3103920"/>
              <a:ext cx="879191"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12" name="מחבר ישר 11"/>
            <p:cNvSpPr/>
            <p:nvPr/>
          </p:nvSpPr>
          <p:spPr>
            <a:xfrm flipV="1">
              <a:off x="1829160" y="3429000"/>
              <a:ext cx="0" cy="6858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1829160" y="2514600"/>
              <a:ext cx="0" cy="4572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1962203" y="1036909"/>
            <a:ext cx="2678402" cy="1260452"/>
            <a:chOff x="483088" y="1143000"/>
            <a:chExt cx="2952752" cy="1389415"/>
          </a:xfrm>
        </p:grpSpPr>
        <p:pic>
          <p:nvPicPr>
            <p:cNvPr id="15" name="תמונה 14"/>
            <p:cNvPicPr>
              <a:picLocks noChangeAspect="1"/>
            </p:cNvPicPr>
            <p:nvPr/>
          </p:nvPicPr>
          <p:blipFill>
            <a:blip r:embed="rId5">
              <a:lum/>
              <a:alphaModFix/>
            </a:blip>
            <a:srcRect/>
            <a:stretch>
              <a:fillRect/>
            </a:stretch>
          </p:blipFill>
          <p:spPr>
            <a:xfrm>
              <a:off x="1174320" y="1143000"/>
              <a:ext cx="1299960" cy="1299960"/>
            </a:xfrm>
            <a:prstGeom prst="rect">
              <a:avLst/>
            </a:prstGeom>
            <a:noFill/>
            <a:ln>
              <a:noFill/>
            </a:ln>
          </p:spPr>
        </p:pic>
        <p:sp>
          <p:nvSpPr>
            <p:cNvPr id="16" name="TextBox 15"/>
            <p:cNvSpPr txBox="1"/>
            <p:nvPr/>
          </p:nvSpPr>
          <p:spPr>
            <a:xfrm>
              <a:off x="483088" y="2285999"/>
              <a:ext cx="2952752" cy="246416"/>
            </a:xfrm>
            <a:prstGeom prst="rect">
              <a:avLst/>
            </a:prstGeom>
            <a:noFill/>
            <a:ln>
              <a:noFill/>
            </a:ln>
          </p:spPr>
          <p:txBody>
            <a:bodyPr vert="horz" wrap="none" lIns="90000" tIns="45000" rIns="90000" bIns="45000"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8ba3441b6b89cad23387ee875f2ae55069291f4b</a:t>
              </a:r>
            </a:p>
          </p:txBody>
        </p:sp>
      </p:grpSp>
      <p:sp>
        <p:nvSpPr>
          <p:cNvPr id="17" name="מלבן 16"/>
          <p:cNvSpPr/>
          <p:nvPr/>
        </p:nvSpPr>
        <p:spPr>
          <a:xfrm>
            <a:off x="2146082" y="4769781"/>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2009-05-22 12:12:12</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Blarfle, a cool new</a:t>
            </a:r>
          </a:p>
          <a:p>
            <a:pPr defTabSz="829366" hangingPunct="0">
              <a:defRPr/>
            </a:pPr>
            <a:r>
              <a:rPr lang="en-US" sz="1500">
                <a:solidFill>
                  <a:prstClr val="black"/>
                </a:solidFill>
                <a:latin typeface="DejaVu Sans Mono" pitchFamily="33"/>
                <a:ea typeface="DejaVu Sans" pitchFamily="2"/>
                <a:cs typeface="DejaVu Sans" pitchFamily="2"/>
              </a:rPr>
              <a:t>feature; extends the</a:t>
            </a:r>
          </a:p>
          <a:p>
            <a:pPr defTabSz="829366" hangingPunct="0">
              <a:defRPr/>
            </a:pPr>
            <a:r>
              <a:rPr lang="en-US" sz="1500">
                <a:solidFill>
                  <a:prstClr val="black"/>
                </a:solidFill>
                <a:latin typeface="DejaVu Sans Mono" pitchFamily="33"/>
                <a:ea typeface="DejaVu Sans" pitchFamily="2"/>
                <a:cs typeface="DejaVu Sans" pitchFamily="2"/>
              </a:rPr>
              <a:t>existing blorg.</a:t>
            </a:r>
          </a:p>
        </p:txBody>
      </p:sp>
      <p:sp>
        <p:nvSpPr>
          <p:cNvPr id="18" name="מלבן 17"/>
          <p:cNvSpPr/>
          <p:nvPr/>
        </p:nvSpPr>
        <p:spPr>
          <a:xfrm>
            <a:off x="7537443" y="4769781"/>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0000"/>
                </a:solidFill>
                <a:latin typeface="DejaVu Sans Mono" pitchFamily="33"/>
                <a:ea typeface="DejaVu Sans" pitchFamily="2"/>
                <a:cs typeface="DejaVu Sans" pitchFamily="2"/>
              </a:rPr>
              <a:t>author: Zoe &lt;zoe@z.oe&gt;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grpSp>
        <p:nvGrpSpPr>
          <p:cNvPr id="19" name="קבוצה 18"/>
          <p:cNvGrpSpPr/>
          <p:nvPr/>
        </p:nvGrpSpPr>
        <p:grpSpPr>
          <a:xfrm>
            <a:off x="8126541" y="2281202"/>
            <a:ext cx="1691861" cy="2499147"/>
            <a:chOff x="7278840" y="2514600"/>
            <a:chExt cx="1865159" cy="2754847"/>
          </a:xfrm>
        </p:grpSpPr>
        <p:grpSp>
          <p:nvGrpSpPr>
            <p:cNvPr id="20" name="קבוצה 19"/>
            <p:cNvGrpSpPr/>
            <p:nvPr/>
          </p:nvGrpSpPr>
          <p:grpSpPr>
            <a:xfrm>
              <a:off x="7278840" y="4114800"/>
              <a:ext cx="914760" cy="1154647"/>
              <a:chOff x="7278840" y="4114800"/>
              <a:chExt cx="914760" cy="1154647"/>
            </a:xfrm>
          </p:grpSpPr>
          <p:pic>
            <p:nvPicPr>
              <p:cNvPr id="21" name="תמונה 20"/>
              <p:cNvPicPr>
                <a:picLocks noChangeAspect="1"/>
              </p:cNvPicPr>
              <p:nvPr/>
            </p:nvPicPr>
            <p:blipFill>
              <a:blip r:embed="rId3">
                <a:lum/>
                <a:alphaModFix/>
              </a:blip>
              <a:srcRect/>
              <a:stretch>
                <a:fillRect/>
              </a:stretch>
            </p:blipFill>
            <p:spPr>
              <a:xfrm>
                <a:off x="7278840" y="4114800"/>
                <a:ext cx="914760" cy="914760"/>
              </a:xfrm>
              <a:prstGeom prst="rect">
                <a:avLst/>
              </a:prstGeom>
              <a:noFill/>
              <a:ln>
                <a:noFill/>
              </a:ln>
            </p:spPr>
          </p:pic>
          <p:sp>
            <p:nvSpPr>
              <p:cNvPr id="22" name="TextBox 21"/>
              <p:cNvSpPr txBox="1"/>
              <p:nvPr/>
            </p:nvSpPr>
            <p:spPr>
              <a:xfrm>
                <a:off x="7288234" y="49741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3" name="מחבר ישר 22"/>
            <p:cNvSpPr/>
            <p:nvPr/>
          </p:nvSpPr>
          <p:spPr>
            <a:xfrm flipV="1">
              <a:off x="7736399" y="4572000"/>
              <a:ext cx="0" cy="6858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4" name="תמונה 23"/>
            <p:cNvPicPr>
              <a:picLocks noChangeAspect="1"/>
            </p:cNvPicPr>
            <p:nvPr/>
          </p:nvPicPr>
          <p:blipFill>
            <a:blip r:embed="rId4">
              <a:lum/>
              <a:alphaModFix/>
            </a:blip>
            <a:srcRect/>
            <a:stretch>
              <a:fillRect/>
            </a:stretch>
          </p:blipFill>
          <p:spPr>
            <a:xfrm>
              <a:off x="7279200" y="2743199"/>
              <a:ext cx="981360" cy="981360"/>
            </a:xfrm>
            <a:prstGeom prst="rect">
              <a:avLst/>
            </a:prstGeom>
            <a:noFill/>
            <a:ln>
              <a:noFill/>
            </a:ln>
          </p:spPr>
        </p:pic>
        <p:sp>
          <p:nvSpPr>
            <p:cNvPr id="25" name="TextBox 24"/>
            <p:cNvSpPr txBox="1"/>
            <p:nvPr/>
          </p:nvSpPr>
          <p:spPr>
            <a:xfrm>
              <a:off x="8264807" y="3103920"/>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26" name="מחבר ישר 25"/>
            <p:cNvSpPr/>
            <p:nvPr/>
          </p:nvSpPr>
          <p:spPr>
            <a:xfrm flipV="1">
              <a:off x="7736399" y="3429000"/>
              <a:ext cx="0" cy="6858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flipV="1">
              <a:off x="7736399" y="2514600"/>
              <a:ext cx="0" cy="4572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7762077" y="1054544"/>
            <a:ext cx="2678402" cy="1234000"/>
            <a:chOff x="6877048" y="1162440"/>
            <a:chExt cx="2952752" cy="1360256"/>
          </a:xfrm>
        </p:grpSpPr>
        <p:pic>
          <p:nvPicPr>
            <p:cNvPr id="29" name="תמונה 28"/>
            <p:cNvPicPr>
              <a:picLocks noChangeAspect="1"/>
            </p:cNvPicPr>
            <p:nvPr/>
          </p:nvPicPr>
          <p:blipFill>
            <a:blip r:embed="rId6">
              <a:lum/>
              <a:alphaModFix/>
            </a:blip>
            <a:srcRect/>
            <a:stretch>
              <a:fillRect/>
            </a:stretch>
          </p:blipFill>
          <p:spPr>
            <a:xfrm>
              <a:off x="7117919" y="1162440"/>
              <a:ext cx="1299960" cy="1299960"/>
            </a:xfrm>
            <a:prstGeom prst="rect">
              <a:avLst/>
            </a:prstGeom>
            <a:noFill/>
            <a:ln>
              <a:noFill/>
            </a:ln>
          </p:spPr>
        </p:pic>
        <p:sp>
          <p:nvSpPr>
            <p:cNvPr id="30" name="TextBox 29"/>
            <p:cNvSpPr txBox="1"/>
            <p:nvPr/>
          </p:nvSpPr>
          <p:spPr>
            <a:xfrm>
              <a:off x="6877048" y="2276280"/>
              <a:ext cx="2952752" cy="246416"/>
            </a:xfrm>
            <a:prstGeom prst="rect">
              <a:avLst/>
            </a:prstGeom>
            <a:noFill/>
            <a:ln>
              <a:noFill/>
            </a:ln>
          </p:spPr>
          <p:txBody>
            <a:bodyPr vert="horz" wrap="none" lIns="90000" tIns="45000" rIns="90000" bIns="45000"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db9ecb5b5a6294a8733503ab57577db96ff2249e</a:t>
              </a:r>
            </a:p>
          </p:txBody>
        </p:sp>
      </p:grpSp>
      <p:sp>
        <p:nvSpPr>
          <p:cNvPr id="32" name="מציין מיקום של מספר שקופית 3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61</a:t>
            </a:fld>
            <a:endParaRPr lang="he-IL">
              <a:solidFill>
                <a:prstClr val="black"/>
              </a:solidFill>
            </a:endParaRPr>
          </a:p>
        </p:txBody>
      </p:sp>
    </p:spTree>
    <p:extLst>
      <p:ext uri="{BB962C8B-B14F-4D97-AF65-F5344CB8AC3E}">
        <p14:creationId xmlns:p14="http://schemas.microsoft.com/office/powerpoint/2010/main" val="45538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08529" y="3620200"/>
            <a:ext cx="811153" cy="1979108"/>
            <a:chOff x="2077560" y="3990600"/>
            <a:chExt cx="894240" cy="2181600"/>
          </a:xfrm>
        </p:grpSpPr>
        <p:grpSp>
          <p:nvGrpSpPr>
            <p:cNvPr id="21" name="קבוצה 20"/>
            <p:cNvGrpSpPr/>
            <p:nvPr/>
          </p:nvGrpSpPr>
          <p:grpSpPr>
            <a:xfrm>
              <a:off x="2605320" y="4898160"/>
              <a:ext cx="366480" cy="517680"/>
              <a:chOff x="2605320" y="4898160"/>
              <a:chExt cx="366480" cy="517680"/>
            </a:xfrm>
          </p:grpSpPr>
          <p:pic>
            <p:nvPicPr>
              <p:cNvPr id="22" name="תמונה 21"/>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3" name="מחבר ישר 22"/>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4" name="קבוצה 23"/>
            <p:cNvGrpSpPr/>
            <p:nvPr/>
          </p:nvGrpSpPr>
          <p:grpSpPr>
            <a:xfrm>
              <a:off x="2605320" y="5352120"/>
              <a:ext cx="366480" cy="517680"/>
              <a:chOff x="2605320" y="5352120"/>
              <a:chExt cx="366480" cy="517680"/>
            </a:xfrm>
          </p:grpSpPr>
          <p:pic>
            <p:nvPicPr>
              <p:cNvPr id="25" name="תמונה 24"/>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6" name="מחבר ישר 25"/>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7" name="תמונה 26"/>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8" name="קבוצה 27"/>
            <p:cNvGrpSpPr/>
            <p:nvPr/>
          </p:nvGrpSpPr>
          <p:grpSpPr>
            <a:xfrm>
              <a:off x="2605320" y="4444560"/>
              <a:ext cx="366480" cy="517680"/>
              <a:chOff x="2605320" y="4444560"/>
              <a:chExt cx="366480" cy="517680"/>
            </a:xfrm>
          </p:grpSpPr>
          <p:pic>
            <p:nvPicPr>
              <p:cNvPr id="29" name="תמונה 28"/>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0" name="מחבר ישר 29"/>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2605320" y="3990600"/>
              <a:ext cx="366480" cy="517680"/>
              <a:chOff x="2605320" y="3990600"/>
              <a:chExt cx="366480" cy="517680"/>
            </a:xfrm>
          </p:grpSpPr>
          <p:pic>
            <p:nvPicPr>
              <p:cNvPr id="32" name="תמונה 31"/>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3" name="מחבר ישר 32"/>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4" name="תמונה 33"/>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5" name="מחבר ישר 34"/>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2077560" y="3990600"/>
              <a:ext cx="366480" cy="517680"/>
              <a:chOff x="2077560" y="3990600"/>
              <a:chExt cx="366480" cy="517680"/>
            </a:xfrm>
          </p:grpSpPr>
          <p:pic>
            <p:nvPicPr>
              <p:cNvPr id="37" name="תמונה 36"/>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8" name="מחבר ישר 37"/>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9" name="קבוצה 38"/>
          <p:cNvGrpSpPr/>
          <p:nvPr/>
        </p:nvGrpSpPr>
        <p:grpSpPr>
          <a:xfrm>
            <a:off x="7537440" y="2903350"/>
            <a:ext cx="898668" cy="836500"/>
            <a:chOff x="6629400" y="3200400"/>
            <a:chExt cx="990719" cy="922086"/>
          </a:xfrm>
        </p:grpSpPr>
        <p:pic>
          <p:nvPicPr>
            <p:cNvPr id="40" name="תמונה 39"/>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1" name="TextBox 40"/>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2" name="קבוצה 41"/>
          <p:cNvGrpSpPr/>
          <p:nvPr/>
        </p:nvGrpSpPr>
        <p:grpSpPr>
          <a:xfrm>
            <a:off x="7537441" y="3732878"/>
            <a:ext cx="883319" cy="836501"/>
            <a:chOff x="6629400" y="4114800"/>
            <a:chExt cx="973798" cy="922087"/>
          </a:xfrm>
        </p:grpSpPr>
        <p:pic>
          <p:nvPicPr>
            <p:cNvPr id="43" name="תמונה 42"/>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4" name="TextBox 43"/>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5" name="קבוצה 44"/>
          <p:cNvGrpSpPr/>
          <p:nvPr/>
        </p:nvGrpSpPr>
        <p:grpSpPr>
          <a:xfrm>
            <a:off x="7744800" y="4769782"/>
            <a:ext cx="829440" cy="1244291"/>
            <a:chOff x="6858000" y="5257800"/>
            <a:chExt cx="914400" cy="1371600"/>
          </a:xfrm>
        </p:grpSpPr>
        <p:sp>
          <p:nvSpPr>
            <p:cNvPr id="46" name="מחבר ישר 45"/>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צורה חופשית 58"/>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מחבר ישר 59"/>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2" name="קבוצה 61"/>
          <p:cNvGrpSpPr/>
          <p:nvPr/>
        </p:nvGrpSpPr>
        <p:grpSpPr>
          <a:xfrm>
            <a:off x="3545420" y="2488584"/>
            <a:ext cx="934849" cy="971708"/>
            <a:chOff x="2228473" y="2743199"/>
            <a:chExt cx="1030607" cy="1071128"/>
          </a:xfrm>
        </p:grpSpPr>
        <p:pic>
          <p:nvPicPr>
            <p:cNvPr id="63" name="תמונה 62"/>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4" name="TextBox 63"/>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5" name="קבוצה 64"/>
          <p:cNvGrpSpPr/>
          <p:nvPr/>
        </p:nvGrpSpPr>
        <p:grpSpPr>
          <a:xfrm>
            <a:off x="3596907" y="1530055"/>
            <a:ext cx="883360" cy="971708"/>
            <a:chOff x="2285237" y="1686599"/>
            <a:chExt cx="973843" cy="1071128"/>
          </a:xfrm>
        </p:grpSpPr>
        <p:pic>
          <p:nvPicPr>
            <p:cNvPr id="66" name="תמונה 65"/>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7" name="TextBox 66"/>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8" name="מחבר ישר 67"/>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0" name="קבוצה 69"/>
          <p:cNvGrpSpPr/>
          <p:nvPr/>
        </p:nvGrpSpPr>
        <p:grpSpPr>
          <a:xfrm>
            <a:off x="8781600" y="3620526"/>
            <a:ext cx="811154" cy="1979108"/>
            <a:chOff x="8000999" y="3990960"/>
            <a:chExt cx="894241" cy="2181600"/>
          </a:xfrm>
        </p:grpSpPr>
        <p:grpSp>
          <p:nvGrpSpPr>
            <p:cNvPr id="71" name="קבוצה 70"/>
            <p:cNvGrpSpPr/>
            <p:nvPr/>
          </p:nvGrpSpPr>
          <p:grpSpPr>
            <a:xfrm>
              <a:off x="8528760" y="4898520"/>
              <a:ext cx="366480" cy="517680"/>
              <a:chOff x="8528760" y="4898520"/>
              <a:chExt cx="366480" cy="517680"/>
            </a:xfrm>
          </p:grpSpPr>
          <p:pic>
            <p:nvPicPr>
              <p:cNvPr id="72" name="תמונה 71"/>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3" name="מחבר ישר 72"/>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8528760" y="5352480"/>
              <a:ext cx="366480" cy="517680"/>
              <a:chOff x="8528760" y="5352480"/>
              <a:chExt cx="366480" cy="517680"/>
            </a:xfrm>
          </p:grpSpPr>
          <p:pic>
            <p:nvPicPr>
              <p:cNvPr id="75" name="תמונה 74"/>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6" name="מחבר ישר 75"/>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7" name="תמונה 76"/>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8" name="קבוצה 77"/>
            <p:cNvGrpSpPr/>
            <p:nvPr/>
          </p:nvGrpSpPr>
          <p:grpSpPr>
            <a:xfrm>
              <a:off x="8528760" y="4444920"/>
              <a:ext cx="366480" cy="517680"/>
              <a:chOff x="8528760" y="4444920"/>
              <a:chExt cx="366480" cy="517680"/>
            </a:xfrm>
          </p:grpSpPr>
          <p:pic>
            <p:nvPicPr>
              <p:cNvPr id="79" name="תמונה 78"/>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0" name="מחבר ישר 79"/>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8528760" y="3990960"/>
              <a:ext cx="366480" cy="517680"/>
              <a:chOff x="8528760" y="3990960"/>
              <a:chExt cx="366480" cy="517680"/>
            </a:xfrm>
          </p:grpSpPr>
          <p:pic>
            <p:nvPicPr>
              <p:cNvPr id="82" name="תמונה 81"/>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3" name="מחבר ישר 82"/>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4" name="תמונה 83"/>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5" name="מחבר ישר 84"/>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8000999" y="3990960"/>
              <a:ext cx="366480" cy="517680"/>
              <a:chOff x="8000999" y="3990960"/>
              <a:chExt cx="366480" cy="517680"/>
            </a:xfrm>
          </p:grpSpPr>
          <p:pic>
            <p:nvPicPr>
              <p:cNvPr id="87" name="תמונה 86"/>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8" name="מחבר ישר 87"/>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89" name="תמונה 88"/>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0" name="TextBox 89"/>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1" name="TextBox 90"/>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2" name="מחבר ישר 91"/>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ציין מיקום של מספר שקופית 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62</a:t>
            </a:fld>
            <a:endParaRPr lang="he-IL">
              <a:solidFill>
                <a:prstClr val="black"/>
              </a:solidFill>
            </a:endParaRPr>
          </a:p>
        </p:txBody>
      </p:sp>
    </p:spTree>
    <p:extLst>
      <p:ext uri="{BB962C8B-B14F-4D97-AF65-F5344CB8AC3E}">
        <p14:creationId xmlns:p14="http://schemas.microsoft.com/office/powerpoint/2010/main" val="223148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sp>
        <p:nvSpPr>
          <p:cNvPr id="3" name="צורה חופשית 2"/>
          <p:cNvSpPr/>
          <p:nvPr/>
        </p:nvSpPr>
        <p:spPr>
          <a:xfrm>
            <a:off x="8574240" y="1036911"/>
            <a:ext cx="1658880" cy="476978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211064" y="1451673"/>
            <a:ext cx="1179176" cy="1304824"/>
            <a:chOff x="757440" y="1600200"/>
            <a:chExt cx="1299960" cy="1438325"/>
          </a:xfrm>
        </p:grpSpPr>
        <p:pic>
          <p:nvPicPr>
            <p:cNvPr id="12" name="תמונה 11"/>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3" name="TextBox 12"/>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כותרת 1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5" name="קבוצה 14"/>
          <p:cNvGrpSpPr/>
          <p:nvPr/>
        </p:nvGrpSpPr>
        <p:grpSpPr>
          <a:xfrm>
            <a:off x="2146079" y="2903350"/>
            <a:ext cx="898670" cy="836500"/>
            <a:chOff x="685799" y="3200400"/>
            <a:chExt cx="990721" cy="922086"/>
          </a:xfrm>
        </p:grpSpPr>
        <p:pic>
          <p:nvPicPr>
            <p:cNvPr id="16" name="תמונה 15"/>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7" name="TextBox 16"/>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8" name="קבוצה 17"/>
          <p:cNvGrpSpPr/>
          <p:nvPr/>
        </p:nvGrpSpPr>
        <p:grpSpPr>
          <a:xfrm>
            <a:off x="2146080" y="3732878"/>
            <a:ext cx="883321" cy="836501"/>
            <a:chOff x="685799" y="4114800"/>
            <a:chExt cx="973800" cy="922087"/>
          </a:xfrm>
        </p:grpSpPr>
        <p:pic>
          <p:nvPicPr>
            <p:cNvPr id="19" name="תמונה 18"/>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20" name="TextBox 19"/>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1" name="קבוצה 20"/>
          <p:cNvGrpSpPr/>
          <p:nvPr/>
        </p:nvGrpSpPr>
        <p:grpSpPr>
          <a:xfrm>
            <a:off x="3408529" y="3620200"/>
            <a:ext cx="811153" cy="1979108"/>
            <a:chOff x="2077560" y="3990600"/>
            <a:chExt cx="894240" cy="2181600"/>
          </a:xfrm>
        </p:grpSpPr>
        <p:grpSp>
          <p:nvGrpSpPr>
            <p:cNvPr id="22" name="קבוצה 21"/>
            <p:cNvGrpSpPr/>
            <p:nvPr/>
          </p:nvGrpSpPr>
          <p:grpSpPr>
            <a:xfrm>
              <a:off x="2605320" y="4898160"/>
              <a:ext cx="366480" cy="517680"/>
              <a:chOff x="2605320" y="4898160"/>
              <a:chExt cx="366480" cy="517680"/>
            </a:xfrm>
          </p:grpSpPr>
          <p:pic>
            <p:nvPicPr>
              <p:cNvPr id="23" name="תמונה 22"/>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4" name="מחבר ישר 23"/>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605320" y="5352120"/>
              <a:ext cx="366480" cy="517680"/>
              <a:chOff x="2605320" y="5352120"/>
              <a:chExt cx="366480" cy="517680"/>
            </a:xfrm>
          </p:grpSpPr>
          <p:pic>
            <p:nvPicPr>
              <p:cNvPr id="26" name="תמונה 25"/>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7" name="מחבר ישר 26"/>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8" name="תמונה 27"/>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9" name="קבוצה 28"/>
            <p:cNvGrpSpPr/>
            <p:nvPr/>
          </p:nvGrpSpPr>
          <p:grpSpPr>
            <a:xfrm>
              <a:off x="2605320" y="4444560"/>
              <a:ext cx="366480" cy="517680"/>
              <a:chOff x="2605320" y="4444560"/>
              <a:chExt cx="366480" cy="517680"/>
            </a:xfrm>
          </p:grpSpPr>
          <p:pic>
            <p:nvPicPr>
              <p:cNvPr id="30" name="תמונה 29"/>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1" name="מחבר ישר 30"/>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605320" y="3990600"/>
              <a:ext cx="366480" cy="517680"/>
              <a:chOff x="2605320" y="3990600"/>
              <a:chExt cx="366480" cy="517680"/>
            </a:xfrm>
          </p:grpSpPr>
          <p:pic>
            <p:nvPicPr>
              <p:cNvPr id="33" name="תמונה 32"/>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4" name="מחבר ישר 33"/>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5" name="תמונה 34"/>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6" name="מחבר ישר 35"/>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2077560" y="3990600"/>
              <a:ext cx="366480" cy="517680"/>
              <a:chOff x="2077560" y="3990600"/>
              <a:chExt cx="366480" cy="517680"/>
            </a:xfrm>
          </p:grpSpPr>
          <p:pic>
            <p:nvPicPr>
              <p:cNvPr id="38" name="תמונה 37"/>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9" name="מחבר ישר 38"/>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0" name="קבוצה 39"/>
          <p:cNvGrpSpPr/>
          <p:nvPr/>
        </p:nvGrpSpPr>
        <p:grpSpPr>
          <a:xfrm>
            <a:off x="7537440" y="2903350"/>
            <a:ext cx="898668" cy="836500"/>
            <a:chOff x="6629400" y="3200400"/>
            <a:chExt cx="990719" cy="922086"/>
          </a:xfrm>
        </p:grpSpPr>
        <p:pic>
          <p:nvPicPr>
            <p:cNvPr id="41" name="תמונה 4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2" name="TextBox 4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3" name="קבוצה 42"/>
          <p:cNvGrpSpPr/>
          <p:nvPr/>
        </p:nvGrpSpPr>
        <p:grpSpPr>
          <a:xfrm>
            <a:off x="7537441" y="3732878"/>
            <a:ext cx="883319" cy="836501"/>
            <a:chOff x="6629400" y="4114800"/>
            <a:chExt cx="973798" cy="922087"/>
          </a:xfrm>
        </p:grpSpPr>
        <p:pic>
          <p:nvPicPr>
            <p:cNvPr id="44" name="תמונה 4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5" name="TextBox 4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6" name="קבוצה 45"/>
          <p:cNvGrpSpPr/>
          <p:nvPr/>
        </p:nvGrpSpPr>
        <p:grpSpPr>
          <a:xfrm>
            <a:off x="7744800" y="4769782"/>
            <a:ext cx="829440" cy="1244291"/>
            <a:chOff x="6858000" y="5257800"/>
            <a:chExt cx="914400" cy="1371600"/>
          </a:xfrm>
        </p:grpSpPr>
        <p:sp>
          <p:nvSpPr>
            <p:cNvPr id="47" name="מחבר ישר 4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צורה חופשית 5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1" name="מחבר ישר 60"/>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2" name="TextBox 61"/>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3" name="קבוצה 62"/>
          <p:cNvGrpSpPr/>
          <p:nvPr/>
        </p:nvGrpSpPr>
        <p:grpSpPr>
          <a:xfrm>
            <a:off x="3545420" y="2488584"/>
            <a:ext cx="934849" cy="971708"/>
            <a:chOff x="2228473" y="2743199"/>
            <a:chExt cx="1030607" cy="1071128"/>
          </a:xfrm>
        </p:grpSpPr>
        <p:pic>
          <p:nvPicPr>
            <p:cNvPr id="64" name="תמונה 63"/>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6" name="קבוצה 65"/>
          <p:cNvGrpSpPr/>
          <p:nvPr/>
        </p:nvGrpSpPr>
        <p:grpSpPr>
          <a:xfrm>
            <a:off x="3596907" y="1530055"/>
            <a:ext cx="883360" cy="971708"/>
            <a:chOff x="2285237" y="1686599"/>
            <a:chExt cx="973843" cy="1071128"/>
          </a:xfrm>
        </p:grpSpPr>
        <p:pic>
          <p:nvPicPr>
            <p:cNvPr id="67" name="תמונה 66"/>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2" name="TextBox 91"/>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3" name="מחבר ישר 92"/>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5" name="תמונה 94"/>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חבר ישר 95"/>
          <p:cNvSpPr/>
          <p:nvPr/>
        </p:nvSpPr>
        <p:spPr>
          <a:xfrm flipH="1">
            <a:off x="5671200" y="3525490"/>
            <a:ext cx="2903040" cy="0"/>
          </a:xfrm>
          <a:prstGeom prst="line">
            <a:avLst/>
          </a:prstGeom>
          <a:noFill/>
          <a:ln w="91440">
            <a:solidFill>
              <a:srgbClr val="00800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TextBox 96"/>
          <p:cNvSpPr txBox="1"/>
          <p:nvPr/>
        </p:nvSpPr>
        <p:spPr>
          <a:xfrm>
            <a:off x="5053414" y="3093419"/>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63</a:t>
            </a:fld>
            <a:endParaRPr lang="he-IL">
              <a:solidFill>
                <a:prstClr val="black"/>
              </a:solidFill>
            </a:endParaRPr>
          </a:p>
        </p:txBody>
      </p:sp>
    </p:spTree>
    <p:extLst>
      <p:ext uri="{BB962C8B-B14F-4D97-AF65-F5344CB8AC3E}">
        <p14:creationId xmlns:p14="http://schemas.microsoft.com/office/powerpoint/2010/main" val="20016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sp>
        <p:nvSpPr>
          <p:cNvPr id="3" name="צורה חופשית 2"/>
          <p:cNvSpPr/>
          <p:nvPr/>
        </p:nvSpPr>
        <p:spPr>
          <a:xfrm>
            <a:off x="8574240" y="1036911"/>
            <a:ext cx="1658880" cy="476978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211064" y="1451673"/>
            <a:ext cx="1179176" cy="1304824"/>
            <a:chOff x="757440" y="1600200"/>
            <a:chExt cx="1299960" cy="1438325"/>
          </a:xfrm>
        </p:grpSpPr>
        <p:pic>
          <p:nvPicPr>
            <p:cNvPr id="12" name="תמונה 11"/>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3" name="TextBox 12"/>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כותרת 1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5" name="קבוצה 14"/>
          <p:cNvGrpSpPr/>
          <p:nvPr/>
        </p:nvGrpSpPr>
        <p:grpSpPr>
          <a:xfrm>
            <a:off x="2146079" y="2903350"/>
            <a:ext cx="898670" cy="836500"/>
            <a:chOff x="685799" y="3200400"/>
            <a:chExt cx="990721" cy="922086"/>
          </a:xfrm>
        </p:grpSpPr>
        <p:pic>
          <p:nvPicPr>
            <p:cNvPr id="16" name="תמונה 15"/>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7" name="TextBox 16"/>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8" name="קבוצה 17"/>
          <p:cNvGrpSpPr/>
          <p:nvPr/>
        </p:nvGrpSpPr>
        <p:grpSpPr>
          <a:xfrm>
            <a:off x="2146080" y="3732878"/>
            <a:ext cx="883321" cy="836501"/>
            <a:chOff x="685799" y="4114800"/>
            <a:chExt cx="973800" cy="922087"/>
          </a:xfrm>
        </p:grpSpPr>
        <p:pic>
          <p:nvPicPr>
            <p:cNvPr id="19" name="תמונה 18"/>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20" name="TextBox 19"/>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1" name="קבוצה 20"/>
          <p:cNvGrpSpPr/>
          <p:nvPr/>
        </p:nvGrpSpPr>
        <p:grpSpPr>
          <a:xfrm>
            <a:off x="3408529" y="3620200"/>
            <a:ext cx="811153" cy="1979108"/>
            <a:chOff x="2077560" y="3990600"/>
            <a:chExt cx="894240" cy="2181600"/>
          </a:xfrm>
        </p:grpSpPr>
        <p:grpSp>
          <p:nvGrpSpPr>
            <p:cNvPr id="22" name="קבוצה 21"/>
            <p:cNvGrpSpPr/>
            <p:nvPr/>
          </p:nvGrpSpPr>
          <p:grpSpPr>
            <a:xfrm>
              <a:off x="2605320" y="4898160"/>
              <a:ext cx="366480" cy="517680"/>
              <a:chOff x="2605320" y="4898160"/>
              <a:chExt cx="366480" cy="517680"/>
            </a:xfrm>
          </p:grpSpPr>
          <p:pic>
            <p:nvPicPr>
              <p:cNvPr id="23" name="תמונה 22"/>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4" name="מחבר ישר 23"/>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605320" y="5352120"/>
              <a:ext cx="366480" cy="517680"/>
              <a:chOff x="2605320" y="5352120"/>
              <a:chExt cx="366480" cy="517680"/>
            </a:xfrm>
          </p:grpSpPr>
          <p:pic>
            <p:nvPicPr>
              <p:cNvPr id="26" name="תמונה 25"/>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7" name="מחבר ישר 26"/>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8" name="תמונה 27"/>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9" name="קבוצה 28"/>
            <p:cNvGrpSpPr/>
            <p:nvPr/>
          </p:nvGrpSpPr>
          <p:grpSpPr>
            <a:xfrm>
              <a:off x="2605320" y="4444560"/>
              <a:ext cx="366480" cy="517680"/>
              <a:chOff x="2605320" y="4444560"/>
              <a:chExt cx="366480" cy="517680"/>
            </a:xfrm>
          </p:grpSpPr>
          <p:pic>
            <p:nvPicPr>
              <p:cNvPr id="30" name="תמונה 29"/>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1" name="מחבר ישר 30"/>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605320" y="3990600"/>
              <a:ext cx="366480" cy="517680"/>
              <a:chOff x="2605320" y="3990600"/>
              <a:chExt cx="366480" cy="517680"/>
            </a:xfrm>
          </p:grpSpPr>
          <p:pic>
            <p:nvPicPr>
              <p:cNvPr id="33" name="תמונה 32"/>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4" name="מחבר ישר 33"/>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5" name="תמונה 34"/>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6" name="מחבר ישר 35"/>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2077560" y="3990600"/>
              <a:ext cx="366480" cy="517680"/>
              <a:chOff x="2077560" y="3990600"/>
              <a:chExt cx="366480" cy="517680"/>
            </a:xfrm>
          </p:grpSpPr>
          <p:pic>
            <p:nvPicPr>
              <p:cNvPr id="38" name="תמונה 37"/>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9" name="מחבר ישר 38"/>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0" name="קבוצה 39"/>
          <p:cNvGrpSpPr/>
          <p:nvPr/>
        </p:nvGrpSpPr>
        <p:grpSpPr>
          <a:xfrm>
            <a:off x="7537440" y="2903350"/>
            <a:ext cx="898668" cy="836500"/>
            <a:chOff x="6629400" y="3200400"/>
            <a:chExt cx="990719" cy="922086"/>
          </a:xfrm>
        </p:grpSpPr>
        <p:pic>
          <p:nvPicPr>
            <p:cNvPr id="41" name="תמונה 4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2" name="TextBox 4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3" name="קבוצה 42"/>
          <p:cNvGrpSpPr/>
          <p:nvPr/>
        </p:nvGrpSpPr>
        <p:grpSpPr>
          <a:xfrm>
            <a:off x="7537441" y="3732878"/>
            <a:ext cx="883319" cy="836501"/>
            <a:chOff x="6629400" y="4114800"/>
            <a:chExt cx="973798" cy="922087"/>
          </a:xfrm>
        </p:grpSpPr>
        <p:pic>
          <p:nvPicPr>
            <p:cNvPr id="44" name="תמונה 4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5" name="TextBox 4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6" name="קבוצה 45"/>
          <p:cNvGrpSpPr/>
          <p:nvPr/>
        </p:nvGrpSpPr>
        <p:grpSpPr>
          <a:xfrm>
            <a:off x="7744800" y="4769782"/>
            <a:ext cx="829440" cy="1244291"/>
            <a:chOff x="6858000" y="5257800"/>
            <a:chExt cx="914400" cy="1371600"/>
          </a:xfrm>
        </p:grpSpPr>
        <p:sp>
          <p:nvSpPr>
            <p:cNvPr id="47" name="מחבר ישר 4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צורה חופשית 5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1" name="מחבר ישר 60"/>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2" name="TextBox 61"/>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3" name="קבוצה 62"/>
          <p:cNvGrpSpPr/>
          <p:nvPr/>
        </p:nvGrpSpPr>
        <p:grpSpPr>
          <a:xfrm>
            <a:off x="3545420" y="2488584"/>
            <a:ext cx="934849" cy="971708"/>
            <a:chOff x="2228473" y="2743199"/>
            <a:chExt cx="1030607" cy="1071128"/>
          </a:xfrm>
        </p:grpSpPr>
        <p:pic>
          <p:nvPicPr>
            <p:cNvPr id="64" name="תמונה 63"/>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6" name="קבוצה 65"/>
          <p:cNvGrpSpPr/>
          <p:nvPr/>
        </p:nvGrpSpPr>
        <p:grpSpPr>
          <a:xfrm>
            <a:off x="3596907" y="1530055"/>
            <a:ext cx="883360" cy="971708"/>
            <a:chOff x="2285237" y="1686599"/>
            <a:chExt cx="973843" cy="1071128"/>
          </a:xfrm>
        </p:grpSpPr>
        <p:pic>
          <p:nvPicPr>
            <p:cNvPr id="67" name="תמונה 66"/>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2" name="TextBox 91"/>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3" name="מחבר ישר 92"/>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5" name="תמונה 94"/>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חבר ישר 95"/>
          <p:cNvSpPr/>
          <p:nvPr/>
        </p:nvSpPr>
        <p:spPr>
          <a:xfrm flipH="1">
            <a:off x="5671200" y="3525490"/>
            <a:ext cx="2903040" cy="0"/>
          </a:xfrm>
          <a:prstGeom prst="line">
            <a:avLst/>
          </a:prstGeom>
          <a:noFill/>
          <a:ln w="91440">
            <a:solidFill>
              <a:srgbClr val="00800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7" name="תמונה 96"/>
          <p:cNvPicPr>
            <a:picLocks noChangeAspect="1"/>
          </p:cNvPicPr>
          <p:nvPr/>
        </p:nvPicPr>
        <p:blipFill>
          <a:blip r:embed="rId3">
            <a:lum/>
            <a:alphaModFix/>
          </a:blip>
          <a:srcRect/>
          <a:stretch>
            <a:fillRect/>
          </a:stretch>
        </p:blipFill>
        <p:spPr>
          <a:xfrm>
            <a:off x="4653994" y="2488908"/>
            <a:ext cx="800376" cy="800460"/>
          </a:xfrm>
          <a:prstGeom prst="rect">
            <a:avLst/>
          </a:prstGeom>
          <a:noFill/>
          <a:ln>
            <a:noFill/>
          </a:ln>
        </p:spPr>
      </p:pic>
      <p:sp>
        <p:nvSpPr>
          <p:cNvPr id="98" name="TextBox 97"/>
          <p:cNvSpPr txBox="1"/>
          <p:nvPr/>
        </p:nvSpPr>
        <p:spPr>
          <a:xfrm>
            <a:off x="4607763"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9" name="TextBox 98"/>
          <p:cNvSpPr txBox="1"/>
          <p:nvPr/>
        </p:nvSpPr>
        <p:spPr>
          <a:xfrm>
            <a:off x="4599104"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100" name="מחבר ישר 99"/>
          <p:cNvSpPr/>
          <p:nvPr/>
        </p:nvSpPr>
        <p:spPr>
          <a:xfrm flipH="1">
            <a:off x="4219681" y="3033327"/>
            <a:ext cx="869279" cy="699547"/>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5088959"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2" name="תמונה 101"/>
          <p:cNvPicPr>
            <a:picLocks noChangeAspect="1"/>
          </p:cNvPicPr>
          <p:nvPr/>
        </p:nvPicPr>
        <p:blipFill>
          <a:blip r:embed="rId3">
            <a:lum/>
            <a:alphaModFix/>
          </a:blip>
          <a:srcRect/>
          <a:stretch>
            <a:fillRect/>
          </a:stretch>
        </p:blipFill>
        <p:spPr>
          <a:xfrm>
            <a:off x="4653994" y="1530381"/>
            <a:ext cx="800376" cy="800460"/>
          </a:xfrm>
          <a:prstGeom prst="rect">
            <a:avLst/>
          </a:prstGeom>
          <a:noFill/>
          <a:ln>
            <a:noFill/>
          </a:ln>
        </p:spPr>
      </p:pic>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64</a:t>
            </a:fld>
            <a:endParaRPr lang="he-IL">
              <a:solidFill>
                <a:prstClr val="black"/>
              </a:solidFill>
            </a:endParaRPr>
          </a:p>
        </p:txBody>
      </p:sp>
    </p:spTree>
    <p:extLst>
      <p:ext uri="{BB962C8B-B14F-4D97-AF65-F5344CB8AC3E}">
        <p14:creationId xmlns:p14="http://schemas.microsoft.com/office/powerpoint/2010/main" val="283777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08529" y="3620200"/>
            <a:ext cx="811153" cy="1979108"/>
            <a:chOff x="2077560" y="3990600"/>
            <a:chExt cx="894240" cy="2181600"/>
          </a:xfrm>
        </p:grpSpPr>
        <p:grpSp>
          <p:nvGrpSpPr>
            <p:cNvPr id="21" name="קבוצה 20"/>
            <p:cNvGrpSpPr/>
            <p:nvPr/>
          </p:nvGrpSpPr>
          <p:grpSpPr>
            <a:xfrm>
              <a:off x="2605320" y="4898160"/>
              <a:ext cx="366480" cy="517680"/>
              <a:chOff x="2605320" y="4898160"/>
              <a:chExt cx="366480" cy="517680"/>
            </a:xfrm>
          </p:grpSpPr>
          <p:pic>
            <p:nvPicPr>
              <p:cNvPr id="22" name="תמונה 21"/>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3" name="מחבר ישר 22"/>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4" name="קבוצה 23"/>
            <p:cNvGrpSpPr/>
            <p:nvPr/>
          </p:nvGrpSpPr>
          <p:grpSpPr>
            <a:xfrm>
              <a:off x="2605320" y="5352120"/>
              <a:ext cx="366480" cy="517680"/>
              <a:chOff x="2605320" y="5352120"/>
              <a:chExt cx="366480" cy="517680"/>
            </a:xfrm>
          </p:grpSpPr>
          <p:pic>
            <p:nvPicPr>
              <p:cNvPr id="25" name="תמונה 24"/>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6" name="מחבר ישר 25"/>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7" name="תמונה 26"/>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8" name="קבוצה 27"/>
            <p:cNvGrpSpPr/>
            <p:nvPr/>
          </p:nvGrpSpPr>
          <p:grpSpPr>
            <a:xfrm>
              <a:off x="2605320" y="4444560"/>
              <a:ext cx="366480" cy="517680"/>
              <a:chOff x="2605320" y="4444560"/>
              <a:chExt cx="366480" cy="517680"/>
            </a:xfrm>
          </p:grpSpPr>
          <p:pic>
            <p:nvPicPr>
              <p:cNvPr id="29" name="תמונה 28"/>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0" name="מחבר ישר 29"/>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2605320" y="3990600"/>
              <a:ext cx="366480" cy="517680"/>
              <a:chOff x="2605320" y="3990600"/>
              <a:chExt cx="366480" cy="517680"/>
            </a:xfrm>
          </p:grpSpPr>
          <p:pic>
            <p:nvPicPr>
              <p:cNvPr id="32" name="תמונה 31"/>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3" name="מחבר ישר 32"/>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4" name="תמונה 33"/>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5" name="מחבר ישר 34"/>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2077560" y="3990600"/>
              <a:ext cx="366480" cy="517680"/>
              <a:chOff x="2077560" y="3990600"/>
              <a:chExt cx="366480" cy="517680"/>
            </a:xfrm>
          </p:grpSpPr>
          <p:pic>
            <p:nvPicPr>
              <p:cNvPr id="37" name="תמונה 36"/>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8" name="מחבר ישר 37"/>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9" name="קבוצה 38"/>
          <p:cNvGrpSpPr/>
          <p:nvPr/>
        </p:nvGrpSpPr>
        <p:grpSpPr>
          <a:xfrm>
            <a:off x="7537440" y="2903350"/>
            <a:ext cx="898668" cy="836500"/>
            <a:chOff x="6629400" y="3200400"/>
            <a:chExt cx="990719" cy="922086"/>
          </a:xfrm>
        </p:grpSpPr>
        <p:pic>
          <p:nvPicPr>
            <p:cNvPr id="40" name="תמונה 39"/>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1" name="TextBox 40"/>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2" name="קבוצה 41"/>
          <p:cNvGrpSpPr/>
          <p:nvPr/>
        </p:nvGrpSpPr>
        <p:grpSpPr>
          <a:xfrm>
            <a:off x="7537441" y="3732878"/>
            <a:ext cx="883319" cy="836501"/>
            <a:chOff x="6629400" y="4114800"/>
            <a:chExt cx="973798" cy="922087"/>
          </a:xfrm>
        </p:grpSpPr>
        <p:pic>
          <p:nvPicPr>
            <p:cNvPr id="43" name="תמונה 42"/>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4" name="TextBox 43"/>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5" name="קבוצה 44"/>
          <p:cNvGrpSpPr/>
          <p:nvPr/>
        </p:nvGrpSpPr>
        <p:grpSpPr>
          <a:xfrm>
            <a:off x="7744800" y="4769782"/>
            <a:ext cx="829440" cy="1244291"/>
            <a:chOff x="6858000" y="5257800"/>
            <a:chExt cx="914400" cy="1371600"/>
          </a:xfrm>
        </p:grpSpPr>
        <p:sp>
          <p:nvSpPr>
            <p:cNvPr id="46" name="מחבר ישר 45"/>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צורה חופשית 58"/>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מחבר ישר 59"/>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2" name="קבוצה 61"/>
          <p:cNvGrpSpPr/>
          <p:nvPr/>
        </p:nvGrpSpPr>
        <p:grpSpPr>
          <a:xfrm>
            <a:off x="3545420" y="2488584"/>
            <a:ext cx="934849" cy="971708"/>
            <a:chOff x="2228473" y="2743199"/>
            <a:chExt cx="1030607" cy="1071128"/>
          </a:xfrm>
        </p:grpSpPr>
        <p:pic>
          <p:nvPicPr>
            <p:cNvPr id="63" name="תמונה 62"/>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4" name="TextBox 63"/>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5" name="קבוצה 64"/>
          <p:cNvGrpSpPr/>
          <p:nvPr/>
        </p:nvGrpSpPr>
        <p:grpSpPr>
          <a:xfrm>
            <a:off x="3596907" y="1530055"/>
            <a:ext cx="883360" cy="971708"/>
            <a:chOff x="2285237" y="1686599"/>
            <a:chExt cx="973843" cy="1071128"/>
          </a:xfrm>
        </p:grpSpPr>
        <p:pic>
          <p:nvPicPr>
            <p:cNvPr id="66" name="תמונה 65"/>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7" name="TextBox 66"/>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8" name="מחבר ישר 67"/>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0" name="קבוצה 69"/>
          <p:cNvGrpSpPr/>
          <p:nvPr/>
        </p:nvGrpSpPr>
        <p:grpSpPr>
          <a:xfrm>
            <a:off x="8781600" y="3620526"/>
            <a:ext cx="811154" cy="1979108"/>
            <a:chOff x="8000999" y="3990960"/>
            <a:chExt cx="894241" cy="2181600"/>
          </a:xfrm>
        </p:grpSpPr>
        <p:grpSp>
          <p:nvGrpSpPr>
            <p:cNvPr id="71" name="קבוצה 70"/>
            <p:cNvGrpSpPr/>
            <p:nvPr/>
          </p:nvGrpSpPr>
          <p:grpSpPr>
            <a:xfrm>
              <a:off x="8528760" y="4898520"/>
              <a:ext cx="366480" cy="517680"/>
              <a:chOff x="8528760" y="4898520"/>
              <a:chExt cx="366480" cy="517680"/>
            </a:xfrm>
          </p:grpSpPr>
          <p:pic>
            <p:nvPicPr>
              <p:cNvPr id="72" name="תמונה 71"/>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3" name="מחבר ישר 72"/>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8528760" y="5352480"/>
              <a:ext cx="366480" cy="517680"/>
              <a:chOff x="8528760" y="5352480"/>
              <a:chExt cx="366480" cy="517680"/>
            </a:xfrm>
          </p:grpSpPr>
          <p:pic>
            <p:nvPicPr>
              <p:cNvPr id="75" name="תמונה 74"/>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6" name="מחבר ישר 75"/>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7" name="תמונה 76"/>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8" name="קבוצה 77"/>
            <p:cNvGrpSpPr/>
            <p:nvPr/>
          </p:nvGrpSpPr>
          <p:grpSpPr>
            <a:xfrm>
              <a:off x="8528760" y="4444920"/>
              <a:ext cx="366480" cy="517680"/>
              <a:chOff x="8528760" y="4444920"/>
              <a:chExt cx="366480" cy="517680"/>
            </a:xfrm>
          </p:grpSpPr>
          <p:pic>
            <p:nvPicPr>
              <p:cNvPr id="79" name="תמונה 78"/>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0" name="מחבר ישר 79"/>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8528760" y="3990960"/>
              <a:ext cx="366480" cy="517680"/>
              <a:chOff x="8528760" y="3990960"/>
              <a:chExt cx="366480" cy="517680"/>
            </a:xfrm>
          </p:grpSpPr>
          <p:pic>
            <p:nvPicPr>
              <p:cNvPr id="82" name="תמונה 81"/>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3" name="מחבר ישר 82"/>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4" name="תמונה 83"/>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5" name="מחבר ישר 84"/>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8000999" y="3990960"/>
              <a:ext cx="366480" cy="517680"/>
              <a:chOff x="8000999" y="3990960"/>
              <a:chExt cx="366480" cy="517680"/>
            </a:xfrm>
          </p:grpSpPr>
          <p:pic>
            <p:nvPicPr>
              <p:cNvPr id="87" name="תמונה 86"/>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8" name="מחבר ישר 87"/>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89" name="תמונה 88"/>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0" name="TextBox 89"/>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1" name="TextBox 90"/>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2" name="מחבר ישר 91"/>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pic>
        <p:nvPicPr>
          <p:cNvPr id="95" name="תמונה 94"/>
          <p:cNvPicPr>
            <a:picLocks noChangeAspect="1"/>
          </p:cNvPicPr>
          <p:nvPr/>
        </p:nvPicPr>
        <p:blipFill>
          <a:blip r:embed="rId3">
            <a:lum/>
            <a:alphaModFix/>
          </a:blip>
          <a:srcRect/>
          <a:stretch>
            <a:fillRect/>
          </a:stretch>
        </p:blipFill>
        <p:spPr>
          <a:xfrm>
            <a:off x="4653994" y="2488908"/>
            <a:ext cx="800376" cy="800460"/>
          </a:xfrm>
          <a:prstGeom prst="rect">
            <a:avLst/>
          </a:prstGeom>
          <a:noFill/>
          <a:ln>
            <a:noFill/>
          </a:ln>
        </p:spPr>
      </p:pic>
      <p:sp>
        <p:nvSpPr>
          <p:cNvPr id="96" name="TextBox 95"/>
          <p:cNvSpPr txBox="1"/>
          <p:nvPr/>
        </p:nvSpPr>
        <p:spPr>
          <a:xfrm>
            <a:off x="4607763"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7" name="TextBox 96"/>
          <p:cNvSpPr txBox="1"/>
          <p:nvPr/>
        </p:nvSpPr>
        <p:spPr>
          <a:xfrm>
            <a:off x="4599104"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8" name="מחבר ישר 97"/>
          <p:cNvSpPr/>
          <p:nvPr/>
        </p:nvSpPr>
        <p:spPr>
          <a:xfrm flipH="1">
            <a:off x="4219681" y="3033327"/>
            <a:ext cx="869279" cy="699547"/>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9" name="מחבר ישר 98"/>
          <p:cNvSpPr/>
          <p:nvPr/>
        </p:nvSpPr>
        <p:spPr>
          <a:xfrm>
            <a:off x="5088959"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0" name="תמונה 99"/>
          <p:cNvPicPr>
            <a:picLocks noChangeAspect="1"/>
          </p:cNvPicPr>
          <p:nvPr/>
        </p:nvPicPr>
        <p:blipFill>
          <a:blip r:embed="rId3">
            <a:lum/>
            <a:alphaModFix/>
          </a:blip>
          <a:srcRect/>
          <a:stretch>
            <a:fillRect/>
          </a:stretch>
        </p:blipFill>
        <p:spPr>
          <a:xfrm>
            <a:off x="4653994" y="1530381"/>
            <a:ext cx="800376" cy="800460"/>
          </a:xfrm>
          <a:prstGeom prst="rect">
            <a:avLst/>
          </a:prstGeom>
          <a:noFill/>
          <a:ln>
            <a:noFill/>
          </a:ln>
        </p:spPr>
      </p:pic>
      <p:sp>
        <p:nvSpPr>
          <p:cNvPr id="102" name="מציין מיקום של מספר שקופית 10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65</a:t>
            </a:fld>
            <a:endParaRPr lang="he-IL">
              <a:solidFill>
                <a:prstClr val="black"/>
              </a:solidFill>
            </a:endParaRPr>
          </a:p>
        </p:txBody>
      </p:sp>
    </p:spTree>
    <p:extLst>
      <p:ext uri="{BB962C8B-B14F-4D97-AF65-F5344CB8AC3E}">
        <p14:creationId xmlns:p14="http://schemas.microsoft.com/office/powerpoint/2010/main" val="144234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Offline</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54245" y="4443522"/>
            <a:ext cx="332429" cy="469630"/>
            <a:chOff x="2127960" y="4898160"/>
            <a:chExt cx="366480" cy="517680"/>
          </a:xfrm>
        </p:grpSpPr>
        <p:pic>
          <p:nvPicPr>
            <p:cNvPr id="21" name="תמונה 20"/>
            <p:cNvPicPr>
              <a:picLocks noChangeAspect="1"/>
            </p:cNvPicPr>
            <p:nvPr/>
          </p:nvPicPr>
          <p:blipFill>
            <a:blip r:embed="rId6">
              <a:lum/>
              <a:alphaModFix/>
            </a:blip>
            <a:srcRect/>
            <a:stretch>
              <a:fillRect/>
            </a:stretch>
          </p:blipFill>
          <p:spPr>
            <a:xfrm>
              <a:off x="2127960" y="4898160"/>
              <a:ext cx="366480" cy="366480"/>
            </a:xfrm>
            <a:prstGeom prst="rect">
              <a:avLst/>
            </a:prstGeom>
            <a:noFill/>
            <a:ln>
              <a:noFill/>
            </a:ln>
          </p:spPr>
        </p:pic>
        <p:sp>
          <p:nvSpPr>
            <p:cNvPr id="22" name="מחבר ישר 21"/>
            <p:cNvSpPr/>
            <p:nvPr/>
          </p:nvSpPr>
          <p:spPr>
            <a:xfrm>
              <a:off x="230976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3454245" y="4855346"/>
            <a:ext cx="332429" cy="469630"/>
            <a:chOff x="2127960" y="5352120"/>
            <a:chExt cx="366480" cy="517680"/>
          </a:xfrm>
        </p:grpSpPr>
        <p:pic>
          <p:nvPicPr>
            <p:cNvPr id="24" name="תמונה 23"/>
            <p:cNvPicPr>
              <a:picLocks noChangeAspect="1"/>
            </p:cNvPicPr>
            <p:nvPr/>
          </p:nvPicPr>
          <p:blipFill>
            <a:blip r:embed="rId6">
              <a:lum/>
              <a:alphaModFix/>
            </a:blip>
            <a:srcRect/>
            <a:stretch>
              <a:fillRect/>
            </a:stretch>
          </p:blipFill>
          <p:spPr>
            <a:xfrm>
              <a:off x="2127960" y="5352120"/>
              <a:ext cx="366480" cy="366119"/>
            </a:xfrm>
            <a:prstGeom prst="rect">
              <a:avLst/>
            </a:prstGeom>
            <a:noFill/>
            <a:ln>
              <a:noFill/>
            </a:ln>
          </p:spPr>
        </p:pic>
        <p:sp>
          <p:nvSpPr>
            <p:cNvPr id="25" name="מחבר ישר 24"/>
            <p:cNvSpPr/>
            <p:nvPr/>
          </p:nvSpPr>
          <p:spPr>
            <a:xfrm>
              <a:off x="230976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6">
            <a:lum/>
            <a:alphaModFix/>
          </a:blip>
          <a:srcRect/>
          <a:stretch>
            <a:fillRect/>
          </a:stretch>
        </p:blipFill>
        <p:spPr>
          <a:xfrm>
            <a:off x="3454245" y="5266844"/>
            <a:ext cx="332429" cy="332464"/>
          </a:xfrm>
          <a:prstGeom prst="rect">
            <a:avLst/>
          </a:prstGeom>
          <a:noFill/>
          <a:ln>
            <a:noFill/>
          </a:ln>
        </p:spPr>
      </p:pic>
      <p:grpSp>
        <p:nvGrpSpPr>
          <p:cNvPr id="27" name="קבוצה 26"/>
          <p:cNvGrpSpPr/>
          <p:nvPr/>
        </p:nvGrpSpPr>
        <p:grpSpPr>
          <a:xfrm>
            <a:off x="3454245" y="4032024"/>
            <a:ext cx="332429" cy="469630"/>
            <a:chOff x="2127960" y="4444560"/>
            <a:chExt cx="366480" cy="517680"/>
          </a:xfrm>
        </p:grpSpPr>
        <p:pic>
          <p:nvPicPr>
            <p:cNvPr id="28" name="תמונה 27"/>
            <p:cNvPicPr>
              <a:picLocks noChangeAspect="1"/>
            </p:cNvPicPr>
            <p:nvPr/>
          </p:nvPicPr>
          <p:blipFill>
            <a:blip r:embed="rId6">
              <a:lum/>
              <a:alphaModFix/>
            </a:blip>
            <a:srcRect/>
            <a:stretch>
              <a:fillRect/>
            </a:stretch>
          </p:blipFill>
          <p:spPr>
            <a:xfrm>
              <a:off x="2127960" y="4444560"/>
              <a:ext cx="366480" cy="366119"/>
            </a:xfrm>
            <a:prstGeom prst="rect">
              <a:avLst/>
            </a:prstGeom>
            <a:noFill/>
            <a:ln>
              <a:noFill/>
            </a:ln>
          </p:spPr>
        </p:pic>
        <p:sp>
          <p:nvSpPr>
            <p:cNvPr id="29" name="מחבר ישר 28"/>
            <p:cNvSpPr/>
            <p:nvPr/>
          </p:nvSpPr>
          <p:spPr>
            <a:xfrm>
              <a:off x="230976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3454245" y="3620200"/>
            <a:ext cx="332429" cy="469630"/>
            <a:chOff x="2127960" y="3990600"/>
            <a:chExt cx="366480" cy="517680"/>
          </a:xfrm>
        </p:grpSpPr>
        <p:pic>
          <p:nvPicPr>
            <p:cNvPr id="31" name="תמונה 30"/>
            <p:cNvPicPr>
              <a:picLocks noChangeAspect="1"/>
            </p:cNvPicPr>
            <p:nvPr/>
          </p:nvPicPr>
          <p:blipFill>
            <a:blip r:embed="rId6">
              <a:lum/>
              <a:alphaModFix/>
            </a:blip>
            <a:srcRect/>
            <a:stretch>
              <a:fillRect/>
            </a:stretch>
          </p:blipFill>
          <p:spPr>
            <a:xfrm>
              <a:off x="2127960" y="3990600"/>
              <a:ext cx="366480" cy="366480"/>
            </a:xfrm>
            <a:prstGeom prst="rect">
              <a:avLst/>
            </a:prstGeom>
            <a:noFill/>
            <a:ln>
              <a:noFill/>
            </a:ln>
          </p:spPr>
        </p:pic>
        <p:sp>
          <p:nvSpPr>
            <p:cNvPr id="32" name="מחבר ישר 31"/>
            <p:cNvSpPr/>
            <p:nvPr/>
          </p:nvSpPr>
          <p:spPr>
            <a:xfrm>
              <a:off x="23097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6">
            <a:lum/>
            <a:alphaModFix/>
          </a:blip>
          <a:srcRect/>
          <a:stretch>
            <a:fillRect/>
          </a:stretch>
        </p:blipFill>
        <p:spPr>
          <a:xfrm>
            <a:off x="2975521" y="4032025"/>
            <a:ext cx="332429" cy="332137"/>
          </a:xfrm>
          <a:prstGeom prst="rect">
            <a:avLst/>
          </a:prstGeom>
          <a:noFill/>
          <a:ln>
            <a:noFill/>
          </a:ln>
        </p:spPr>
      </p:pic>
      <p:sp>
        <p:nvSpPr>
          <p:cNvPr id="34" name="מחבר ישר 33"/>
          <p:cNvSpPr/>
          <p:nvPr/>
        </p:nvSpPr>
        <p:spPr>
          <a:xfrm>
            <a:off x="3140428" y="4242346"/>
            <a:ext cx="304672" cy="259309"/>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2975521" y="3620200"/>
            <a:ext cx="332429" cy="469630"/>
            <a:chOff x="1600200" y="3990600"/>
            <a:chExt cx="366480" cy="517680"/>
          </a:xfrm>
        </p:grpSpPr>
        <p:pic>
          <p:nvPicPr>
            <p:cNvPr id="36" name="תמונה 35"/>
            <p:cNvPicPr>
              <a:picLocks noChangeAspect="1"/>
            </p:cNvPicPr>
            <p:nvPr/>
          </p:nvPicPr>
          <p:blipFill>
            <a:blip r:embed="rId6">
              <a:lum/>
              <a:alphaModFix/>
            </a:blip>
            <a:srcRect/>
            <a:stretch>
              <a:fillRect/>
            </a:stretch>
          </p:blipFill>
          <p:spPr>
            <a:xfrm>
              <a:off x="1600200" y="3990600"/>
              <a:ext cx="366480" cy="366480"/>
            </a:xfrm>
            <a:prstGeom prst="rect">
              <a:avLst/>
            </a:prstGeom>
            <a:noFill/>
            <a:ln>
              <a:noFill/>
            </a:ln>
          </p:spPr>
        </p:pic>
        <p:sp>
          <p:nvSpPr>
            <p:cNvPr id="37" name="מחבר ישר 36"/>
            <p:cNvSpPr/>
            <p:nvPr/>
          </p:nvSpPr>
          <p:spPr>
            <a:xfrm>
              <a:off x="178200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7537440" y="2903350"/>
            <a:ext cx="898668" cy="836500"/>
            <a:chOff x="6629400" y="3200400"/>
            <a:chExt cx="990719" cy="922086"/>
          </a:xfrm>
        </p:grpSpPr>
        <p:pic>
          <p:nvPicPr>
            <p:cNvPr id="39" name="תמונה 38"/>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0" name="TextBox 39"/>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7537441" y="3732878"/>
            <a:ext cx="883319" cy="836501"/>
            <a:chOff x="6629400" y="4114800"/>
            <a:chExt cx="973798" cy="922087"/>
          </a:xfrm>
        </p:grpSpPr>
        <p:pic>
          <p:nvPicPr>
            <p:cNvPr id="42" name="תמונה 41"/>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3" name="TextBox 42"/>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7744800" y="4769782"/>
            <a:ext cx="829440" cy="1244291"/>
            <a:chOff x="6858000" y="5257800"/>
            <a:chExt cx="914400" cy="1371600"/>
          </a:xfrm>
        </p:grpSpPr>
        <p:sp>
          <p:nvSpPr>
            <p:cNvPr id="45" name="מחבר ישר 44"/>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צורה חופשית 57"/>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מחבר ישר 58"/>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TextBox 59"/>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1" name="קבוצה 60"/>
          <p:cNvGrpSpPr/>
          <p:nvPr/>
        </p:nvGrpSpPr>
        <p:grpSpPr>
          <a:xfrm>
            <a:off x="8366880" y="3620526"/>
            <a:ext cx="811154" cy="1979108"/>
            <a:chOff x="7543799" y="3990960"/>
            <a:chExt cx="894241" cy="2181600"/>
          </a:xfrm>
        </p:grpSpPr>
        <p:grpSp>
          <p:nvGrpSpPr>
            <p:cNvPr id="62" name="קבוצה 61"/>
            <p:cNvGrpSpPr/>
            <p:nvPr/>
          </p:nvGrpSpPr>
          <p:grpSpPr>
            <a:xfrm>
              <a:off x="8071560" y="4898520"/>
              <a:ext cx="366480" cy="517680"/>
              <a:chOff x="8071560" y="4898520"/>
              <a:chExt cx="366480" cy="517680"/>
            </a:xfrm>
          </p:grpSpPr>
          <p:pic>
            <p:nvPicPr>
              <p:cNvPr id="63" name="תמונה 62"/>
              <p:cNvPicPr>
                <a:picLocks noChangeAspect="1"/>
              </p:cNvPicPr>
              <p:nvPr/>
            </p:nvPicPr>
            <p:blipFill>
              <a:blip r:embed="rId6">
                <a:lum/>
                <a:alphaModFix/>
              </a:blip>
              <a:srcRect/>
              <a:stretch>
                <a:fillRect/>
              </a:stretch>
            </p:blipFill>
            <p:spPr>
              <a:xfrm>
                <a:off x="8071560" y="4898520"/>
                <a:ext cx="366480" cy="366480"/>
              </a:xfrm>
              <a:prstGeom prst="rect">
                <a:avLst/>
              </a:prstGeom>
              <a:noFill/>
              <a:ln>
                <a:noFill/>
              </a:ln>
            </p:spPr>
          </p:pic>
          <p:sp>
            <p:nvSpPr>
              <p:cNvPr id="64" name="מחבר ישר 63"/>
              <p:cNvSpPr/>
              <p:nvPr/>
            </p:nvSpPr>
            <p:spPr>
              <a:xfrm>
                <a:off x="8253359"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8071560" y="5352480"/>
              <a:ext cx="366480" cy="517680"/>
              <a:chOff x="8071560" y="5352480"/>
              <a:chExt cx="366480" cy="517680"/>
            </a:xfrm>
          </p:grpSpPr>
          <p:pic>
            <p:nvPicPr>
              <p:cNvPr id="66" name="תמונה 65"/>
              <p:cNvPicPr>
                <a:picLocks noChangeAspect="1"/>
              </p:cNvPicPr>
              <p:nvPr/>
            </p:nvPicPr>
            <p:blipFill>
              <a:blip r:embed="rId6">
                <a:lum/>
                <a:alphaModFix/>
              </a:blip>
              <a:srcRect/>
              <a:stretch>
                <a:fillRect/>
              </a:stretch>
            </p:blipFill>
            <p:spPr>
              <a:xfrm>
                <a:off x="8071560" y="5352480"/>
                <a:ext cx="366480" cy="366119"/>
              </a:xfrm>
              <a:prstGeom prst="rect">
                <a:avLst/>
              </a:prstGeom>
              <a:noFill/>
              <a:ln>
                <a:noFill/>
              </a:ln>
            </p:spPr>
          </p:pic>
          <p:sp>
            <p:nvSpPr>
              <p:cNvPr id="67" name="מחבר ישר 66"/>
              <p:cNvSpPr/>
              <p:nvPr/>
            </p:nvSpPr>
            <p:spPr>
              <a:xfrm>
                <a:off x="8253359"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68" name="תמונה 67"/>
            <p:cNvPicPr>
              <a:picLocks noChangeAspect="1"/>
            </p:cNvPicPr>
            <p:nvPr/>
          </p:nvPicPr>
          <p:blipFill>
            <a:blip r:embed="rId6">
              <a:lum/>
              <a:alphaModFix/>
            </a:blip>
            <a:srcRect/>
            <a:stretch>
              <a:fillRect/>
            </a:stretch>
          </p:blipFill>
          <p:spPr>
            <a:xfrm>
              <a:off x="8071560" y="5806080"/>
              <a:ext cx="366480" cy="366480"/>
            </a:xfrm>
            <a:prstGeom prst="rect">
              <a:avLst/>
            </a:prstGeom>
            <a:noFill/>
            <a:ln>
              <a:noFill/>
            </a:ln>
          </p:spPr>
        </p:pic>
        <p:grpSp>
          <p:nvGrpSpPr>
            <p:cNvPr id="69" name="קבוצה 68"/>
            <p:cNvGrpSpPr/>
            <p:nvPr/>
          </p:nvGrpSpPr>
          <p:grpSpPr>
            <a:xfrm>
              <a:off x="8071560" y="4444920"/>
              <a:ext cx="366480" cy="517680"/>
              <a:chOff x="8071560" y="4444920"/>
              <a:chExt cx="366480" cy="517680"/>
            </a:xfrm>
          </p:grpSpPr>
          <p:pic>
            <p:nvPicPr>
              <p:cNvPr id="70" name="תמונה 69"/>
              <p:cNvPicPr>
                <a:picLocks noChangeAspect="1"/>
              </p:cNvPicPr>
              <p:nvPr/>
            </p:nvPicPr>
            <p:blipFill>
              <a:blip r:embed="rId6">
                <a:lum/>
                <a:alphaModFix/>
              </a:blip>
              <a:srcRect/>
              <a:stretch>
                <a:fillRect/>
              </a:stretch>
            </p:blipFill>
            <p:spPr>
              <a:xfrm>
                <a:off x="8071560" y="4444920"/>
                <a:ext cx="366480" cy="366119"/>
              </a:xfrm>
              <a:prstGeom prst="rect">
                <a:avLst/>
              </a:prstGeom>
              <a:noFill/>
              <a:ln>
                <a:noFill/>
              </a:ln>
            </p:spPr>
          </p:pic>
          <p:sp>
            <p:nvSpPr>
              <p:cNvPr id="71" name="מחבר ישר 70"/>
              <p:cNvSpPr/>
              <p:nvPr/>
            </p:nvSpPr>
            <p:spPr>
              <a:xfrm>
                <a:off x="8253359"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8071560" y="3990960"/>
              <a:ext cx="366480" cy="517680"/>
              <a:chOff x="8071560" y="3990960"/>
              <a:chExt cx="366480" cy="517680"/>
            </a:xfrm>
          </p:grpSpPr>
          <p:pic>
            <p:nvPicPr>
              <p:cNvPr id="73" name="תמונה 72"/>
              <p:cNvPicPr>
                <a:picLocks noChangeAspect="1"/>
              </p:cNvPicPr>
              <p:nvPr/>
            </p:nvPicPr>
            <p:blipFill>
              <a:blip r:embed="rId6">
                <a:lum/>
                <a:alphaModFix/>
              </a:blip>
              <a:srcRect/>
              <a:stretch>
                <a:fillRect/>
              </a:stretch>
            </p:blipFill>
            <p:spPr>
              <a:xfrm>
                <a:off x="8071560" y="3990960"/>
                <a:ext cx="366480" cy="366480"/>
              </a:xfrm>
              <a:prstGeom prst="rect">
                <a:avLst/>
              </a:prstGeom>
              <a:noFill/>
              <a:ln>
                <a:noFill/>
              </a:ln>
            </p:spPr>
          </p:pic>
          <p:sp>
            <p:nvSpPr>
              <p:cNvPr id="74" name="מחבר ישר 73"/>
              <p:cNvSpPr/>
              <p:nvPr/>
            </p:nvSpPr>
            <p:spPr>
              <a:xfrm>
                <a:off x="8253359"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5" name="תמונה 74"/>
            <p:cNvPicPr>
              <a:picLocks noChangeAspect="1"/>
            </p:cNvPicPr>
            <p:nvPr/>
          </p:nvPicPr>
          <p:blipFill>
            <a:blip r:embed="rId6">
              <a:lum/>
              <a:alphaModFix/>
            </a:blip>
            <a:srcRect/>
            <a:stretch>
              <a:fillRect/>
            </a:stretch>
          </p:blipFill>
          <p:spPr>
            <a:xfrm>
              <a:off x="7543799" y="4444920"/>
              <a:ext cx="366480" cy="366119"/>
            </a:xfrm>
            <a:prstGeom prst="rect">
              <a:avLst/>
            </a:prstGeom>
            <a:noFill/>
            <a:ln>
              <a:noFill/>
            </a:ln>
          </p:spPr>
        </p:pic>
        <p:sp>
          <p:nvSpPr>
            <p:cNvPr id="76" name="מחבר ישר 75"/>
            <p:cNvSpPr/>
            <p:nvPr/>
          </p:nvSpPr>
          <p:spPr>
            <a:xfrm>
              <a:off x="7725599" y="4676760"/>
              <a:ext cx="335881"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7" name="קבוצה 76"/>
            <p:cNvGrpSpPr/>
            <p:nvPr/>
          </p:nvGrpSpPr>
          <p:grpSpPr>
            <a:xfrm>
              <a:off x="7543799" y="3990960"/>
              <a:ext cx="366480" cy="517680"/>
              <a:chOff x="7543799" y="3990960"/>
              <a:chExt cx="366480" cy="517680"/>
            </a:xfrm>
          </p:grpSpPr>
          <p:pic>
            <p:nvPicPr>
              <p:cNvPr id="78" name="תמונה 77"/>
              <p:cNvPicPr>
                <a:picLocks noChangeAspect="1"/>
              </p:cNvPicPr>
              <p:nvPr/>
            </p:nvPicPr>
            <p:blipFill>
              <a:blip r:embed="rId6">
                <a:lum/>
                <a:alphaModFix/>
              </a:blip>
              <a:srcRect/>
              <a:stretch>
                <a:fillRect/>
              </a:stretch>
            </p:blipFill>
            <p:spPr>
              <a:xfrm>
                <a:off x="7543799" y="3990960"/>
                <a:ext cx="366480" cy="366480"/>
              </a:xfrm>
              <a:prstGeom prst="rect">
                <a:avLst/>
              </a:prstGeom>
              <a:noFill/>
              <a:ln>
                <a:noFill/>
              </a:ln>
            </p:spPr>
          </p:pic>
          <p:sp>
            <p:nvSpPr>
              <p:cNvPr id="79" name="מחבר ישר 78"/>
              <p:cNvSpPr/>
              <p:nvPr/>
            </p:nvSpPr>
            <p:spPr>
              <a:xfrm>
                <a:off x="7725599"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0" name="קבוצה 79"/>
          <p:cNvGrpSpPr/>
          <p:nvPr/>
        </p:nvGrpSpPr>
        <p:grpSpPr>
          <a:xfrm>
            <a:off x="3454245" y="3220459"/>
            <a:ext cx="332429" cy="469630"/>
            <a:chOff x="2127960" y="3549960"/>
            <a:chExt cx="366480" cy="517680"/>
          </a:xfrm>
        </p:grpSpPr>
        <p:pic>
          <p:nvPicPr>
            <p:cNvPr id="81" name="תמונה 80"/>
            <p:cNvPicPr>
              <a:picLocks noChangeAspect="1"/>
            </p:cNvPicPr>
            <p:nvPr/>
          </p:nvPicPr>
          <p:blipFill>
            <a:blip r:embed="rId4">
              <a:lum/>
              <a:alphaModFix/>
            </a:blip>
            <a:srcRect/>
            <a:stretch>
              <a:fillRect/>
            </a:stretch>
          </p:blipFill>
          <p:spPr>
            <a:xfrm>
              <a:off x="2127960" y="3549960"/>
              <a:ext cx="366480" cy="366119"/>
            </a:xfrm>
            <a:prstGeom prst="rect">
              <a:avLst/>
            </a:prstGeom>
            <a:noFill/>
            <a:ln>
              <a:noFill/>
            </a:ln>
          </p:spPr>
        </p:pic>
        <p:sp>
          <p:nvSpPr>
            <p:cNvPr id="82" name="מחבר ישר 81"/>
            <p:cNvSpPr/>
            <p:nvPr/>
          </p:nvSpPr>
          <p:spPr>
            <a:xfrm>
              <a:off x="2309760"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3454245" y="2808637"/>
            <a:ext cx="332429" cy="469629"/>
            <a:chOff x="2127960" y="3096000"/>
            <a:chExt cx="366480" cy="517679"/>
          </a:xfrm>
        </p:grpSpPr>
        <p:pic>
          <p:nvPicPr>
            <p:cNvPr id="84" name="תמונה 83"/>
            <p:cNvPicPr>
              <a:picLocks noChangeAspect="1"/>
            </p:cNvPicPr>
            <p:nvPr/>
          </p:nvPicPr>
          <p:blipFill>
            <a:blip r:embed="rId4">
              <a:lum/>
              <a:alphaModFix/>
            </a:blip>
            <a:srcRect/>
            <a:stretch>
              <a:fillRect/>
            </a:stretch>
          </p:blipFill>
          <p:spPr>
            <a:xfrm>
              <a:off x="2127960" y="3096000"/>
              <a:ext cx="366480" cy="366480"/>
            </a:xfrm>
            <a:prstGeom prst="rect">
              <a:avLst/>
            </a:prstGeom>
            <a:noFill/>
            <a:ln>
              <a:noFill/>
            </a:ln>
          </p:spPr>
        </p:pic>
        <p:sp>
          <p:nvSpPr>
            <p:cNvPr id="85" name="מחבר ישר 84"/>
            <p:cNvSpPr/>
            <p:nvPr/>
          </p:nvSpPr>
          <p:spPr>
            <a:xfrm>
              <a:off x="230976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3786673" y="3220460"/>
            <a:ext cx="466642" cy="512413"/>
            <a:chOff x="2494440" y="3549960"/>
            <a:chExt cx="514440" cy="564840"/>
          </a:xfrm>
        </p:grpSpPr>
        <p:pic>
          <p:nvPicPr>
            <p:cNvPr id="87" name="תמונה 86"/>
            <p:cNvPicPr>
              <a:picLocks noChangeAspect="1"/>
            </p:cNvPicPr>
            <p:nvPr/>
          </p:nvPicPr>
          <p:blipFill>
            <a:blip r:embed="rId3">
              <a:lum/>
              <a:alphaModFix/>
            </a:blip>
            <a:srcRect/>
            <a:stretch>
              <a:fillRect/>
            </a:stretch>
          </p:blipFill>
          <p:spPr>
            <a:xfrm>
              <a:off x="2642400" y="3549960"/>
              <a:ext cx="366480" cy="366119"/>
            </a:xfrm>
            <a:prstGeom prst="rect">
              <a:avLst/>
            </a:prstGeom>
            <a:noFill/>
            <a:ln>
              <a:noFill/>
            </a:ln>
          </p:spPr>
        </p:pic>
        <p:sp>
          <p:nvSpPr>
            <p:cNvPr id="88" name="מחבר ישר 87"/>
            <p:cNvSpPr/>
            <p:nvPr/>
          </p:nvSpPr>
          <p:spPr>
            <a:xfrm flipH="1">
              <a:off x="2494440" y="3781800"/>
              <a:ext cx="329760" cy="333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3920888" y="2808637"/>
            <a:ext cx="332429" cy="469629"/>
            <a:chOff x="2642400" y="3096000"/>
            <a:chExt cx="366480" cy="517679"/>
          </a:xfrm>
        </p:grpSpPr>
        <p:pic>
          <p:nvPicPr>
            <p:cNvPr id="90" name="תמונה 89"/>
            <p:cNvPicPr>
              <a:picLocks noChangeAspect="1"/>
            </p:cNvPicPr>
            <p:nvPr/>
          </p:nvPicPr>
          <p:blipFill>
            <a:blip r:embed="rId3">
              <a:lum/>
              <a:alphaModFix/>
            </a:blip>
            <a:srcRect/>
            <a:stretch>
              <a:fillRect/>
            </a:stretch>
          </p:blipFill>
          <p:spPr>
            <a:xfrm>
              <a:off x="2642400" y="3096000"/>
              <a:ext cx="366480" cy="366480"/>
            </a:xfrm>
            <a:prstGeom prst="rect">
              <a:avLst/>
            </a:prstGeom>
            <a:noFill/>
            <a:ln>
              <a:noFill/>
            </a:ln>
          </p:spPr>
        </p:pic>
        <p:sp>
          <p:nvSpPr>
            <p:cNvPr id="91" name="מחבר ישר 90"/>
            <p:cNvSpPr/>
            <p:nvPr/>
          </p:nvSpPr>
          <p:spPr>
            <a:xfrm>
              <a:off x="282420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8863893" y="3220459"/>
            <a:ext cx="332429" cy="469630"/>
            <a:chOff x="8091720" y="3549960"/>
            <a:chExt cx="366480" cy="517680"/>
          </a:xfrm>
        </p:grpSpPr>
        <p:pic>
          <p:nvPicPr>
            <p:cNvPr id="93" name="תמונה 92"/>
            <p:cNvPicPr>
              <a:picLocks noChangeAspect="1"/>
            </p:cNvPicPr>
            <p:nvPr/>
          </p:nvPicPr>
          <p:blipFill>
            <a:blip r:embed="rId3">
              <a:lum/>
              <a:alphaModFix/>
            </a:blip>
            <a:srcRect/>
            <a:stretch>
              <a:fillRect/>
            </a:stretch>
          </p:blipFill>
          <p:spPr>
            <a:xfrm>
              <a:off x="8091720" y="3549960"/>
              <a:ext cx="366480" cy="366119"/>
            </a:xfrm>
            <a:prstGeom prst="rect">
              <a:avLst/>
            </a:prstGeom>
            <a:noFill/>
            <a:ln>
              <a:noFill/>
            </a:ln>
          </p:spPr>
        </p:pic>
        <p:sp>
          <p:nvSpPr>
            <p:cNvPr id="94" name="מחבר ישר 93"/>
            <p:cNvSpPr/>
            <p:nvPr/>
          </p:nvSpPr>
          <p:spPr>
            <a:xfrm>
              <a:off x="8273519"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8863893" y="2808637"/>
            <a:ext cx="332429" cy="469629"/>
            <a:chOff x="8091720" y="3096000"/>
            <a:chExt cx="366480" cy="517679"/>
          </a:xfrm>
        </p:grpSpPr>
        <p:pic>
          <p:nvPicPr>
            <p:cNvPr id="96" name="תמונה 95"/>
            <p:cNvPicPr>
              <a:picLocks noChangeAspect="1"/>
            </p:cNvPicPr>
            <p:nvPr/>
          </p:nvPicPr>
          <p:blipFill>
            <a:blip r:embed="rId3">
              <a:lum/>
              <a:alphaModFix/>
            </a:blip>
            <a:srcRect/>
            <a:stretch>
              <a:fillRect/>
            </a:stretch>
          </p:blipFill>
          <p:spPr>
            <a:xfrm>
              <a:off x="8091720" y="3096000"/>
              <a:ext cx="366480" cy="366480"/>
            </a:xfrm>
            <a:prstGeom prst="rect">
              <a:avLst/>
            </a:prstGeom>
            <a:noFill/>
            <a:ln>
              <a:noFill/>
            </a:ln>
          </p:spPr>
        </p:pic>
        <p:sp>
          <p:nvSpPr>
            <p:cNvPr id="97" name="מחבר ישר 96"/>
            <p:cNvSpPr/>
            <p:nvPr/>
          </p:nvSpPr>
          <p:spPr>
            <a:xfrm>
              <a:off x="8273519"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8" name="תמונה 97"/>
          <p:cNvPicPr>
            <a:picLocks noChangeAspect="1"/>
          </p:cNvPicPr>
          <p:nvPr/>
        </p:nvPicPr>
        <p:blipFill>
          <a:blip r:embed="rId7">
            <a:lum/>
            <a:alphaModFix/>
          </a:blip>
          <a:srcRect/>
          <a:stretch>
            <a:fillRect/>
          </a:stretch>
        </p:blipFill>
        <p:spPr>
          <a:xfrm>
            <a:off x="5129125" y="4539539"/>
            <a:ext cx="1164155" cy="1681914"/>
          </a:xfrm>
          <a:prstGeom prst="rect">
            <a:avLst/>
          </a:prstGeom>
          <a:noFill/>
          <a:ln>
            <a:noFill/>
          </a:ln>
        </p:spPr>
      </p:pic>
      <p:pic>
        <p:nvPicPr>
          <p:cNvPr id="99" name="תמונה 98"/>
          <p:cNvPicPr>
            <a:picLocks noChangeAspect="1"/>
          </p:cNvPicPr>
          <p:nvPr/>
        </p:nvPicPr>
        <p:blipFill>
          <a:blip r:embed="rId8">
            <a:lum/>
            <a:alphaModFix/>
          </a:blip>
          <a:srcRect/>
          <a:stretch>
            <a:fillRect/>
          </a:stretch>
        </p:blipFill>
        <p:spPr>
          <a:xfrm>
            <a:off x="5602627" y="2531037"/>
            <a:ext cx="1520095" cy="1616598"/>
          </a:xfrm>
          <a:prstGeom prst="rect">
            <a:avLst/>
          </a:prstGeom>
          <a:noFill/>
          <a:ln>
            <a:noFill/>
          </a:ln>
        </p:spPr>
      </p:pic>
      <p:sp>
        <p:nvSpPr>
          <p:cNvPr id="100" name="מחבר ישר 99"/>
          <p:cNvSpPr/>
          <p:nvPr/>
        </p:nvSpPr>
        <p:spPr>
          <a:xfrm flipH="1">
            <a:off x="6085920" y="5599308"/>
            <a:ext cx="1658880" cy="0"/>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flipV="1">
            <a:off x="5558866" y="3318109"/>
            <a:ext cx="501256" cy="1373945"/>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2" name="תמונה 101"/>
          <p:cNvPicPr>
            <a:picLocks noChangeAspect="1"/>
          </p:cNvPicPr>
          <p:nvPr/>
        </p:nvPicPr>
        <p:blipFill>
          <a:blip r:embed="rId9">
            <a:lum/>
            <a:alphaModFix/>
          </a:blip>
          <a:srcRect/>
          <a:stretch>
            <a:fillRect/>
          </a:stretch>
        </p:blipFill>
        <p:spPr>
          <a:xfrm>
            <a:off x="5049121" y="3732873"/>
            <a:ext cx="895403" cy="622144"/>
          </a:xfrm>
          <a:prstGeom prst="rect">
            <a:avLst/>
          </a:prstGeom>
          <a:noFill/>
          <a:ln>
            <a:noFill/>
          </a:ln>
        </p:spPr>
      </p:pic>
      <p:sp>
        <p:nvSpPr>
          <p:cNvPr id="103" name="מחבר ישר 102"/>
          <p:cNvSpPr/>
          <p:nvPr/>
        </p:nvSpPr>
        <p:spPr>
          <a:xfrm>
            <a:off x="6561381" y="4043784"/>
            <a:ext cx="1114519" cy="1261599"/>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4" name="תמונה 103"/>
          <p:cNvPicPr>
            <a:picLocks noChangeAspect="1"/>
          </p:cNvPicPr>
          <p:nvPr/>
        </p:nvPicPr>
        <p:blipFill>
          <a:blip r:embed="rId10">
            <a:lum/>
            <a:alphaModFix/>
          </a:blip>
          <a:srcRect/>
          <a:stretch>
            <a:fillRect/>
          </a:stretch>
        </p:blipFill>
        <p:spPr>
          <a:xfrm>
            <a:off x="6293280" y="4147637"/>
            <a:ext cx="1036800" cy="788050"/>
          </a:xfrm>
          <a:prstGeom prst="rect">
            <a:avLst/>
          </a:prstGeom>
          <a:noFill/>
          <a:ln>
            <a:noFill/>
          </a:ln>
        </p:spPr>
      </p:pic>
      <p:sp>
        <p:nvSpPr>
          <p:cNvPr id="105" name="TextBox 104"/>
          <p:cNvSpPr txBox="1"/>
          <p:nvPr/>
        </p:nvSpPr>
        <p:spPr>
          <a:xfrm>
            <a:off x="8098669" y="4414457"/>
            <a:ext cx="637540"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w00t!</a:t>
            </a:r>
          </a:p>
        </p:txBody>
      </p:sp>
      <p:sp>
        <p:nvSpPr>
          <p:cNvPr id="106" name="מחבר ישר 105"/>
          <p:cNvSpPr/>
          <p:nvPr/>
        </p:nvSpPr>
        <p:spPr>
          <a:xfrm flipV="1">
            <a:off x="8126538" y="4640128"/>
            <a:ext cx="0" cy="69237"/>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ציין מיקום של מספר שקופית 10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66</a:t>
            </a:fld>
            <a:endParaRPr lang="he-IL">
              <a:solidFill>
                <a:prstClr val="black"/>
              </a:solidFill>
            </a:endParaRPr>
          </a:p>
        </p:txBody>
      </p:sp>
    </p:spTree>
    <p:extLst>
      <p:ext uri="{BB962C8B-B14F-4D97-AF65-F5344CB8AC3E}">
        <p14:creationId xmlns:p14="http://schemas.microsoft.com/office/powerpoint/2010/main" val="49065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Offline</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7537440" y="2903350"/>
            <a:ext cx="898668" cy="836500"/>
            <a:chOff x="6629400" y="3200400"/>
            <a:chExt cx="990719" cy="922086"/>
          </a:xfrm>
        </p:grpSpPr>
        <p:pic>
          <p:nvPicPr>
            <p:cNvPr id="21" name="תמונה 2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22" name="TextBox 2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23" name="קבוצה 22"/>
          <p:cNvGrpSpPr/>
          <p:nvPr/>
        </p:nvGrpSpPr>
        <p:grpSpPr>
          <a:xfrm>
            <a:off x="7537441" y="3732878"/>
            <a:ext cx="883319" cy="836501"/>
            <a:chOff x="6629400" y="4114800"/>
            <a:chExt cx="973798" cy="922087"/>
          </a:xfrm>
        </p:grpSpPr>
        <p:pic>
          <p:nvPicPr>
            <p:cNvPr id="24" name="תמונה 2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25" name="TextBox 2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6" name="קבוצה 25"/>
          <p:cNvGrpSpPr/>
          <p:nvPr/>
        </p:nvGrpSpPr>
        <p:grpSpPr>
          <a:xfrm>
            <a:off x="7744800" y="4769782"/>
            <a:ext cx="829440" cy="1244291"/>
            <a:chOff x="6858000" y="5257800"/>
            <a:chExt cx="914400" cy="1371600"/>
          </a:xfrm>
        </p:grpSpPr>
        <p:sp>
          <p:nvSpPr>
            <p:cNvPr id="27" name="מחבר ישר 2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צורה חופשית 3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1" name="TextBox 4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42" name="מחבר ישר 41"/>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5049120" y="3318108"/>
            <a:ext cx="2073600" cy="0"/>
          </a:xfrm>
          <a:prstGeom prst="line">
            <a:avLst/>
          </a:prstGeom>
          <a:noFill/>
          <a:ln w="146160">
            <a:solidFill>
              <a:srgbClr val="008000"/>
            </a:solidFill>
            <a:prstDash val="solid"/>
            <a:headEnd type="arrow"/>
            <a:tail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4" name="קבוצה 43"/>
          <p:cNvGrpSpPr/>
          <p:nvPr/>
        </p:nvGrpSpPr>
        <p:grpSpPr>
          <a:xfrm>
            <a:off x="2975521" y="2416735"/>
            <a:ext cx="1278121" cy="3182575"/>
            <a:chOff x="1600200" y="2664000"/>
            <a:chExt cx="1409040" cy="3508200"/>
          </a:xfrm>
        </p:grpSpPr>
        <p:grpSp>
          <p:nvGrpSpPr>
            <p:cNvPr id="45" name="קבוצה 44"/>
            <p:cNvGrpSpPr/>
            <p:nvPr/>
          </p:nvGrpSpPr>
          <p:grpSpPr>
            <a:xfrm>
              <a:off x="2127960" y="4898160"/>
              <a:ext cx="366480" cy="517680"/>
              <a:chOff x="2127960" y="4898160"/>
              <a:chExt cx="366480" cy="517680"/>
            </a:xfrm>
          </p:grpSpPr>
          <p:pic>
            <p:nvPicPr>
              <p:cNvPr id="46" name="תמונה 45"/>
              <p:cNvPicPr>
                <a:picLocks noChangeAspect="1"/>
              </p:cNvPicPr>
              <p:nvPr/>
            </p:nvPicPr>
            <p:blipFill>
              <a:blip r:embed="rId6">
                <a:lum/>
                <a:alphaModFix/>
              </a:blip>
              <a:srcRect/>
              <a:stretch>
                <a:fillRect/>
              </a:stretch>
            </p:blipFill>
            <p:spPr>
              <a:xfrm>
                <a:off x="2127960" y="4898160"/>
                <a:ext cx="366480" cy="366480"/>
              </a:xfrm>
              <a:prstGeom prst="rect">
                <a:avLst/>
              </a:prstGeom>
              <a:noFill/>
              <a:ln>
                <a:noFill/>
              </a:ln>
            </p:spPr>
          </p:pic>
          <p:sp>
            <p:nvSpPr>
              <p:cNvPr id="47" name="מחבר ישר 46"/>
              <p:cNvSpPr/>
              <p:nvPr/>
            </p:nvSpPr>
            <p:spPr>
              <a:xfrm>
                <a:off x="230976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2127960" y="5352120"/>
              <a:ext cx="366480" cy="517680"/>
              <a:chOff x="2127960" y="5352120"/>
              <a:chExt cx="366480" cy="517680"/>
            </a:xfrm>
          </p:grpSpPr>
          <p:pic>
            <p:nvPicPr>
              <p:cNvPr id="49" name="תמונה 48"/>
              <p:cNvPicPr>
                <a:picLocks noChangeAspect="1"/>
              </p:cNvPicPr>
              <p:nvPr/>
            </p:nvPicPr>
            <p:blipFill>
              <a:blip r:embed="rId6">
                <a:lum/>
                <a:alphaModFix/>
              </a:blip>
              <a:srcRect/>
              <a:stretch>
                <a:fillRect/>
              </a:stretch>
            </p:blipFill>
            <p:spPr>
              <a:xfrm>
                <a:off x="2127960" y="5352120"/>
                <a:ext cx="366480" cy="366119"/>
              </a:xfrm>
              <a:prstGeom prst="rect">
                <a:avLst/>
              </a:prstGeom>
              <a:noFill/>
              <a:ln>
                <a:noFill/>
              </a:ln>
            </p:spPr>
          </p:pic>
          <p:sp>
            <p:nvSpPr>
              <p:cNvPr id="50" name="מחבר ישר 49"/>
              <p:cNvSpPr/>
              <p:nvPr/>
            </p:nvSpPr>
            <p:spPr>
              <a:xfrm>
                <a:off x="230976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6">
              <a:lum/>
              <a:alphaModFix/>
            </a:blip>
            <a:srcRect/>
            <a:stretch>
              <a:fillRect/>
            </a:stretch>
          </p:blipFill>
          <p:spPr>
            <a:xfrm>
              <a:off x="2127960" y="5805720"/>
              <a:ext cx="366480" cy="366480"/>
            </a:xfrm>
            <a:prstGeom prst="rect">
              <a:avLst/>
            </a:prstGeom>
            <a:noFill/>
            <a:ln>
              <a:noFill/>
            </a:ln>
          </p:spPr>
        </p:pic>
        <p:grpSp>
          <p:nvGrpSpPr>
            <p:cNvPr id="52" name="קבוצה 51"/>
            <p:cNvGrpSpPr/>
            <p:nvPr/>
          </p:nvGrpSpPr>
          <p:grpSpPr>
            <a:xfrm>
              <a:off x="2127960" y="4444560"/>
              <a:ext cx="366480" cy="517680"/>
              <a:chOff x="2127960" y="4444560"/>
              <a:chExt cx="366480" cy="517680"/>
            </a:xfrm>
          </p:grpSpPr>
          <p:pic>
            <p:nvPicPr>
              <p:cNvPr id="53" name="תמונה 52"/>
              <p:cNvPicPr>
                <a:picLocks noChangeAspect="1"/>
              </p:cNvPicPr>
              <p:nvPr/>
            </p:nvPicPr>
            <p:blipFill>
              <a:blip r:embed="rId6">
                <a:lum/>
                <a:alphaModFix/>
              </a:blip>
              <a:srcRect/>
              <a:stretch>
                <a:fillRect/>
              </a:stretch>
            </p:blipFill>
            <p:spPr>
              <a:xfrm>
                <a:off x="2127960" y="4444560"/>
                <a:ext cx="366480" cy="366119"/>
              </a:xfrm>
              <a:prstGeom prst="rect">
                <a:avLst/>
              </a:prstGeom>
              <a:noFill/>
              <a:ln>
                <a:noFill/>
              </a:ln>
            </p:spPr>
          </p:pic>
          <p:sp>
            <p:nvSpPr>
              <p:cNvPr id="54" name="מחבר ישר 53"/>
              <p:cNvSpPr/>
              <p:nvPr/>
            </p:nvSpPr>
            <p:spPr>
              <a:xfrm>
                <a:off x="230976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127960" y="3990600"/>
              <a:ext cx="366480" cy="517680"/>
              <a:chOff x="2127960" y="3990600"/>
              <a:chExt cx="366480" cy="517680"/>
            </a:xfrm>
          </p:grpSpPr>
          <p:pic>
            <p:nvPicPr>
              <p:cNvPr id="56" name="תמונה 55"/>
              <p:cNvPicPr>
                <a:picLocks noChangeAspect="1"/>
              </p:cNvPicPr>
              <p:nvPr/>
            </p:nvPicPr>
            <p:blipFill>
              <a:blip r:embed="rId6">
                <a:lum/>
                <a:alphaModFix/>
              </a:blip>
              <a:srcRect/>
              <a:stretch>
                <a:fillRect/>
              </a:stretch>
            </p:blipFill>
            <p:spPr>
              <a:xfrm>
                <a:off x="2127960" y="3990600"/>
                <a:ext cx="366480" cy="366480"/>
              </a:xfrm>
              <a:prstGeom prst="rect">
                <a:avLst/>
              </a:prstGeom>
              <a:noFill/>
              <a:ln>
                <a:noFill/>
              </a:ln>
            </p:spPr>
          </p:pic>
          <p:sp>
            <p:nvSpPr>
              <p:cNvPr id="57" name="מחבר ישר 56"/>
              <p:cNvSpPr/>
              <p:nvPr/>
            </p:nvSpPr>
            <p:spPr>
              <a:xfrm>
                <a:off x="23097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6">
              <a:lum/>
              <a:alphaModFix/>
            </a:blip>
            <a:srcRect/>
            <a:stretch>
              <a:fillRect/>
            </a:stretch>
          </p:blipFill>
          <p:spPr>
            <a:xfrm>
              <a:off x="1600200" y="4444560"/>
              <a:ext cx="366480" cy="366119"/>
            </a:xfrm>
            <a:prstGeom prst="rect">
              <a:avLst/>
            </a:prstGeom>
            <a:noFill/>
            <a:ln>
              <a:noFill/>
            </a:ln>
          </p:spPr>
        </p:pic>
        <p:sp>
          <p:nvSpPr>
            <p:cNvPr id="59" name="מחבר ישר 58"/>
            <p:cNvSpPr/>
            <p:nvPr/>
          </p:nvSpPr>
          <p:spPr>
            <a:xfrm>
              <a:off x="178200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1600200" y="3990600"/>
              <a:ext cx="366480" cy="517680"/>
              <a:chOff x="1600200" y="3990600"/>
              <a:chExt cx="366480" cy="517680"/>
            </a:xfrm>
          </p:grpSpPr>
          <p:pic>
            <p:nvPicPr>
              <p:cNvPr id="61" name="תמונה 60"/>
              <p:cNvPicPr>
                <a:picLocks noChangeAspect="1"/>
              </p:cNvPicPr>
              <p:nvPr/>
            </p:nvPicPr>
            <p:blipFill>
              <a:blip r:embed="rId6">
                <a:lum/>
                <a:alphaModFix/>
              </a:blip>
              <a:srcRect/>
              <a:stretch>
                <a:fillRect/>
              </a:stretch>
            </p:blipFill>
            <p:spPr>
              <a:xfrm>
                <a:off x="1600200" y="3990600"/>
                <a:ext cx="366480" cy="366480"/>
              </a:xfrm>
              <a:prstGeom prst="rect">
                <a:avLst/>
              </a:prstGeom>
              <a:noFill/>
              <a:ln>
                <a:noFill/>
              </a:ln>
            </p:spPr>
          </p:pic>
          <p:sp>
            <p:nvSpPr>
              <p:cNvPr id="62" name="מחבר ישר 61"/>
              <p:cNvSpPr/>
              <p:nvPr/>
            </p:nvSpPr>
            <p:spPr>
              <a:xfrm>
                <a:off x="178200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3" name="קבוצה 62"/>
            <p:cNvGrpSpPr/>
            <p:nvPr/>
          </p:nvGrpSpPr>
          <p:grpSpPr>
            <a:xfrm>
              <a:off x="2128320" y="3549960"/>
              <a:ext cx="366480" cy="517680"/>
              <a:chOff x="2128320" y="3549960"/>
              <a:chExt cx="366480" cy="517680"/>
            </a:xfrm>
          </p:grpSpPr>
          <p:pic>
            <p:nvPicPr>
              <p:cNvPr id="64" name="תמונה 63"/>
              <p:cNvPicPr>
                <a:picLocks noChangeAspect="1"/>
              </p:cNvPicPr>
              <p:nvPr/>
            </p:nvPicPr>
            <p:blipFill>
              <a:blip r:embed="rId4">
                <a:lum/>
                <a:alphaModFix/>
              </a:blip>
              <a:srcRect/>
              <a:stretch>
                <a:fillRect/>
              </a:stretch>
            </p:blipFill>
            <p:spPr>
              <a:xfrm>
                <a:off x="2128320" y="3549960"/>
                <a:ext cx="366480" cy="366119"/>
              </a:xfrm>
              <a:prstGeom prst="rect">
                <a:avLst/>
              </a:prstGeom>
              <a:noFill/>
              <a:ln>
                <a:noFill/>
              </a:ln>
            </p:spPr>
          </p:pic>
          <p:sp>
            <p:nvSpPr>
              <p:cNvPr id="65" name="מחבר ישר 64"/>
              <p:cNvSpPr/>
              <p:nvPr/>
            </p:nvSpPr>
            <p:spPr>
              <a:xfrm>
                <a:off x="2310120"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6" name="קבוצה 65"/>
            <p:cNvGrpSpPr/>
            <p:nvPr/>
          </p:nvGrpSpPr>
          <p:grpSpPr>
            <a:xfrm>
              <a:off x="2128320" y="3096000"/>
              <a:ext cx="366480" cy="517679"/>
              <a:chOff x="2128320" y="3096000"/>
              <a:chExt cx="366480" cy="517679"/>
            </a:xfrm>
          </p:grpSpPr>
          <p:pic>
            <p:nvPicPr>
              <p:cNvPr id="67" name="תמונה 66"/>
              <p:cNvPicPr>
                <a:picLocks noChangeAspect="1"/>
              </p:cNvPicPr>
              <p:nvPr/>
            </p:nvPicPr>
            <p:blipFill>
              <a:blip r:embed="rId4">
                <a:lum/>
                <a:alphaModFix/>
              </a:blip>
              <a:srcRect/>
              <a:stretch>
                <a:fillRect/>
              </a:stretch>
            </p:blipFill>
            <p:spPr>
              <a:xfrm>
                <a:off x="2128320" y="3096000"/>
                <a:ext cx="366480" cy="366480"/>
              </a:xfrm>
              <a:prstGeom prst="rect">
                <a:avLst/>
              </a:prstGeom>
              <a:noFill/>
              <a:ln>
                <a:noFill/>
              </a:ln>
            </p:spPr>
          </p:pic>
          <p:sp>
            <p:nvSpPr>
              <p:cNvPr id="68" name="מחבר ישר 67"/>
              <p:cNvSpPr/>
              <p:nvPr/>
            </p:nvSpPr>
            <p:spPr>
              <a:xfrm>
                <a:off x="231012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9" name="קבוצה 68"/>
            <p:cNvGrpSpPr/>
            <p:nvPr/>
          </p:nvGrpSpPr>
          <p:grpSpPr>
            <a:xfrm>
              <a:off x="2494800" y="3549960"/>
              <a:ext cx="514440" cy="564840"/>
              <a:chOff x="2494800" y="3549960"/>
              <a:chExt cx="514440" cy="564840"/>
            </a:xfrm>
          </p:grpSpPr>
          <p:pic>
            <p:nvPicPr>
              <p:cNvPr id="70" name="תמונה 69"/>
              <p:cNvPicPr>
                <a:picLocks noChangeAspect="1"/>
              </p:cNvPicPr>
              <p:nvPr/>
            </p:nvPicPr>
            <p:blipFill>
              <a:blip r:embed="rId3">
                <a:lum/>
                <a:alphaModFix/>
              </a:blip>
              <a:srcRect/>
              <a:stretch>
                <a:fillRect/>
              </a:stretch>
            </p:blipFill>
            <p:spPr>
              <a:xfrm>
                <a:off x="2642760" y="3549960"/>
                <a:ext cx="366480" cy="366119"/>
              </a:xfrm>
              <a:prstGeom prst="rect">
                <a:avLst/>
              </a:prstGeom>
              <a:noFill/>
              <a:ln>
                <a:noFill/>
              </a:ln>
            </p:spPr>
          </p:pic>
          <p:sp>
            <p:nvSpPr>
              <p:cNvPr id="71" name="מחבר ישר 70"/>
              <p:cNvSpPr/>
              <p:nvPr/>
            </p:nvSpPr>
            <p:spPr>
              <a:xfrm flipH="1">
                <a:off x="2494800" y="3781800"/>
                <a:ext cx="329760" cy="333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642760" y="3096000"/>
              <a:ext cx="366480" cy="517679"/>
              <a:chOff x="2642760" y="3096000"/>
              <a:chExt cx="366480" cy="517679"/>
            </a:xfrm>
          </p:grpSpPr>
          <p:pic>
            <p:nvPicPr>
              <p:cNvPr id="73" name="תמונה 72"/>
              <p:cNvPicPr>
                <a:picLocks noChangeAspect="1"/>
              </p:cNvPicPr>
              <p:nvPr/>
            </p:nvPicPr>
            <p:blipFill>
              <a:blip r:embed="rId3">
                <a:lum/>
                <a:alphaModFix/>
              </a:blip>
              <a:srcRect/>
              <a:stretch>
                <a:fillRect/>
              </a:stretch>
            </p:blipFill>
            <p:spPr>
              <a:xfrm>
                <a:off x="2642760" y="3096000"/>
                <a:ext cx="366480" cy="366480"/>
              </a:xfrm>
              <a:prstGeom prst="rect">
                <a:avLst/>
              </a:prstGeom>
              <a:noFill/>
              <a:ln>
                <a:noFill/>
              </a:ln>
            </p:spPr>
          </p:pic>
          <p:sp>
            <p:nvSpPr>
              <p:cNvPr id="74" name="מחבר ישר 73"/>
              <p:cNvSpPr/>
              <p:nvPr/>
            </p:nvSpPr>
            <p:spPr>
              <a:xfrm>
                <a:off x="282456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2128320" y="2664000"/>
              <a:ext cx="366480" cy="517679"/>
              <a:chOff x="2128320" y="2664000"/>
              <a:chExt cx="366480" cy="517679"/>
            </a:xfrm>
          </p:grpSpPr>
          <p:pic>
            <p:nvPicPr>
              <p:cNvPr id="76" name="תמונה 75"/>
              <p:cNvPicPr>
                <a:picLocks noChangeAspect="1"/>
              </p:cNvPicPr>
              <p:nvPr/>
            </p:nvPicPr>
            <p:blipFill>
              <a:blip r:embed="rId4">
                <a:lum/>
                <a:alphaModFix/>
              </a:blip>
              <a:srcRect/>
              <a:stretch>
                <a:fillRect/>
              </a:stretch>
            </p:blipFill>
            <p:spPr>
              <a:xfrm>
                <a:off x="2128320" y="2664000"/>
                <a:ext cx="366480" cy="366480"/>
              </a:xfrm>
              <a:prstGeom prst="rect">
                <a:avLst/>
              </a:prstGeom>
              <a:noFill/>
              <a:ln>
                <a:noFill/>
              </a:ln>
            </p:spPr>
          </p:pic>
          <p:sp>
            <p:nvSpPr>
              <p:cNvPr id="77" name="מחבר ישר 76"/>
              <p:cNvSpPr/>
              <p:nvPr/>
            </p:nvSpPr>
            <p:spPr>
              <a:xfrm>
                <a:off x="2310120" y="2895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8" name="קבוצה 77"/>
          <p:cNvGrpSpPr/>
          <p:nvPr/>
        </p:nvGrpSpPr>
        <p:grpSpPr>
          <a:xfrm>
            <a:off x="8363614" y="2417060"/>
            <a:ext cx="1278122" cy="3182575"/>
            <a:chOff x="7540199" y="2664360"/>
            <a:chExt cx="1409041" cy="3508200"/>
          </a:xfrm>
        </p:grpSpPr>
        <p:grpSp>
          <p:nvGrpSpPr>
            <p:cNvPr id="79" name="קבוצה 78"/>
            <p:cNvGrpSpPr/>
            <p:nvPr/>
          </p:nvGrpSpPr>
          <p:grpSpPr>
            <a:xfrm>
              <a:off x="8067960" y="4898520"/>
              <a:ext cx="366480" cy="517680"/>
              <a:chOff x="8067960" y="4898520"/>
              <a:chExt cx="366480" cy="517680"/>
            </a:xfrm>
          </p:grpSpPr>
          <p:pic>
            <p:nvPicPr>
              <p:cNvPr id="80" name="תמונה 79"/>
              <p:cNvPicPr>
                <a:picLocks noChangeAspect="1"/>
              </p:cNvPicPr>
              <p:nvPr/>
            </p:nvPicPr>
            <p:blipFill>
              <a:blip r:embed="rId6">
                <a:lum/>
                <a:alphaModFix/>
              </a:blip>
              <a:srcRect/>
              <a:stretch>
                <a:fillRect/>
              </a:stretch>
            </p:blipFill>
            <p:spPr>
              <a:xfrm>
                <a:off x="8067960" y="4898520"/>
                <a:ext cx="366480" cy="366480"/>
              </a:xfrm>
              <a:prstGeom prst="rect">
                <a:avLst/>
              </a:prstGeom>
              <a:noFill/>
              <a:ln>
                <a:noFill/>
              </a:ln>
            </p:spPr>
          </p:pic>
          <p:sp>
            <p:nvSpPr>
              <p:cNvPr id="81" name="מחבר ישר 80"/>
              <p:cNvSpPr/>
              <p:nvPr/>
            </p:nvSpPr>
            <p:spPr>
              <a:xfrm>
                <a:off x="82497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067960" y="5352480"/>
              <a:ext cx="366480" cy="517680"/>
              <a:chOff x="8067960" y="5352480"/>
              <a:chExt cx="366480" cy="517680"/>
            </a:xfrm>
          </p:grpSpPr>
          <p:pic>
            <p:nvPicPr>
              <p:cNvPr id="83" name="תמונה 82"/>
              <p:cNvPicPr>
                <a:picLocks noChangeAspect="1"/>
              </p:cNvPicPr>
              <p:nvPr/>
            </p:nvPicPr>
            <p:blipFill>
              <a:blip r:embed="rId6">
                <a:lum/>
                <a:alphaModFix/>
              </a:blip>
              <a:srcRect/>
              <a:stretch>
                <a:fillRect/>
              </a:stretch>
            </p:blipFill>
            <p:spPr>
              <a:xfrm>
                <a:off x="8067960" y="5352480"/>
                <a:ext cx="366480" cy="366119"/>
              </a:xfrm>
              <a:prstGeom prst="rect">
                <a:avLst/>
              </a:prstGeom>
              <a:noFill/>
              <a:ln>
                <a:noFill/>
              </a:ln>
            </p:spPr>
          </p:pic>
          <p:sp>
            <p:nvSpPr>
              <p:cNvPr id="84" name="מחבר ישר 83"/>
              <p:cNvSpPr/>
              <p:nvPr/>
            </p:nvSpPr>
            <p:spPr>
              <a:xfrm>
                <a:off x="82497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67960" y="5806080"/>
              <a:ext cx="366480" cy="366480"/>
            </a:xfrm>
            <a:prstGeom prst="rect">
              <a:avLst/>
            </a:prstGeom>
            <a:noFill/>
            <a:ln>
              <a:noFill/>
            </a:ln>
          </p:spPr>
        </p:pic>
        <p:grpSp>
          <p:nvGrpSpPr>
            <p:cNvPr id="86" name="קבוצה 85"/>
            <p:cNvGrpSpPr/>
            <p:nvPr/>
          </p:nvGrpSpPr>
          <p:grpSpPr>
            <a:xfrm>
              <a:off x="8067960" y="4444920"/>
              <a:ext cx="366480" cy="517680"/>
              <a:chOff x="8067960" y="4444920"/>
              <a:chExt cx="366480" cy="517680"/>
            </a:xfrm>
          </p:grpSpPr>
          <p:pic>
            <p:nvPicPr>
              <p:cNvPr id="87" name="תמונה 86"/>
              <p:cNvPicPr>
                <a:picLocks noChangeAspect="1"/>
              </p:cNvPicPr>
              <p:nvPr/>
            </p:nvPicPr>
            <p:blipFill>
              <a:blip r:embed="rId6">
                <a:lum/>
                <a:alphaModFix/>
              </a:blip>
              <a:srcRect/>
              <a:stretch>
                <a:fillRect/>
              </a:stretch>
            </p:blipFill>
            <p:spPr>
              <a:xfrm>
                <a:off x="8067960" y="4444920"/>
                <a:ext cx="366480" cy="366119"/>
              </a:xfrm>
              <a:prstGeom prst="rect">
                <a:avLst/>
              </a:prstGeom>
              <a:noFill/>
              <a:ln>
                <a:noFill/>
              </a:ln>
            </p:spPr>
          </p:pic>
          <p:sp>
            <p:nvSpPr>
              <p:cNvPr id="88" name="מחבר ישר 87"/>
              <p:cNvSpPr/>
              <p:nvPr/>
            </p:nvSpPr>
            <p:spPr>
              <a:xfrm>
                <a:off x="82497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8067960" y="3990960"/>
              <a:ext cx="366480" cy="517680"/>
              <a:chOff x="8067960" y="3990960"/>
              <a:chExt cx="366480" cy="517680"/>
            </a:xfrm>
          </p:grpSpPr>
          <p:pic>
            <p:nvPicPr>
              <p:cNvPr id="90" name="תמונה 89"/>
              <p:cNvPicPr>
                <a:picLocks noChangeAspect="1"/>
              </p:cNvPicPr>
              <p:nvPr/>
            </p:nvPicPr>
            <p:blipFill>
              <a:blip r:embed="rId6">
                <a:lum/>
                <a:alphaModFix/>
              </a:blip>
              <a:srcRect/>
              <a:stretch>
                <a:fillRect/>
              </a:stretch>
            </p:blipFill>
            <p:spPr>
              <a:xfrm>
                <a:off x="8067960" y="3990960"/>
                <a:ext cx="366480" cy="366480"/>
              </a:xfrm>
              <a:prstGeom prst="rect">
                <a:avLst/>
              </a:prstGeom>
              <a:noFill/>
              <a:ln>
                <a:noFill/>
              </a:ln>
            </p:spPr>
          </p:pic>
          <p:sp>
            <p:nvSpPr>
              <p:cNvPr id="91" name="מחבר ישר 90"/>
              <p:cNvSpPr/>
              <p:nvPr/>
            </p:nvSpPr>
            <p:spPr>
              <a:xfrm>
                <a:off x="82497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2" name="תמונה 91"/>
            <p:cNvPicPr>
              <a:picLocks noChangeAspect="1"/>
            </p:cNvPicPr>
            <p:nvPr/>
          </p:nvPicPr>
          <p:blipFill>
            <a:blip r:embed="rId6">
              <a:lum/>
              <a:alphaModFix/>
            </a:blip>
            <a:srcRect/>
            <a:stretch>
              <a:fillRect/>
            </a:stretch>
          </p:blipFill>
          <p:spPr>
            <a:xfrm>
              <a:off x="7540199" y="4444920"/>
              <a:ext cx="366480" cy="366119"/>
            </a:xfrm>
            <a:prstGeom prst="rect">
              <a:avLst/>
            </a:prstGeom>
            <a:noFill/>
            <a:ln>
              <a:noFill/>
            </a:ln>
          </p:spPr>
        </p:pic>
        <p:sp>
          <p:nvSpPr>
            <p:cNvPr id="93" name="מחבר ישר 92"/>
            <p:cNvSpPr/>
            <p:nvPr/>
          </p:nvSpPr>
          <p:spPr>
            <a:xfrm>
              <a:off x="77220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4" name="קבוצה 93"/>
            <p:cNvGrpSpPr/>
            <p:nvPr/>
          </p:nvGrpSpPr>
          <p:grpSpPr>
            <a:xfrm>
              <a:off x="7540199" y="3990960"/>
              <a:ext cx="366480" cy="517680"/>
              <a:chOff x="7540199" y="3990960"/>
              <a:chExt cx="366480" cy="517680"/>
            </a:xfrm>
          </p:grpSpPr>
          <p:pic>
            <p:nvPicPr>
              <p:cNvPr id="95" name="תמונה 94"/>
              <p:cNvPicPr>
                <a:picLocks noChangeAspect="1"/>
              </p:cNvPicPr>
              <p:nvPr/>
            </p:nvPicPr>
            <p:blipFill>
              <a:blip r:embed="rId6">
                <a:lum/>
                <a:alphaModFix/>
              </a:blip>
              <a:srcRect/>
              <a:stretch>
                <a:fillRect/>
              </a:stretch>
            </p:blipFill>
            <p:spPr>
              <a:xfrm>
                <a:off x="7540199" y="3990960"/>
                <a:ext cx="366480" cy="366480"/>
              </a:xfrm>
              <a:prstGeom prst="rect">
                <a:avLst/>
              </a:prstGeom>
              <a:noFill/>
              <a:ln>
                <a:noFill/>
              </a:ln>
            </p:spPr>
          </p:pic>
          <p:sp>
            <p:nvSpPr>
              <p:cNvPr id="96" name="מחבר ישר 95"/>
              <p:cNvSpPr/>
              <p:nvPr/>
            </p:nvSpPr>
            <p:spPr>
              <a:xfrm>
                <a:off x="77220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8068320" y="3550320"/>
              <a:ext cx="366480" cy="517680"/>
              <a:chOff x="8068320" y="3550320"/>
              <a:chExt cx="366480" cy="517680"/>
            </a:xfrm>
          </p:grpSpPr>
          <p:pic>
            <p:nvPicPr>
              <p:cNvPr id="98" name="תמונה 97"/>
              <p:cNvPicPr>
                <a:picLocks noChangeAspect="1"/>
              </p:cNvPicPr>
              <p:nvPr/>
            </p:nvPicPr>
            <p:blipFill>
              <a:blip r:embed="rId4">
                <a:lum/>
                <a:alphaModFix/>
              </a:blip>
              <a:srcRect/>
              <a:stretch>
                <a:fillRect/>
              </a:stretch>
            </p:blipFill>
            <p:spPr>
              <a:xfrm>
                <a:off x="8068320" y="3550320"/>
                <a:ext cx="366480" cy="366119"/>
              </a:xfrm>
              <a:prstGeom prst="rect">
                <a:avLst/>
              </a:prstGeom>
              <a:noFill/>
              <a:ln>
                <a:noFill/>
              </a:ln>
            </p:spPr>
          </p:pic>
          <p:sp>
            <p:nvSpPr>
              <p:cNvPr id="99" name="מחבר ישר 98"/>
              <p:cNvSpPr/>
              <p:nvPr/>
            </p:nvSpPr>
            <p:spPr>
              <a:xfrm>
                <a:off x="8250120" y="37821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8068320" y="3096359"/>
              <a:ext cx="366480" cy="517681"/>
              <a:chOff x="8068320" y="3096359"/>
              <a:chExt cx="366480" cy="517681"/>
            </a:xfrm>
          </p:grpSpPr>
          <p:pic>
            <p:nvPicPr>
              <p:cNvPr id="101" name="תמונה 100"/>
              <p:cNvPicPr>
                <a:picLocks noChangeAspect="1"/>
              </p:cNvPicPr>
              <p:nvPr/>
            </p:nvPicPr>
            <p:blipFill>
              <a:blip r:embed="rId4">
                <a:lum/>
                <a:alphaModFix/>
              </a:blip>
              <a:srcRect/>
              <a:stretch>
                <a:fillRect/>
              </a:stretch>
            </p:blipFill>
            <p:spPr>
              <a:xfrm>
                <a:off x="8068320" y="3096359"/>
                <a:ext cx="366480" cy="366480"/>
              </a:xfrm>
              <a:prstGeom prst="rect">
                <a:avLst/>
              </a:prstGeom>
              <a:noFill/>
              <a:ln>
                <a:noFill/>
              </a:ln>
            </p:spPr>
          </p:pic>
          <p:sp>
            <p:nvSpPr>
              <p:cNvPr id="102" name="מחבר ישר 101"/>
              <p:cNvSpPr/>
              <p:nvPr/>
            </p:nvSpPr>
            <p:spPr>
              <a:xfrm>
                <a:off x="8250120" y="33281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3" name="קבוצה 102"/>
            <p:cNvGrpSpPr/>
            <p:nvPr/>
          </p:nvGrpSpPr>
          <p:grpSpPr>
            <a:xfrm>
              <a:off x="8434800" y="3550320"/>
              <a:ext cx="514440" cy="564839"/>
              <a:chOff x="8434800" y="3550320"/>
              <a:chExt cx="514440" cy="564839"/>
            </a:xfrm>
          </p:grpSpPr>
          <p:pic>
            <p:nvPicPr>
              <p:cNvPr id="104" name="תמונה 103"/>
              <p:cNvPicPr>
                <a:picLocks noChangeAspect="1"/>
              </p:cNvPicPr>
              <p:nvPr/>
            </p:nvPicPr>
            <p:blipFill>
              <a:blip r:embed="rId3">
                <a:lum/>
                <a:alphaModFix/>
              </a:blip>
              <a:srcRect/>
              <a:stretch>
                <a:fillRect/>
              </a:stretch>
            </p:blipFill>
            <p:spPr>
              <a:xfrm>
                <a:off x="8582760" y="3550320"/>
                <a:ext cx="366480" cy="366119"/>
              </a:xfrm>
              <a:prstGeom prst="rect">
                <a:avLst/>
              </a:prstGeom>
              <a:noFill/>
              <a:ln>
                <a:noFill/>
              </a:ln>
            </p:spPr>
          </p:pic>
          <p:sp>
            <p:nvSpPr>
              <p:cNvPr id="105" name="מחבר ישר 104"/>
              <p:cNvSpPr/>
              <p:nvPr/>
            </p:nvSpPr>
            <p:spPr>
              <a:xfrm flipH="1">
                <a:off x="8434800" y="3782160"/>
                <a:ext cx="329760" cy="332999"/>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8582760" y="3096359"/>
              <a:ext cx="366480" cy="517681"/>
              <a:chOff x="8582760" y="3096359"/>
              <a:chExt cx="366480" cy="517681"/>
            </a:xfrm>
          </p:grpSpPr>
          <p:pic>
            <p:nvPicPr>
              <p:cNvPr id="107" name="תמונה 106"/>
              <p:cNvPicPr>
                <a:picLocks noChangeAspect="1"/>
              </p:cNvPicPr>
              <p:nvPr/>
            </p:nvPicPr>
            <p:blipFill>
              <a:blip r:embed="rId3">
                <a:lum/>
                <a:alphaModFix/>
              </a:blip>
              <a:srcRect/>
              <a:stretch>
                <a:fillRect/>
              </a:stretch>
            </p:blipFill>
            <p:spPr>
              <a:xfrm>
                <a:off x="8582760" y="3096359"/>
                <a:ext cx="366480" cy="366480"/>
              </a:xfrm>
              <a:prstGeom prst="rect">
                <a:avLst/>
              </a:prstGeom>
              <a:noFill/>
              <a:ln>
                <a:noFill/>
              </a:ln>
            </p:spPr>
          </p:pic>
          <p:sp>
            <p:nvSpPr>
              <p:cNvPr id="108" name="מחבר ישר 107"/>
              <p:cNvSpPr/>
              <p:nvPr/>
            </p:nvSpPr>
            <p:spPr>
              <a:xfrm>
                <a:off x="8764560" y="33281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8068320" y="2664360"/>
              <a:ext cx="366480" cy="517680"/>
              <a:chOff x="8068320" y="2664360"/>
              <a:chExt cx="366480" cy="517680"/>
            </a:xfrm>
          </p:grpSpPr>
          <p:pic>
            <p:nvPicPr>
              <p:cNvPr id="110" name="תמונה 109"/>
              <p:cNvPicPr>
                <a:picLocks noChangeAspect="1"/>
              </p:cNvPicPr>
              <p:nvPr/>
            </p:nvPicPr>
            <p:blipFill>
              <a:blip r:embed="rId4">
                <a:lum/>
                <a:alphaModFix/>
              </a:blip>
              <a:srcRect/>
              <a:stretch>
                <a:fillRect/>
              </a:stretch>
            </p:blipFill>
            <p:spPr>
              <a:xfrm>
                <a:off x="8068320" y="2664360"/>
                <a:ext cx="366480" cy="366480"/>
              </a:xfrm>
              <a:prstGeom prst="rect">
                <a:avLst/>
              </a:prstGeom>
              <a:noFill/>
              <a:ln>
                <a:noFill/>
              </a:ln>
            </p:spPr>
          </p:pic>
          <p:sp>
            <p:nvSpPr>
              <p:cNvPr id="111" name="מחבר ישר 110"/>
              <p:cNvSpPr/>
              <p:nvPr/>
            </p:nvSpPr>
            <p:spPr>
              <a:xfrm>
                <a:off x="8250120" y="28962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13" name="מציין מיקום של מספר שקופית 1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67</a:t>
            </a:fld>
            <a:endParaRPr lang="he-IL">
              <a:solidFill>
                <a:prstClr val="black"/>
              </a:solidFill>
            </a:endParaRPr>
          </a:p>
        </p:txBody>
      </p:sp>
    </p:spTree>
    <p:extLst>
      <p:ext uri="{BB962C8B-B14F-4D97-AF65-F5344CB8AC3E}">
        <p14:creationId xmlns:p14="http://schemas.microsoft.com/office/powerpoint/2010/main" val="123623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6293280" y="1452327"/>
            <a:ext cx="1244160" cy="3117375"/>
            <a:chOff x="5257800" y="1600920"/>
            <a:chExt cx="1371600" cy="3436327"/>
          </a:xfrm>
        </p:grpSpPr>
        <p:grpSp>
          <p:nvGrpSpPr>
            <p:cNvPr id="3" name="קבוצה 2"/>
            <p:cNvGrpSpPr/>
            <p:nvPr/>
          </p:nvGrpSpPr>
          <p:grpSpPr>
            <a:xfrm>
              <a:off x="5257800" y="3200760"/>
              <a:ext cx="990720" cy="922087"/>
              <a:chOff x="5257800" y="3200760"/>
              <a:chExt cx="990720" cy="922087"/>
            </a:xfrm>
          </p:grpSpPr>
          <p:pic>
            <p:nvPicPr>
              <p:cNvPr id="4" name="תמונה 3"/>
              <p:cNvPicPr>
                <a:picLocks noChangeAspect="1"/>
              </p:cNvPicPr>
              <p:nvPr/>
            </p:nvPicPr>
            <p:blipFill>
              <a:blip r:embed="rId3">
                <a:lum/>
                <a:alphaModFix/>
              </a:blip>
              <a:srcRect/>
              <a:stretch>
                <a:fillRect/>
              </a:stretch>
            </p:blipFill>
            <p:spPr>
              <a:xfrm>
                <a:off x="5257800" y="3200760"/>
                <a:ext cx="667440" cy="667440"/>
              </a:xfrm>
              <a:prstGeom prst="rect">
                <a:avLst/>
              </a:prstGeom>
              <a:noFill/>
              <a:ln>
                <a:noFill/>
              </a:ln>
            </p:spPr>
          </p:pic>
          <p:sp>
            <p:nvSpPr>
              <p:cNvPr id="5" name="TextBox 4"/>
              <p:cNvSpPr txBox="1"/>
              <p:nvPr/>
            </p:nvSpPr>
            <p:spPr>
              <a:xfrm>
                <a:off x="5350172" y="3827520"/>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6" name="קבוצה 5"/>
            <p:cNvGrpSpPr/>
            <p:nvPr/>
          </p:nvGrpSpPr>
          <p:grpSpPr>
            <a:xfrm>
              <a:off x="5257800" y="4115159"/>
              <a:ext cx="973799" cy="922088"/>
              <a:chOff x="5257800" y="4115159"/>
              <a:chExt cx="973799" cy="922088"/>
            </a:xfrm>
          </p:grpSpPr>
          <p:pic>
            <p:nvPicPr>
              <p:cNvPr id="7" name="תמונה 6"/>
              <p:cNvPicPr>
                <a:picLocks noChangeAspect="1"/>
              </p:cNvPicPr>
              <p:nvPr/>
            </p:nvPicPr>
            <p:blipFill>
              <a:blip r:embed="rId3">
                <a:lum/>
                <a:alphaModFix/>
              </a:blip>
              <a:srcRect/>
              <a:stretch>
                <a:fillRect/>
              </a:stretch>
            </p:blipFill>
            <p:spPr>
              <a:xfrm>
                <a:off x="5257800" y="4115159"/>
                <a:ext cx="667440" cy="667440"/>
              </a:xfrm>
              <a:prstGeom prst="rect">
                <a:avLst/>
              </a:prstGeom>
              <a:noFill/>
              <a:ln>
                <a:noFill/>
              </a:ln>
            </p:spPr>
          </p:pic>
          <p:sp>
            <p:nvSpPr>
              <p:cNvPr id="8" name="TextBox 7"/>
              <p:cNvSpPr txBox="1"/>
              <p:nvPr/>
            </p:nvSpPr>
            <p:spPr>
              <a:xfrm>
                <a:off x="5710512" y="474192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9" name="קבוצה 8"/>
            <p:cNvGrpSpPr/>
            <p:nvPr/>
          </p:nvGrpSpPr>
          <p:grpSpPr>
            <a:xfrm>
              <a:off x="5329440" y="1600920"/>
              <a:ext cx="1299960" cy="1438326"/>
              <a:chOff x="5329440" y="1600920"/>
              <a:chExt cx="1299960" cy="1438326"/>
            </a:xfrm>
          </p:grpSpPr>
          <p:pic>
            <p:nvPicPr>
              <p:cNvPr id="10" name="תמונה 9"/>
              <p:cNvPicPr>
                <a:picLocks noChangeAspect="1"/>
              </p:cNvPicPr>
              <p:nvPr/>
            </p:nvPicPr>
            <p:blipFill>
              <a:blip r:embed="rId4">
                <a:lum/>
                <a:alphaModFix/>
              </a:blip>
              <a:srcRect/>
              <a:stretch>
                <a:fillRect/>
              </a:stretch>
            </p:blipFill>
            <p:spPr>
              <a:xfrm>
                <a:off x="5329440" y="1600920"/>
                <a:ext cx="1299960" cy="1299960"/>
              </a:xfrm>
              <a:prstGeom prst="rect">
                <a:avLst/>
              </a:prstGeom>
              <a:noFill/>
              <a:ln>
                <a:noFill/>
              </a:ln>
            </p:spPr>
          </p:pic>
          <p:sp>
            <p:nvSpPr>
              <p:cNvPr id="11" name="TextBox 10"/>
              <p:cNvSpPr txBox="1"/>
              <p:nvPr/>
            </p:nvSpPr>
            <p:spPr>
              <a:xfrm>
                <a:off x="5387235" y="274391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sp>
        <p:nvSpPr>
          <p:cNvPr id="12" name="מלבן 11"/>
          <p:cNvSpPr/>
          <p:nvPr/>
        </p:nvSpPr>
        <p:spPr>
          <a:xfrm>
            <a:off x="6293280" y="1451673"/>
            <a:ext cx="1451520" cy="3110727"/>
          </a:xfrm>
          <a:prstGeom prst="rect">
            <a:avLst/>
          </a:prstGeom>
          <a:solidFill>
            <a:srgbClr val="FFFFFF">
              <a:alpha val="50000"/>
            </a:srgbClr>
          </a:solidFill>
          <a:ln>
            <a:no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 name="קבוצה 12"/>
          <p:cNvGrpSpPr/>
          <p:nvPr/>
        </p:nvGrpSpPr>
        <p:grpSpPr>
          <a:xfrm>
            <a:off x="2146082" y="1452002"/>
            <a:ext cx="1244161" cy="3117701"/>
            <a:chOff x="685799" y="1600560"/>
            <a:chExt cx="1371601" cy="3436687"/>
          </a:xfrm>
        </p:grpSpPr>
        <p:grpSp>
          <p:nvGrpSpPr>
            <p:cNvPr id="14" name="קבוצה 13"/>
            <p:cNvGrpSpPr/>
            <p:nvPr/>
          </p:nvGrpSpPr>
          <p:grpSpPr>
            <a:xfrm>
              <a:off x="757440" y="1600560"/>
              <a:ext cx="1299960" cy="1438327"/>
              <a:chOff x="757440" y="1600560"/>
              <a:chExt cx="1299960" cy="1438327"/>
            </a:xfrm>
          </p:grpSpPr>
          <p:pic>
            <p:nvPicPr>
              <p:cNvPr id="15" name="תמונה 14"/>
              <p:cNvPicPr>
                <a:picLocks noChangeAspect="1"/>
              </p:cNvPicPr>
              <p:nvPr/>
            </p:nvPicPr>
            <p:blipFill>
              <a:blip r:embed="rId5">
                <a:lum/>
                <a:alphaModFix/>
              </a:blip>
              <a:srcRect/>
              <a:stretch>
                <a:fillRect/>
              </a:stretch>
            </p:blipFill>
            <p:spPr>
              <a:xfrm>
                <a:off x="757440" y="1600560"/>
                <a:ext cx="1299960" cy="1299960"/>
              </a:xfrm>
              <a:prstGeom prst="rect">
                <a:avLst/>
              </a:prstGeom>
              <a:noFill/>
              <a:ln>
                <a:noFill/>
              </a:ln>
            </p:spPr>
          </p:pic>
          <p:sp>
            <p:nvSpPr>
              <p:cNvPr id="16" name="TextBox 15"/>
              <p:cNvSpPr txBox="1"/>
              <p:nvPr/>
            </p:nvSpPr>
            <p:spPr>
              <a:xfrm>
                <a:off x="815235" y="274356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 name="קבוצה 16"/>
            <p:cNvGrpSpPr/>
            <p:nvPr/>
          </p:nvGrpSpPr>
          <p:grpSpPr>
            <a:xfrm>
              <a:off x="685799" y="3200760"/>
              <a:ext cx="990721" cy="922087"/>
              <a:chOff x="685799" y="3200760"/>
              <a:chExt cx="990721" cy="922087"/>
            </a:xfrm>
          </p:grpSpPr>
          <p:pic>
            <p:nvPicPr>
              <p:cNvPr id="18" name="תמונה 17"/>
              <p:cNvPicPr>
                <a:picLocks noChangeAspect="1"/>
              </p:cNvPicPr>
              <p:nvPr/>
            </p:nvPicPr>
            <p:blipFill>
              <a:blip r:embed="rId3">
                <a:lum/>
                <a:alphaModFix/>
              </a:blip>
              <a:srcRect/>
              <a:stretch>
                <a:fillRect/>
              </a:stretch>
            </p:blipFill>
            <p:spPr>
              <a:xfrm>
                <a:off x="685799" y="3200760"/>
                <a:ext cx="667440" cy="667440"/>
              </a:xfrm>
              <a:prstGeom prst="rect">
                <a:avLst/>
              </a:prstGeom>
              <a:noFill/>
              <a:ln>
                <a:noFill/>
              </a:ln>
            </p:spPr>
          </p:pic>
          <p:sp>
            <p:nvSpPr>
              <p:cNvPr id="19" name="TextBox 18"/>
              <p:cNvSpPr txBox="1"/>
              <p:nvPr/>
            </p:nvSpPr>
            <p:spPr>
              <a:xfrm>
                <a:off x="778172" y="3827520"/>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20" name="קבוצה 19"/>
            <p:cNvGrpSpPr/>
            <p:nvPr/>
          </p:nvGrpSpPr>
          <p:grpSpPr>
            <a:xfrm>
              <a:off x="685799" y="4115159"/>
              <a:ext cx="973800" cy="922088"/>
              <a:chOff x="685799" y="4115159"/>
              <a:chExt cx="973800" cy="922088"/>
            </a:xfrm>
          </p:grpSpPr>
          <p:pic>
            <p:nvPicPr>
              <p:cNvPr id="21" name="תמונה 20"/>
              <p:cNvPicPr>
                <a:picLocks noChangeAspect="1"/>
              </p:cNvPicPr>
              <p:nvPr/>
            </p:nvPicPr>
            <p:blipFill>
              <a:blip r:embed="rId3">
                <a:lum/>
                <a:alphaModFix/>
              </a:blip>
              <a:srcRect/>
              <a:stretch>
                <a:fillRect/>
              </a:stretch>
            </p:blipFill>
            <p:spPr>
              <a:xfrm>
                <a:off x="685799" y="4115159"/>
                <a:ext cx="667440" cy="667440"/>
              </a:xfrm>
              <a:prstGeom prst="rect">
                <a:avLst/>
              </a:prstGeom>
              <a:noFill/>
              <a:ln>
                <a:noFill/>
              </a:ln>
            </p:spPr>
          </p:pic>
          <p:sp>
            <p:nvSpPr>
              <p:cNvPr id="22" name="TextBox 21"/>
              <p:cNvSpPr txBox="1"/>
              <p:nvPr/>
            </p:nvSpPr>
            <p:spPr>
              <a:xfrm>
                <a:off x="1138512" y="474192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sp>
        <p:nvSpPr>
          <p:cNvPr id="23" name="מלבן 22"/>
          <p:cNvSpPr/>
          <p:nvPr/>
        </p:nvSpPr>
        <p:spPr>
          <a:xfrm>
            <a:off x="2146079" y="1452001"/>
            <a:ext cx="1451520" cy="3110727"/>
          </a:xfrm>
          <a:prstGeom prst="rect">
            <a:avLst/>
          </a:prstGeom>
          <a:solidFill>
            <a:srgbClr val="FFFFFF">
              <a:alpha val="50000"/>
            </a:srgbClr>
          </a:solidFill>
          <a:ln>
            <a:no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4" name="קבוצה 23"/>
          <p:cNvGrpSpPr/>
          <p:nvPr/>
        </p:nvGrpSpPr>
        <p:grpSpPr>
          <a:xfrm>
            <a:off x="2353440" y="4769782"/>
            <a:ext cx="829440" cy="1244291"/>
            <a:chOff x="914400" y="5257800"/>
            <a:chExt cx="914400" cy="1371600"/>
          </a:xfrm>
        </p:grpSpPr>
        <p:sp>
          <p:nvSpPr>
            <p:cNvPr id="25" name="צורה חופשית 2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32" name="קבוצה 31"/>
          <p:cNvGrpSpPr/>
          <p:nvPr/>
        </p:nvGrpSpPr>
        <p:grpSpPr>
          <a:xfrm>
            <a:off x="6503906" y="4769782"/>
            <a:ext cx="829440" cy="1244291"/>
            <a:chOff x="5490000" y="5257800"/>
            <a:chExt cx="914400" cy="1371600"/>
          </a:xfrm>
        </p:grpSpPr>
        <p:sp>
          <p:nvSpPr>
            <p:cNvPr id="33" name="מחבר ישר 32"/>
            <p:cNvSpPr/>
            <p:nvPr/>
          </p:nvSpPr>
          <p:spPr>
            <a:xfrm>
              <a:off x="5947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5947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5718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5490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5947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5718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5771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58262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5881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6013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6065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a:off x="6120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61758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צורה חופשית 45"/>
            <p:cNvSpPr/>
            <p:nvPr/>
          </p:nvSpPr>
          <p:spPr>
            <a:xfrm>
              <a:off x="5718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7" name="מחבר ישר 46"/>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8" name="קבוצה 47"/>
          <p:cNvGrpSpPr/>
          <p:nvPr/>
        </p:nvGrpSpPr>
        <p:grpSpPr>
          <a:xfrm>
            <a:off x="3563314" y="2874279"/>
            <a:ext cx="1278120" cy="3182574"/>
            <a:chOff x="2248200" y="3168360"/>
            <a:chExt cx="1409039" cy="3508199"/>
          </a:xfrm>
        </p:grpSpPr>
        <p:grpSp>
          <p:nvGrpSpPr>
            <p:cNvPr id="49" name="קבוצה 48"/>
            <p:cNvGrpSpPr/>
            <p:nvPr/>
          </p:nvGrpSpPr>
          <p:grpSpPr>
            <a:xfrm>
              <a:off x="2775960" y="5402520"/>
              <a:ext cx="366480" cy="517679"/>
              <a:chOff x="2775960" y="5402520"/>
              <a:chExt cx="366480" cy="517679"/>
            </a:xfrm>
          </p:grpSpPr>
          <p:pic>
            <p:nvPicPr>
              <p:cNvPr id="50" name="תמונה 49"/>
              <p:cNvPicPr>
                <a:picLocks noChangeAspect="1"/>
              </p:cNvPicPr>
              <p:nvPr/>
            </p:nvPicPr>
            <p:blipFill>
              <a:blip r:embed="rId6">
                <a:lum/>
                <a:alphaModFix/>
              </a:blip>
              <a:srcRect/>
              <a:stretch>
                <a:fillRect/>
              </a:stretch>
            </p:blipFill>
            <p:spPr>
              <a:xfrm>
                <a:off x="2775960" y="5402520"/>
                <a:ext cx="366480" cy="366480"/>
              </a:xfrm>
              <a:prstGeom prst="rect">
                <a:avLst/>
              </a:prstGeom>
              <a:noFill/>
              <a:ln>
                <a:noFill/>
              </a:ln>
            </p:spPr>
          </p:pic>
          <p:sp>
            <p:nvSpPr>
              <p:cNvPr id="51" name="מחבר ישר 50"/>
              <p:cNvSpPr/>
              <p:nvPr/>
            </p:nvSpPr>
            <p:spPr>
              <a:xfrm>
                <a:off x="2957759" y="56343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775960" y="5856479"/>
              <a:ext cx="366480" cy="517681"/>
              <a:chOff x="2775960" y="5856479"/>
              <a:chExt cx="366480" cy="517681"/>
            </a:xfrm>
          </p:grpSpPr>
          <p:pic>
            <p:nvPicPr>
              <p:cNvPr id="53" name="תמונה 52"/>
              <p:cNvPicPr>
                <a:picLocks noChangeAspect="1"/>
              </p:cNvPicPr>
              <p:nvPr/>
            </p:nvPicPr>
            <p:blipFill>
              <a:blip r:embed="rId6">
                <a:lum/>
                <a:alphaModFix/>
              </a:blip>
              <a:srcRect/>
              <a:stretch>
                <a:fillRect/>
              </a:stretch>
            </p:blipFill>
            <p:spPr>
              <a:xfrm>
                <a:off x="2775960" y="5856479"/>
                <a:ext cx="366480" cy="366119"/>
              </a:xfrm>
              <a:prstGeom prst="rect">
                <a:avLst/>
              </a:prstGeom>
              <a:noFill/>
              <a:ln>
                <a:noFill/>
              </a:ln>
            </p:spPr>
          </p:pic>
          <p:sp>
            <p:nvSpPr>
              <p:cNvPr id="54" name="מחבר ישר 53"/>
              <p:cNvSpPr/>
              <p:nvPr/>
            </p:nvSpPr>
            <p:spPr>
              <a:xfrm>
                <a:off x="2957759" y="60883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5" name="תמונה 54"/>
            <p:cNvPicPr>
              <a:picLocks noChangeAspect="1"/>
            </p:cNvPicPr>
            <p:nvPr/>
          </p:nvPicPr>
          <p:blipFill>
            <a:blip r:embed="rId6">
              <a:lum/>
              <a:alphaModFix/>
            </a:blip>
            <a:srcRect/>
            <a:stretch>
              <a:fillRect/>
            </a:stretch>
          </p:blipFill>
          <p:spPr>
            <a:xfrm>
              <a:off x="2775960" y="6310079"/>
              <a:ext cx="366480" cy="366480"/>
            </a:xfrm>
            <a:prstGeom prst="rect">
              <a:avLst/>
            </a:prstGeom>
            <a:noFill/>
            <a:ln>
              <a:noFill/>
            </a:ln>
          </p:spPr>
        </p:pic>
        <p:grpSp>
          <p:nvGrpSpPr>
            <p:cNvPr id="56" name="קבוצה 55"/>
            <p:cNvGrpSpPr/>
            <p:nvPr/>
          </p:nvGrpSpPr>
          <p:grpSpPr>
            <a:xfrm>
              <a:off x="2775960" y="4948919"/>
              <a:ext cx="366480" cy="517681"/>
              <a:chOff x="2775960" y="4948919"/>
              <a:chExt cx="366480" cy="517681"/>
            </a:xfrm>
          </p:grpSpPr>
          <p:pic>
            <p:nvPicPr>
              <p:cNvPr id="57" name="תמונה 56"/>
              <p:cNvPicPr>
                <a:picLocks noChangeAspect="1"/>
              </p:cNvPicPr>
              <p:nvPr/>
            </p:nvPicPr>
            <p:blipFill>
              <a:blip r:embed="rId6">
                <a:lum/>
                <a:alphaModFix/>
              </a:blip>
              <a:srcRect/>
              <a:stretch>
                <a:fillRect/>
              </a:stretch>
            </p:blipFill>
            <p:spPr>
              <a:xfrm>
                <a:off x="2775960" y="4948919"/>
                <a:ext cx="366480" cy="366119"/>
              </a:xfrm>
              <a:prstGeom prst="rect">
                <a:avLst/>
              </a:prstGeom>
              <a:noFill/>
              <a:ln>
                <a:noFill/>
              </a:ln>
            </p:spPr>
          </p:pic>
          <p:sp>
            <p:nvSpPr>
              <p:cNvPr id="58" name="מחבר ישר 57"/>
              <p:cNvSpPr/>
              <p:nvPr/>
            </p:nvSpPr>
            <p:spPr>
              <a:xfrm>
                <a:off x="2957759" y="518076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9" name="קבוצה 58"/>
            <p:cNvGrpSpPr/>
            <p:nvPr/>
          </p:nvGrpSpPr>
          <p:grpSpPr>
            <a:xfrm>
              <a:off x="2775960" y="4494960"/>
              <a:ext cx="366480" cy="517680"/>
              <a:chOff x="2775960" y="4494960"/>
              <a:chExt cx="366480" cy="517680"/>
            </a:xfrm>
          </p:grpSpPr>
          <p:pic>
            <p:nvPicPr>
              <p:cNvPr id="60" name="תמונה 59"/>
              <p:cNvPicPr>
                <a:picLocks noChangeAspect="1"/>
              </p:cNvPicPr>
              <p:nvPr/>
            </p:nvPicPr>
            <p:blipFill>
              <a:blip r:embed="rId6">
                <a:lum/>
                <a:alphaModFix/>
              </a:blip>
              <a:srcRect/>
              <a:stretch>
                <a:fillRect/>
              </a:stretch>
            </p:blipFill>
            <p:spPr>
              <a:xfrm>
                <a:off x="2775960" y="4494960"/>
                <a:ext cx="366480" cy="366480"/>
              </a:xfrm>
              <a:prstGeom prst="rect">
                <a:avLst/>
              </a:prstGeom>
              <a:noFill/>
              <a:ln>
                <a:noFill/>
              </a:ln>
            </p:spPr>
          </p:pic>
          <p:sp>
            <p:nvSpPr>
              <p:cNvPr id="61" name="מחבר ישר 60"/>
              <p:cNvSpPr/>
              <p:nvPr/>
            </p:nvSpPr>
            <p:spPr>
              <a:xfrm>
                <a:off x="2957759" y="47268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62" name="תמונה 61"/>
            <p:cNvPicPr>
              <a:picLocks noChangeAspect="1"/>
            </p:cNvPicPr>
            <p:nvPr/>
          </p:nvPicPr>
          <p:blipFill>
            <a:blip r:embed="rId6">
              <a:lum/>
              <a:alphaModFix/>
            </a:blip>
            <a:srcRect/>
            <a:stretch>
              <a:fillRect/>
            </a:stretch>
          </p:blipFill>
          <p:spPr>
            <a:xfrm>
              <a:off x="2248200" y="4948919"/>
              <a:ext cx="366480" cy="366119"/>
            </a:xfrm>
            <a:prstGeom prst="rect">
              <a:avLst/>
            </a:prstGeom>
            <a:noFill/>
            <a:ln>
              <a:noFill/>
            </a:ln>
          </p:spPr>
        </p:pic>
        <p:sp>
          <p:nvSpPr>
            <p:cNvPr id="63" name="מחבר ישר 62"/>
            <p:cNvSpPr/>
            <p:nvPr/>
          </p:nvSpPr>
          <p:spPr>
            <a:xfrm>
              <a:off x="2430000" y="5180760"/>
              <a:ext cx="33588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4" name="קבוצה 63"/>
            <p:cNvGrpSpPr/>
            <p:nvPr/>
          </p:nvGrpSpPr>
          <p:grpSpPr>
            <a:xfrm>
              <a:off x="2248200" y="4494960"/>
              <a:ext cx="366480" cy="517680"/>
              <a:chOff x="2248200" y="4494960"/>
              <a:chExt cx="366480" cy="517680"/>
            </a:xfrm>
          </p:grpSpPr>
          <p:pic>
            <p:nvPicPr>
              <p:cNvPr id="65" name="תמונה 64"/>
              <p:cNvPicPr>
                <a:picLocks noChangeAspect="1"/>
              </p:cNvPicPr>
              <p:nvPr/>
            </p:nvPicPr>
            <p:blipFill>
              <a:blip r:embed="rId6">
                <a:lum/>
                <a:alphaModFix/>
              </a:blip>
              <a:srcRect/>
              <a:stretch>
                <a:fillRect/>
              </a:stretch>
            </p:blipFill>
            <p:spPr>
              <a:xfrm>
                <a:off x="2248200" y="4494960"/>
                <a:ext cx="366480" cy="366480"/>
              </a:xfrm>
              <a:prstGeom prst="rect">
                <a:avLst/>
              </a:prstGeom>
              <a:noFill/>
              <a:ln>
                <a:noFill/>
              </a:ln>
            </p:spPr>
          </p:pic>
          <p:sp>
            <p:nvSpPr>
              <p:cNvPr id="66" name="מחבר ישר 65"/>
              <p:cNvSpPr/>
              <p:nvPr/>
            </p:nvSpPr>
            <p:spPr>
              <a:xfrm>
                <a:off x="2430000" y="47268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2776320" y="4054320"/>
              <a:ext cx="366480" cy="517680"/>
              <a:chOff x="2776320" y="4054320"/>
              <a:chExt cx="366480" cy="517680"/>
            </a:xfrm>
          </p:grpSpPr>
          <p:pic>
            <p:nvPicPr>
              <p:cNvPr id="68" name="תמונה 67"/>
              <p:cNvPicPr>
                <a:picLocks noChangeAspect="1"/>
              </p:cNvPicPr>
              <p:nvPr/>
            </p:nvPicPr>
            <p:blipFill>
              <a:blip r:embed="rId5">
                <a:lum/>
                <a:alphaModFix/>
              </a:blip>
              <a:srcRect/>
              <a:stretch>
                <a:fillRect/>
              </a:stretch>
            </p:blipFill>
            <p:spPr>
              <a:xfrm>
                <a:off x="2776320" y="4054320"/>
                <a:ext cx="366480" cy="366119"/>
              </a:xfrm>
              <a:prstGeom prst="rect">
                <a:avLst/>
              </a:prstGeom>
              <a:noFill/>
              <a:ln>
                <a:noFill/>
              </a:ln>
            </p:spPr>
          </p:pic>
          <p:sp>
            <p:nvSpPr>
              <p:cNvPr id="69" name="מחבר ישר 68"/>
              <p:cNvSpPr/>
              <p:nvPr/>
            </p:nvSpPr>
            <p:spPr>
              <a:xfrm>
                <a:off x="2958119" y="428616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2776320" y="3600360"/>
              <a:ext cx="366480" cy="517680"/>
              <a:chOff x="2776320" y="3600360"/>
              <a:chExt cx="366480" cy="517680"/>
            </a:xfrm>
          </p:grpSpPr>
          <p:pic>
            <p:nvPicPr>
              <p:cNvPr id="71" name="תמונה 70"/>
              <p:cNvPicPr>
                <a:picLocks noChangeAspect="1"/>
              </p:cNvPicPr>
              <p:nvPr/>
            </p:nvPicPr>
            <p:blipFill>
              <a:blip r:embed="rId5">
                <a:lum/>
                <a:alphaModFix/>
              </a:blip>
              <a:srcRect/>
              <a:stretch>
                <a:fillRect/>
              </a:stretch>
            </p:blipFill>
            <p:spPr>
              <a:xfrm>
                <a:off x="2776320" y="3600360"/>
                <a:ext cx="366480" cy="366480"/>
              </a:xfrm>
              <a:prstGeom prst="rect">
                <a:avLst/>
              </a:prstGeom>
              <a:noFill/>
              <a:ln>
                <a:noFill/>
              </a:ln>
            </p:spPr>
          </p:pic>
          <p:sp>
            <p:nvSpPr>
              <p:cNvPr id="72" name="מחבר ישר 71"/>
              <p:cNvSpPr/>
              <p:nvPr/>
            </p:nvSpPr>
            <p:spPr>
              <a:xfrm>
                <a:off x="2958119" y="38322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142799" y="4054320"/>
              <a:ext cx="514440" cy="564840"/>
              <a:chOff x="3142799" y="4054320"/>
              <a:chExt cx="514440" cy="564840"/>
            </a:xfrm>
          </p:grpSpPr>
          <p:pic>
            <p:nvPicPr>
              <p:cNvPr id="74" name="תמונה 73"/>
              <p:cNvPicPr>
                <a:picLocks noChangeAspect="1"/>
              </p:cNvPicPr>
              <p:nvPr/>
            </p:nvPicPr>
            <p:blipFill>
              <a:blip r:embed="rId4">
                <a:lum/>
                <a:alphaModFix/>
              </a:blip>
              <a:srcRect/>
              <a:stretch>
                <a:fillRect/>
              </a:stretch>
            </p:blipFill>
            <p:spPr>
              <a:xfrm>
                <a:off x="3290759" y="4054320"/>
                <a:ext cx="366480" cy="366119"/>
              </a:xfrm>
              <a:prstGeom prst="rect">
                <a:avLst/>
              </a:prstGeom>
              <a:noFill/>
              <a:ln>
                <a:noFill/>
              </a:ln>
            </p:spPr>
          </p:pic>
          <p:sp>
            <p:nvSpPr>
              <p:cNvPr id="75" name="מחבר ישר 74"/>
              <p:cNvSpPr/>
              <p:nvPr/>
            </p:nvSpPr>
            <p:spPr>
              <a:xfrm flipH="1">
                <a:off x="3142799" y="4286160"/>
                <a:ext cx="329760"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290759" y="3600360"/>
              <a:ext cx="366480" cy="517680"/>
              <a:chOff x="3290759" y="3600360"/>
              <a:chExt cx="366480" cy="517680"/>
            </a:xfrm>
          </p:grpSpPr>
          <p:pic>
            <p:nvPicPr>
              <p:cNvPr id="77" name="תמונה 76"/>
              <p:cNvPicPr>
                <a:picLocks noChangeAspect="1"/>
              </p:cNvPicPr>
              <p:nvPr/>
            </p:nvPicPr>
            <p:blipFill>
              <a:blip r:embed="rId4">
                <a:lum/>
                <a:alphaModFix/>
              </a:blip>
              <a:srcRect/>
              <a:stretch>
                <a:fillRect/>
              </a:stretch>
            </p:blipFill>
            <p:spPr>
              <a:xfrm>
                <a:off x="3290759" y="3600360"/>
                <a:ext cx="366480" cy="366480"/>
              </a:xfrm>
              <a:prstGeom prst="rect">
                <a:avLst/>
              </a:prstGeom>
              <a:noFill/>
              <a:ln>
                <a:noFill/>
              </a:ln>
            </p:spPr>
          </p:pic>
          <p:sp>
            <p:nvSpPr>
              <p:cNvPr id="78" name="מחבר ישר 77"/>
              <p:cNvSpPr/>
              <p:nvPr/>
            </p:nvSpPr>
            <p:spPr>
              <a:xfrm>
                <a:off x="3472559" y="38322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2776320" y="3168360"/>
              <a:ext cx="366480" cy="517679"/>
              <a:chOff x="2776320" y="3168360"/>
              <a:chExt cx="366480" cy="517679"/>
            </a:xfrm>
          </p:grpSpPr>
          <p:pic>
            <p:nvPicPr>
              <p:cNvPr id="80" name="תמונה 79"/>
              <p:cNvPicPr>
                <a:picLocks noChangeAspect="1"/>
              </p:cNvPicPr>
              <p:nvPr/>
            </p:nvPicPr>
            <p:blipFill>
              <a:blip r:embed="rId5">
                <a:lum/>
                <a:alphaModFix/>
              </a:blip>
              <a:srcRect/>
              <a:stretch>
                <a:fillRect/>
              </a:stretch>
            </p:blipFill>
            <p:spPr>
              <a:xfrm>
                <a:off x="2776320" y="3168360"/>
                <a:ext cx="366480" cy="366480"/>
              </a:xfrm>
              <a:prstGeom prst="rect">
                <a:avLst/>
              </a:prstGeom>
              <a:noFill/>
              <a:ln>
                <a:noFill/>
              </a:ln>
            </p:spPr>
          </p:pic>
          <p:sp>
            <p:nvSpPr>
              <p:cNvPr id="81" name="מחבר ישר 80"/>
              <p:cNvSpPr/>
              <p:nvPr/>
            </p:nvSpPr>
            <p:spPr>
              <a:xfrm>
                <a:off x="2958119" y="340020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2" name="קבוצה 81"/>
          <p:cNvGrpSpPr/>
          <p:nvPr/>
        </p:nvGrpSpPr>
        <p:grpSpPr>
          <a:xfrm>
            <a:off x="7677858" y="2874606"/>
            <a:ext cx="1278121" cy="3182575"/>
            <a:chOff x="6784200" y="3168720"/>
            <a:chExt cx="1409040" cy="3508200"/>
          </a:xfrm>
        </p:grpSpPr>
        <p:grpSp>
          <p:nvGrpSpPr>
            <p:cNvPr id="83" name="קבוצה 82"/>
            <p:cNvGrpSpPr/>
            <p:nvPr/>
          </p:nvGrpSpPr>
          <p:grpSpPr>
            <a:xfrm>
              <a:off x="7311960" y="5402880"/>
              <a:ext cx="366480" cy="517679"/>
              <a:chOff x="7311960" y="5402880"/>
              <a:chExt cx="366480" cy="517679"/>
            </a:xfrm>
          </p:grpSpPr>
          <p:pic>
            <p:nvPicPr>
              <p:cNvPr id="84" name="תמונה 83"/>
              <p:cNvPicPr>
                <a:picLocks noChangeAspect="1"/>
              </p:cNvPicPr>
              <p:nvPr/>
            </p:nvPicPr>
            <p:blipFill>
              <a:blip r:embed="rId6">
                <a:lum/>
                <a:alphaModFix/>
              </a:blip>
              <a:srcRect/>
              <a:stretch>
                <a:fillRect/>
              </a:stretch>
            </p:blipFill>
            <p:spPr>
              <a:xfrm>
                <a:off x="7311960" y="5402880"/>
                <a:ext cx="366480" cy="366480"/>
              </a:xfrm>
              <a:prstGeom prst="rect">
                <a:avLst/>
              </a:prstGeom>
              <a:noFill/>
              <a:ln>
                <a:noFill/>
              </a:ln>
            </p:spPr>
          </p:pic>
          <p:sp>
            <p:nvSpPr>
              <p:cNvPr id="85" name="מחבר ישר 84"/>
              <p:cNvSpPr/>
              <p:nvPr/>
            </p:nvSpPr>
            <p:spPr>
              <a:xfrm>
                <a:off x="7493760" y="563472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7311960" y="5856839"/>
              <a:ext cx="366480" cy="517681"/>
              <a:chOff x="7311960" y="5856839"/>
              <a:chExt cx="366480" cy="517681"/>
            </a:xfrm>
          </p:grpSpPr>
          <p:pic>
            <p:nvPicPr>
              <p:cNvPr id="87" name="תמונה 86"/>
              <p:cNvPicPr>
                <a:picLocks noChangeAspect="1"/>
              </p:cNvPicPr>
              <p:nvPr/>
            </p:nvPicPr>
            <p:blipFill>
              <a:blip r:embed="rId6">
                <a:lum/>
                <a:alphaModFix/>
              </a:blip>
              <a:srcRect/>
              <a:stretch>
                <a:fillRect/>
              </a:stretch>
            </p:blipFill>
            <p:spPr>
              <a:xfrm>
                <a:off x="7311960" y="5856839"/>
                <a:ext cx="366480" cy="366119"/>
              </a:xfrm>
              <a:prstGeom prst="rect">
                <a:avLst/>
              </a:prstGeom>
              <a:noFill/>
              <a:ln>
                <a:noFill/>
              </a:ln>
            </p:spPr>
          </p:pic>
          <p:sp>
            <p:nvSpPr>
              <p:cNvPr id="88" name="מחבר ישר 87"/>
              <p:cNvSpPr/>
              <p:nvPr/>
            </p:nvSpPr>
            <p:spPr>
              <a:xfrm>
                <a:off x="7493760" y="60886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9" name="תמונה 88"/>
            <p:cNvPicPr>
              <a:picLocks noChangeAspect="1"/>
            </p:cNvPicPr>
            <p:nvPr/>
          </p:nvPicPr>
          <p:blipFill>
            <a:blip r:embed="rId6">
              <a:lum/>
              <a:alphaModFix/>
            </a:blip>
            <a:srcRect/>
            <a:stretch>
              <a:fillRect/>
            </a:stretch>
          </p:blipFill>
          <p:spPr>
            <a:xfrm>
              <a:off x="7311960" y="6310440"/>
              <a:ext cx="366480" cy="366480"/>
            </a:xfrm>
            <a:prstGeom prst="rect">
              <a:avLst/>
            </a:prstGeom>
            <a:noFill/>
            <a:ln>
              <a:noFill/>
            </a:ln>
          </p:spPr>
        </p:pic>
        <p:grpSp>
          <p:nvGrpSpPr>
            <p:cNvPr id="90" name="קבוצה 89"/>
            <p:cNvGrpSpPr/>
            <p:nvPr/>
          </p:nvGrpSpPr>
          <p:grpSpPr>
            <a:xfrm>
              <a:off x="7311960" y="4949279"/>
              <a:ext cx="366480" cy="517681"/>
              <a:chOff x="7311960" y="4949279"/>
              <a:chExt cx="366480" cy="517681"/>
            </a:xfrm>
          </p:grpSpPr>
          <p:pic>
            <p:nvPicPr>
              <p:cNvPr id="91" name="תמונה 90"/>
              <p:cNvPicPr>
                <a:picLocks noChangeAspect="1"/>
              </p:cNvPicPr>
              <p:nvPr/>
            </p:nvPicPr>
            <p:blipFill>
              <a:blip r:embed="rId6">
                <a:lum/>
                <a:alphaModFix/>
              </a:blip>
              <a:srcRect/>
              <a:stretch>
                <a:fillRect/>
              </a:stretch>
            </p:blipFill>
            <p:spPr>
              <a:xfrm>
                <a:off x="7311960" y="4949279"/>
                <a:ext cx="366480" cy="366119"/>
              </a:xfrm>
              <a:prstGeom prst="rect">
                <a:avLst/>
              </a:prstGeom>
              <a:noFill/>
              <a:ln>
                <a:noFill/>
              </a:ln>
            </p:spPr>
          </p:pic>
          <p:sp>
            <p:nvSpPr>
              <p:cNvPr id="92" name="מחבר ישר 91"/>
              <p:cNvSpPr/>
              <p:nvPr/>
            </p:nvSpPr>
            <p:spPr>
              <a:xfrm>
                <a:off x="7493760" y="51811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1960" y="4495320"/>
              <a:ext cx="366480" cy="517680"/>
              <a:chOff x="7311960" y="4495320"/>
              <a:chExt cx="366480" cy="517680"/>
            </a:xfrm>
          </p:grpSpPr>
          <p:pic>
            <p:nvPicPr>
              <p:cNvPr id="94" name="תמונה 93"/>
              <p:cNvPicPr>
                <a:picLocks noChangeAspect="1"/>
              </p:cNvPicPr>
              <p:nvPr/>
            </p:nvPicPr>
            <p:blipFill>
              <a:blip r:embed="rId6">
                <a:lum/>
                <a:alphaModFix/>
              </a:blip>
              <a:srcRect/>
              <a:stretch>
                <a:fillRect/>
              </a:stretch>
            </p:blipFill>
            <p:spPr>
              <a:xfrm>
                <a:off x="7311960" y="4495320"/>
                <a:ext cx="366480" cy="366480"/>
              </a:xfrm>
              <a:prstGeom prst="rect">
                <a:avLst/>
              </a:prstGeom>
              <a:noFill/>
              <a:ln>
                <a:noFill/>
              </a:ln>
            </p:spPr>
          </p:pic>
          <p:sp>
            <p:nvSpPr>
              <p:cNvPr id="95" name="מחבר ישר 94"/>
              <p:cNvSpPr/>
              <p:nvPr/>
            </p:nvSpPr>
            <p:spPr>
              <a:xfrm>
                <a:off x="749376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6" name="תמונה 95"/>
            <p:cNvPicPr>
              <a:picLocks noChangeAspect="1"/>
            </p:cNvPicPr>
            <p:nvPr/>
          </p:nvPicPr>
          <p:blipFill>
            <a:blip r:embed="rId6">
              <a:lum/>
              <a:alphaModFix/>
            </a:blip>
            <a:srcRect/>
            <a:stretch>
              <a:fillRect/>
            </a:stretch>
          </p:blipFill>
          <p:spPr>
            <a:xfrm>
              <a:off x="6784200" y="4949279"/>
              <a:ext cx="366480" cy="366119"/>
            </a:xfrm>
            <a:prstGeom prst="rect">
              <a:avLst/>
            </a:prstGeom>
            <a:noFill/>
            <a:ln>
              <a:noFill/>
            </a:ln>
          </p:spPr>
        </p:pic>
        <p:sp>
          <p:nvSpPr>
            <p:cNvPr id="97" name="מחבר ישר 96"/>
            <p:cNvSpPr/>
            <p:nvPr/>
          </p:nvSpPr>
          <p:spPr>
            <a:xfrm>
              <a:off x="6966000" y="5181120"/>
              <a:ext cx="335879"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8" name="קבוצה 97"/>
            <p:cNvGrpSpPr/>
            <p:nvPr/>
          </p:nvGrpSpPr>
          <p:grpSpPr>
            <a:xfrm>
              <a:off x="6784200" y="4495320"/>
              <a:ext cx="366480" cy="517680"/>
              <a:chOff x="6784200" y="4495320"/>
              <a:chExt cx="366480" cy="517680"/>
            </a:xfrm>
          </p:grpSpPr>
          <p:pic>
            <p:nvPicPr>
              <p:cNvPr id="99" name="תמונה 98"/>
              <p:cNvPicPr>
                <a:picLocks noChangeAspect="1"/>
              </p:cNvPicPr>
              <p:nvPr/>
            </p:nvPicPr>
            <p:blipFill>
              <a:blip r:embed="rId6">
                <a:lum/>
                <a:alphaModFix/>
              </a:blip>
              <a:srcRect/>
              <a:stretch>
                <a:fillRect/>
              </a:stretch>
            </p:blipFill>
            <p:spPr>
              <a:xfrm>
                <a:off x="6784200" y="4495320"/>
                <a:ext cx="366480" cy="366480"/>
              </a:xfrm>
              <a:prstGeom prst="rect">
                <a:avLst/>
              </a:prstGeom>
              <a:noFill/>
              <a:ln>
                <a:noFill/>
              </a:ln>
            </p:spPr>
          </p:pic>
          <p:sp>
            <p:nvSpPr>
              <p:cNvPr id="100" name="מחבר ישר 99"/>
              <p:cNvSpPr/>
              <p:nvPr/>
            </p:nvSpPr>
            <p:spPr>
              <a:xfrm>
                <a:off x="696600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7312320" y="4054680"/>
              <a:ext cx="366480" cy="517680"/>
              <a:chOff x="7312320" y="4054680"/>
              <a:chExt cx="366480" cy="517680"/>
            </a:xfrm>
          </p:grpSpPr>
          <p:pic>
            <p:nvPicPr>
              <p:cNvPr id="102" name="תמונה 101"/>
              <p:cNvPicPr>
                <a:picLocks noChangeAspect="1"/>
              </p:cNvPicPr>
              <p:nvPr/>
            </p:nvPicPr>
            <p:blipFill>
              <a:blip r:embed="rId5">
                <a:lum/>
                <a:alphaModFix/>
              </a:blip>
              <a:srcRect/>
              <a:stretch>
                <a:fillRect/>
              </a:stretch>
            </p:blipFill>
            <p:spPr>
              <a:xfrm>
                <a:off x="7312320" y="4054680"/>
                <a:ext cx="366480" cy="366119"/>
              </a:xfrm>
              <a:prstGeom prst="rect">
                <a:avLst/>
              </a:prstGeom>
              <a:noFill/>
              <a:ln>
                <a:noFill/>
              </a:ln>
            </p:spPr>
          </p:pic>
          <p:sp>
            <p:nvSpPr>
              <p:cNvPr id="103" name="מחבר ישר 102"/>
              <p:cNvSpPr/>
              <p:nvPr/>
            </p:nvSpPr>
            <p:spPr>
              <a:xfrm>
                <a:off x="7494120" y="4286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4" name="קבוצה 103"/>
            <p:cNvGrpSpPr/>
            <p:nvPr/>
          </p:nvGrpSpPr>
          <p:grpSpPr>
            <a:xfrm>
              <a:off x="7312320" y="3600720"/>
              <a:ext cx="366480" cy="517680"/>
              <a:chOff x="7312320" y="3600720"/>
              <a:chExt cx="366480" cy="517680"/>
            </a:xfrm>
          </p:grpSpPr>
          <p:pic>
            <p:nvPicPr>
              <p:cNvPr id="105" name="תמונה 104"/>
              <p:cNvPicPr>
                <a:picLocks noChangeAspect="1"/>
              </p:cNvPicPr>
              <p:nvPr/>
            </p:nvPicPr>
            <p:blipFill>
              <a:blip r:embed="rId5">
                <a:lum/>
                <a:alphaModFix/>
              </a:blip>
              <a:srcRect/>
              <a:stretch>
                <a:fillRect/>
              </a:stretch>
            </p:blipFill>
            <p:spPr>
              <a:xfrm>
                <a:off x="7312320" y="3600720"/>
                <a:ext cx="366480" cy="366480"/>
              </a:xfrm>
              <a:prstGeom prst="rect">
                <a:avLst/>
              </a:prstGeom>
              <a:noFill/>
              <a:ln>
                <a:noFill/>
              </a:ln>
            </p:spPr>
          </p:pic>
          <p:sp>
            <p:nvSpPr>
              <p:cNvPr id="106" name="מחבר ישר 105"/>
              <p:cNvSpPr/>
              <p:nvPr/>
            </p:nvSpPr>
            <p:spPr>
              <a:xfrm>
                <a:off x="7494120"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7678800" y="4054680"/>
              <a:ext cx="514440" cy="564840"/>
              <a:chOff x="7678800" y="4054680"/>
              <a:chExt cx="514440" cy="564840"/>
            </a:xfrm>
          </p:grpSpPr>
          <p:pic>
            <p:nvPicPr>
              <p:cNvPr id="108" name="תמונה 107"/>
              <p:cNvPicPr>
                <a:picLocks noChangeAspect="1"/>
              </p:cNvPicPr>
              <p:nvPr/>
            </p:nvPicPr>
            <p:blipFill>
              <a:blip r:embed="rId4">
                <a:lum/>
                <a:alphaModFix/>
              </a:blip>
              <a:srcRect/>
              <a:stretch>
                <a:fillRect/>
              </a:stretch>
            </p:blipFill>
            <p:spPr>
              <a:xfrm>
                <a:off x="7826760" y="4054680"/>
                <a:ext cx="366480" cy="366119"/>
              </a:xfrm>
              <a:prstGeom prst="rect">
                <a:avLst/>
              </a:prstGeom>
              <a:noFill/>
              <a:ln>
                <a:noFill/>
              </a:ln>
            </p:spPr>
          </p:pic>
          <p:sp>
            <p:nvSpPr>
              <p:cNvPr id="109" name="מחבר ישר 108"/>
              <p:cNvSpPr/>
              <p:nvPr/>
            </p:nvSpPr>
            <p:spPr>
              <a:xfrm flipH="1">
                <a:off x="7678800" y="4286520"/>
                <a:ext cx="329759"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7826760" y="3600720"/>
              <a:ext cx="366480" cy="517680"/>
              <a:chOff x="7826760" y="3600720"/>
              <a:chExt cx="366480" cy="517680"/>
            </a:xfrm>
          </p:grpSpPr>
          <p:pic>
            <p:nvPicPr>
              <p:cNvPr id="111" name="תמונה 110"/>
              <p:cNvPicPr>
                <a:picLocks noChangeAspect="1"/>
              </p:cNvPicPr>
              <p:nvPr/>
            </p:nvPicPr>
            <p:blipFill>
              <a:blip r:embed="rId4">
                <a:lum/>
                <a:alphaModFix/>
              </a:blip>
              <a:srcRect/>
              <a:stretch>
                <a:fillRect/>
              </a:stretch>
            </p:blipFill>
            <p:spPr>
              <a:xfrm>
                <a:off x="7826760" y="3600720"/>
                <a:ext cx="366480" cy="366480"/>
              </a:xfrm>
              <a:prstGeom prst="rect">
                <a:avLst/>
              </a:prstGeom>
              <a:noFill/>
              <a:ln>
                <a:noFill/>
              </a:ln>
            </p:spPr>
          </p:pic>
          <p:sp>
            <p:nvSpPr>
              <p:cNvPr id="112" name="מחבר ישר 111"/>
              <p:cNvSpPr/>
              <p:nvPr/>
            </p:nvSpPr>
            <p:spPr>
              <a:xfrm>
                <a:off x="800855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7312320" y="3168720"/>
              <a:ext cx="366480" cy="517679"/>
              <a:chOff x="7312320" y="3168720"/>
              <a:chExt cx="366480" cy="517679"/>
            </a:xfrm>
          </p:grpSpPr>
          <p:pic>
            <p:nvPicPr>
              <p:cNvPr id="114" name="תמונה 113"/>
              <p:cNvPicPr>
                <a:picLocks noChangeAspect="1"/>
              </p:cNvPicPr>
              <p:nvPr/>
            </p:nvPicPr>
            <p:blipFill>
              <a:blip r:embed="rId5">
                <a:lum/>
                <a:alphaModFix/>
              </a:blip>
              <a:srcRect/>
              <a:stretch>
                <a:fillRect/>
              </a:stretch>
            </p:blipFill>
            <p:spPr>
              <a:xfrm>
                <a:off x="7312320" y="3168720"/>
                <a:ext cx="366480" cy="366480"/>
              </a:xfrm>
              <a:prstGeom prst="rect">
                <a:avLst/>
              </a:prstGeom>
              <a:noFill/>
              <a:ln>
                <a:noFill/>
              </a:ln>
            </p:spPr>
          </p:pic>
          <p:sp>
            <p:nvSpPr>
              <p:cNvPr id="115" name="מחבר ישר 114"/>
              <p:cNvSpPr/>
              <p:nvPr/>
            </p:nvSpPr>
            <p:spPr>
              <a:xfrm>
                <a:off x="7494120" y="34005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17" name="מציין מיקום של מספר שקופית 11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68</a:t>
            </a:fld>
            <a:endParaRPr lang="he-IL">
              <a:solidFill>
                <a:prstClr val="black"/>
              </a:solidFill>
            </a:endParaRPr>
          </a:p>
        </p:txBody>
      </p:sp>
    </p:spTree>
    <p:extLst>
      <p:ext uri="{BB962C8B-B14F-4D97-AF65-F5344CB8AC3E}">
        <p14:creationId xmlns:p14="http://schemas.microsoft.com/office/powerpoint/2010/main" val="194224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10" name="קבוצה 9"/>
          <p:cNvGrpSpPr/>
          <p:nvPr/>
        </p:nvGrpSpPr>
        <p:grpSpPr>
          <a:xfrm>
            <a:off x="6503906" y="4769782"/>
            <a:ext cx="829440" cy="1244291"/>
            <a:chOff x="5490000" y="5257800"/>
            <a:chExt cx="914400" cy="1371600"/>
          </a:xfrm>
        </p:grpSpPr>
        <p:sp>
          <p:nvSpPr>
            <p:cNvPr id="11" name="מחבר ישר 10"/>
            <p:cNvSpPr/>
            <p:nvPr/>
          </p:nvSpPr>
          <p:spPr>
            <a:xfrm>
              <a:off x="5947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947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718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490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947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718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771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8262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881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6013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6065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120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1758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718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20912" y="2903345"/>
            <a:ext cx="1036801" cy="207382"/>
            <a:chOff x="1650239" y="3200400"/>
            <a:chExt cx="1143001" cy="228600"/>
          </a:xfrm>
        </p:grpSpPr>
        <p:sp>
          <p:nvSpPr>
            <p:cNvPr id="27" name="מלבן 26"/>
            <p:cNvSpPr/>
            <p:nvPr/>
          </p:nvSpPr>
          <p:spPr>
            <a:xfrm>
              <a:off x="165023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6348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38345" y="4518310"/>
            <a:ext cx="1157625" cy="207382"/>
            <a:chOff x="1007999" y="4980600"/>
            <a:chExt cx="1276201" cy="228600"/>
          </a:xfrm>
        </p:grpSpPr>
        <p:sp>
          <p:nvSpPr>
            <p:cNvPr id="30" name="מלבן 29"/>
            <p:cNvSpPr/>
            <p:nvPr/>
          </p:nvSpPr>
          <p:spPr>
            <a:xfrm>
              <a:off x="1007999" y="4980600"/>
              <a:ext cx="91440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31" name="מחבר ישר 30"/>
            <p:cNvSpPr/>
            <p:nvPr/>
          </p:nvSpPr>
          <p:spPr>
            <a:xfrm>
              <a:off x="1931759" y="5142240"/>
              <a:ext cx="35244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249824" y="4928501"/>
            <a:ext cx="829113" cy="207382"/>
            <a:chOff x="1902600" y="5432760"/>
            <a:chExt cx="914039" cy="228600"/>
          </a:xfrm>
        </p:grpSpPr>
        <p:sp>
          <p:nvSpPr>
            <p:cNvPr id="33" name="מלבן 32"/>
            <p:cNvSpPr/>
            <p:nvPr/>
          </p:nvSpPr>
          <p:spPr>
            <a:xfrm>
              <a:off x="1902600" y="5432760"/>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4" name="מחבר ישר 33"/>
            <p:cNvSpPr/>
            <p:nvPr/>
          </p:nvSpPr>
          <p:spPr>
            <a:xfrm>
              <a:off x="2486880" y="55569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563314" y="2874606"/>
            <a:ext cx="1278120" cy="3182575"/>
            <a:chOff x="2248200" y="3168720"/>
            <a:chExt cx="1409039" cy="3508200"/>
          </a:xfrm>
        </p:grpSpPr>
        <p:grpSp>
          <p:nvGrpSpPr>
            <p:cNvPr id="36" name="קבוצה 35"/>
            <p:cNvGrpSpPr/>
            <p:nvPr/>
          </p:nvGrpSpPr>
          <p:grpSpPr>
            <a:xfrm>
              <a:off x="2775960" y="5402880"/>
              <a:ext cx="366480" cy="517679"/>
              <a:chOff x="2775960" y="5402880"/>
              <a:chExt cx="366480" cy="517679"/>
            </a:xfrm>
          </p:grpSpPr>
          <p:pic>
            <p:nvPicPr>
              <p:cNvPr id="37" name="תמונה 36"/>
              <p:cNvPicPr>
                <a:picLocks noChangeAspect="1"/>
              </p:cNvPicPr>
              <p:nvPr/>
            </p:nvPicPr>
            <p:blipFill>
              <a:blip r:embed="rId3">
                <a:lum/>
                <a:alphaModFix/>
              </a:blip>
              <a:srcRect/>
              <a:stretch>
                <a:fillRect/>
              </a:stretch>
            </p:blipFill>
            <p:spPr>
              <a:xfrm>
                <a:off x="2775960" y="5402880"/>
                <a:ext cx="366480" cy="366480"/>
              </a:xfrm>
              <a:prstGeom prst="rect">
                <a:avLst/>
              </a:prstGeom>
              <a:noFill/>
              <a:ln>
                <a:noFill/>
              </a:ln>
            </p:spPr>
          </p:pic>
          <p:sp>
            <p:nvSpPr>
              <p:cNvPr id="38" name="מחבר ישר 37"/>
              <p:cNvSpPr/>
              <p:nvPr/>
            </p:nvSpPr>
            <p:spPr>
              <a:xfrm>
                <a:off x="2957759" y="563472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2775960" y="5856839"/>
              <a:ext cx="366480" cy="517681"/>
              <a:chOff x="2775960" y="5856839"/>
              <a:chExt cx="366480" cy="517681"/>
            </a:xfrm>
          </p:grpSpPr>
          <p:pic>
            <p:nvPicPr>
              <p:cNvPr id="40" name="תמונה 39"/>
              <p:cNvPicPr>
                <a:picLocks noChangeAspect="1"/>
              </p:cNvPicPr>
              <p:nvPr/>
            </p:nvPicPr>
            <p:blipFill>
              <a:blip r:embed="rId3">
                <a:lum/>
                <a:alphaModFix/>
              </a:blip>
              <a:srcRect/>
              <a:stretch>
                <a:fillRect/>
              </a:stretch>
            </p:blipFill>
            <p:spPr>
              <a:xfrm>
                <a:off x="2775960" y="5856839"/>
                <a:ext cx="366480" cy="366119"/>
              </a:xfrm>
              <a:prstGeom prst="rect">
                <a:avLst/>
              </a:prstGeom>
              <a:noFill/>
              <a:ln>
                <a:noFill/>
              </a:ln>
            </p:spPr>
          </p:pic>
          <p:sp>
            <p:nvSpPr>
              <p:cNvPr id="41" name="מחבר ישר 40"/>
              <p:cNvSpPr/>
              <p:nvPr/>
            </p:nvSpPr>
            <p:spPr>
              <a:xfrm>
                <a:off x="2957759" y="60886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42" name="תמונה 41"/>
            <p:cNvPicPr>
              <a:picLocks noChangeAspect="1"/>
            </p:cNvPicPr>
            <p:nvPr/>
          </p:nvPicPr>
          <p:blipFill>
            <a:blip r:embed="rId3">
              <a:lum/>
              <a:alphaModFix/>
            </a:blip>
            <a:srcRect/>
            <a:stretch>
              <a:fillRect/>
            </a:stretch>
          </p:blipFill>
          <p:spPr>
            <a:xfrm>
              <a:off x="2775960" y="6310440"/>
              <a:ext cx="366480" cy="366480"/>
            </a:xfrm>
            <a:prstGeom prst="rect">
              <a:avLst/>
            </a:prstGeom>
            <a:noFill/>
            <a:ln>
              <a:noFill/>
            </a:ln>
          </p:spPr>
        </p:pic>
        <p:grpSp>
          <p:nvGrpSpPr>
            <p:cNvPr id="43" name="קבוצה 42"/>
            <p:cNvGrpSpPr/>
            <p:nvPr/>
          </p:nvGrpSpPr>
          <p:grpSpPr>
            <a:xfrm>
              <a:off x="2775960" y="4949279"/>
              <a:ext cx="366480" cy="517681"/>
              <a:chOff x="2775960" y="4949279"/>
              <a:chExt cx="366480" cy="517681"/>
            </a:xfrm>
          </p:grpSpPr>
          <p:pic>
            <p:nvPicPr>
              <p:cNvPr id="44" name="תמונה 43"/>
              <p:cNvPicPr>
                <a:picLocks noChangeAspect="1"/>
              </p:cNvPicPr>
              <p:nvPr/>
            </p:nvPicPr>
            <p:blipFill>
              <a:blip r:embed="rId3">
                <a:lum/>
                <a:alphaModFix/>
              </a:blip>
              <a:srcRect/>
              <a:stretch>
                <a:fillRect/>
              </a:stretch>
            </p:blipFill>
            <p:spPr>
              <a:xfrm>
                <a:off x="2775960" y="4949279"/>
                <a:ext cx="366480" cy="366119"/>
              </a:xfrm>
              <a:prstGeom prst="rect">
                <a:avLst/>
              </a:prstGeom>
              <a:noFill/>
              <a:ln>
                <a:noFill/>
              </a:ln>
            </p:spPr>
          </p:pic>
          <p:sp>
            <p:nvSpPr>
              <p:cNvPr id="45" name="מחבר ישר 44"/>
              <p:cNvSpPr/>
              <p:nvPr/>
            </p:nvSpPr>
            <p:spPr>
              <a:xfrm>
                <a:off x="2957759" y="51811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775960" y="4495320"/>
              <a:ext cx="366480" cy="517680"/>
              <a:chOff x="2775960" y="4495320"/>
              <a:chExt cx="366480" cy="517680"/>
            </a:xfrm>
          </p:grpSpPr>
          <p:pic>
            <p:nvPicPr>
              <p:cNvPr id="47" name="תמונה 46"/>
              <p:cNvPicPr>
                <a:picLocks noChangeAspect="1"/>
              </p:cNvPicPr>
              <p:nvPr/>
            </p:nvPicPr>
            <p:blipFill>
              <a:blip r:embed="rId3">
                <a:lum/>
                <a:alphaModFix/>
              </a:blip>
              <a:srcRect/>
              <a:stretch>
                <a:fillRect/>
              </a:stretch>
            </p:blipFill>
            <p:spPr>
              <a:xfrm>
                <a:off x="2775960" y="4495320"/>
                <a:ext cx="366480" cy="366480"/>
              </a:xfrm>
              <a:prstGeom prst="rect">
                <a:avLst/>
              </a:prstGeom>
              <a:noFill/>
              <a:ln>
                <a:noFill/>
              </a:ln>
            </p:spPr>
          </p:pic>
          <p:sp>
            <p:nvSpPr>
              <p:cNvPr id="48" name="מחבר ישר 47"/>
              <p:cNvSpPr/>
              <p:nvPr/>
            </p:nvSpPr>
            <p:spPr>
              <a:xfrm>
                <a:off x="2957759"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49" name="תמונה 48"/>
            <p:cNvPicPr>
              <a:picLocks noChangeAspect="1"/>
            </p:cNvPicPr>
            <p:nvPr/>
          </p:nvPicPr>
          <p:blipFill>
            <a:blip r:embed="rId3">
              <a:lum/>
              <a:alphaModFix/>
            </a:blip>
            <a:srcRect/>
            <a:stretch>
              <a:fillRect/>
            </a:stretch>
          </p:blipFill>
          <p:spPr>
            <a:xfrm>
              <a:off x="2248200" y="4949279"/>
              <a:ext cx="366480" cy="366119"/>
            </a:xfrm>
            <a:prstGeom prst="rect">
              <a:avLst/>
            </a:prstGeom>
            <a:noFill/>
            <a:ln>
              <a:noFill/>
            </a:ln>
          </p:spPr>
        </p:pic>
        <p:sp>
          <p:nvSpPr>
            <p:cNvPr id="50" name="מחבר ישר 49"/>
            <p:cNvSpPr/>
            <p:nvPr/>
          </p:nvSpPr>
          <p:spPr>
            <a:xfrm>
              <a:off x="2430000" y="5181120"/>
              <a:ext cx="33588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1" name="קבוצה 50"/>
            <p:cNvGrpSpPr/>
            <p:nvPr/>
          </p:nvGrpSpPr>
          <p:grpSpPr>
            <a:xfrm>
              <a:off x="2248200" y="4495320"/>
              <a:ext cx="366480" cy="517680"/>
              <a:chOff x="2248200" y="4495320"/>
              <a:chExt cx="366480" cy="517680"/>
            </a:xfrm>
          </p:grpSpPr>
          <p:pic>
            <p:nvPicPr>
              <p:cNvPr id="52" name="תמונה 51"/>
              <p:cNvPicPr>
                <a:picLocks noChangeAspect="1"/>
              </p:cNvPicPr>
              <p:nvPr/>
            </p:nvPicPr>
            <p:blipFill>
              <a:blip r:embed="rId3">
                <a:lum/>
                <a:alphaModFix/>
              </a:blip>
              <a:srcRect/>
              <a:stretch>
                <a:fillRect/>
              </a:stretch>
            </p:blipFill>
            <p:spPr>
              <a:xfrm>
                <a:off x="2248200" y="4495320"/>
                <a:ext cx="366480" cy="366480"/>
              </a:xfrm>
              <a:prstGeom prst="rect">
                <a:avLst/>
              </a:prstGeom>
              <a:noFill/>
              <a:ln>
                <a:noFill/>
              </a:ln>
            </p:spPr>
          </p:pic>
          <p:sp>
            <p:nvSpPr>
              <p:cNvPr id="53" name="מחבר ישר 52"/>
              <p:cNvSpPr/>
              <p:nvPr/>
            </p:nvSpPr>
            <p:spPr>
              <a:xfrm>
                <a:off x="243000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4" name="קבוצה 53"/>
            <p:cNvGrpSpPr/>
            <p:nvPr/>
          </p:nvGrpSpPr>
          <p:grpSpPr>
            <a:xfrm>
              <a:off x="2776320" y="4054680"/>
              <a:ext cx="366480" cy="517680"/>
              <a:chOff x="2776320" y="4054680"/>
              <a:chExt cx="366480" cy="517680"/>
            </a:xfrm>
          </p:grpSpPr>
          <p:pic>
            <p:nvPicPr>
              <p:cNvPr id="55" name="תמונה 54"/>
              <p:cNvPicPr>
                <a:picLocks noChangeAspect="1"/>
              </p:cNvPicPr>
              <p:nvPr/>
            </p:nvPicPr>
            <p:blipFill>
              <a:blip r:embed="rId4">
                <a:lum/>
                <a:alphaModFix/>
              </a:blip>
              <a:srcRect/>
              <a:stretch>
                <a:fillRect/>
              </a:stretch>
            </p:blipFill>
            <p:spPr>
              <a:xfrm>
                <a:off x="2776320" y="4054680"/>
                <a:ext cx="366480" cy="366119"/>
              </a:xfrm>
              <a:prstGeom prst="rect">
                <a:avLst/>
              </a:prstGeom>
              <a:noFill/>
              <a:ln>
                <a:noFill/>
              </a:ln>
            </p:spPr>
          </p:pic>
          <p:sp>
            <p:nvSpPr>
              <p:cNvPr id="56" name="מחבר ישר 55"/>
              <p:cNvSpPr/>
              <p:nvPr/>
            </p:nvSpPr>
            <p:spPr>
              <a:xfrm>
                <a:off x="2958119" y="4286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7" name="קבוצה 56"/>
            <p:cNvGrpSpPr/>
            <p:nvPr/>
          </p:nvGrpSpPr>
          <p:grpSpPr>
            <a:xfrm>
              <a:off x="2776320" y="3600720"/>
              <a:ext cx="366480" cy="517680"/>
              <a:chOff x="2776320" y="3600720"/>
              <a:chExt cx="366480" cy="517680"/>
            </a:xfrm>
          </p:grpSpPr>
          <p:pic>
            <p:nvPicPr>
              <p:cNvPr id="58" name="תמונה 57"/>
              <p:cNvPicPr>
                <a:picLocks noChangeAspect="1"/>
              </p:cNvPicPr>
              <p:nvPr/>
            </p:nvPicPr>
            <p:blipFill>
              <a:blip r:embed="rId4">
                <a:lum/>
                <a:alphaModFix/>
              </a:blip>
              <a:srcRect/>
              <a:stretch>
                <a:fillRect/>
              </a:stretch>
            </p:blipFill>
            <p:spPr>
              <a:xfrm>
                <a:off x="2776320" y="3600720"/>
                <a:ext cx="366480" cy="366480"/>
              </a:xfrm>
              <a:prstGeom prst="rect">
                <a:avLst/>
              </a:prstGeom>
              <a:noFill/>
              <a:ln>
                <a:noFill/>
              </a:ln>
            </p:spPr>
          </p:pic>
          <p:sp>
            <p:nvSpPr>
              <p:cNvPr id="59" name="מחבר ישר 58"/>
              <p:cNvSpPr/>
              <p:nvPr/>
            </p:nvSpPr>
            <p:spPr>
              <a:xfrm>
                <a:off x="295811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0" name="קבוצה 59"/>
            <p:cNvGrpSpPr/>
            <p:nvPr/>
          </p:nvGrpSpPr>
          <p:grpSpPr>
            <a:xfrm>
              <a:off x="3142799" y="4054680"/>
              <a:ext cx="514440" cy="564840"/>
              <a:chOff x="3142799" y="4054680"/>
              <a:chExt cx="514440" cy="564840"/>
            </a:xfrm>
          </p:grpSpPr>
          <p:pic>
            <p:nvPicPr>
              <p:cNvPr id="61" name="תמונה 60"/>
              <p:cNvPicPr>
                <a:picLocks noChangeAspect="1"/>
              </p:cNvPicPr>
              <p:nvPr/>
            </p:nvPicPr>
            <p:blipFill>
              <a:blip r:embed="rId5">
                <a:lum/>
                <a:alphaModFix/>
              </a:blip>
              <a:srcRect/>
              <a:stretch>
                <a:fillRect/>
              </a:stretch>
            </p:blipFill>
            <p:spPr>
              <a:xfrm>
                <a:off x="3290759" y="4054680"/>
                <a:ext cx="366480" cy="366119"/>
              </a:xfrm>
              <a:prstGeom prst="rect">
                <a:avLst/>
              </a:prstGeom>
              <a:noFill/>
              <a:ln>
                <a:noFill/>
              </a:ln>
            </p:spPr>
          </p:pic>
          <p:sp>
            <p:nvSpPr>
              <p:cNvPr id="62" name="מחבר ישר 61"/>
              <p:cNvSpPr/>
              <p:nvPr/>
            </p:nvSpPr>
            <p:spPr>
              <a:xfrm flipH="1">
                <a:off x="3142799" y="4286520"/>
                <a:ext cx="329760"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3" name="קבוצה 62"/>
            <p:cNvGrpSpPr/>
            <p:nvPr/>
          </p:nvGrpSpPr>
          <p:grpSpPr>
            <a:xfrm>
              <a:off x="3290759" y="3600720"/>
              <a:ext cx="366480" cy="517680"/>
              <a:chOff x="3290759" y="3600720"/>
              <a:chExt cx="366480" cy="517680"/>
            </a:xfrm>
          </p:grpSpPr>
          <p:pic>
            <p:nvPicPr>
              <p:cNvPr id="64" name="תמונה 63"/>
              <p:cNvPicPr>
                <a:picLocks noChangeAspect="1"/>
              </p:cNvPicPr>
              <p:nvPr/>
            </p:nvPicPr>
            <p:blipFill>
              <a:blip r:embed="rId5">
                <a:lum/>
                <a:alphaModFix/>
              </a:blip>
              <a:srcRect/>
              <a:stretch>
                <a:fillRect/>
              </a:stretch>
            </p:blipFill>
            <p:spPr>
              <a:xfrm>
                <a:off x="3290759" y="3600720"/>
                <a:ext cx="366480" cy="366480"/>
              </a:xfrm>
              <a:prstGeom prst="rect">
                <a:avLst/>
              </a:prstGeom>
              <a:noFill/>
              <a:ln>
                <a:noFill/>
              </a:ln>
            </p:spPr>
          </p:pic>
          <p:sp>
            <p:nvSpPr>
              <p:cNvPr id="65" name="מחבר ישר 64"/>
              <p:cNvSpPr/>
              <p:nvPr/>
            </p:nvSpPr>
            <p:spPr>
              <a:xfrm>
                <a:off x="347255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6" name="קבוצה 65"/>
            <p:cNvGrpSpPr/>
            <p:nvPr/>
          </p:nvGrpSpPr>
          <p:grpSpPr>
            <a:xfrm>
              <a:off x="2776320" y="3168720"/>
              <a:ext cx="366480" cy="517679"/>
              <a:chOff x="2776320" y="3168720"/>
              <a:chExt cx="366480" cy="517679"/>
            </a:xfrm>
          </p:grpSpPr>
          <p:pic>
            <p:nvPicPr>
              <p:cNvPr id="67" name="תמונה 66"/>
              <p:cNvPicPr>
                <a:picLocks noChangeAspect="1"/>
              </p:cNvPicPr>
              <p:nvPr/>
            </p:nvPicPr>
            <p:blipFill>
              <a:blip r:embed="rId4">
                <a:lum/>
                <a:alphaModFix/>
              </a:blip>
              <a:srcRect/>
              <a:stretch>
                <a:fillRect/>
              </a:stretch>
            </p:blipFill>
            <p:spPr>
              <a:xfrm>
                <a:off x="2776320" y="3168720"/>
                <a:ext cx="366480" cy="366480"/>
              </a:xfrm>
              <a:prstGeom prst="rect">
                <a:avLst/>
              </a:prstGeom>
              <a:noFill/>
              <a:ln>
                <a:noFill/>
              </a:ln>
            </p:spPr>
          </p:pic>
          <p:sp>
            <p:nvSpPr>
              <p:cNvPr id="68" name="מחבר ישר 67"/>
              <p:cNvSpPr/>
              <p:nvPr/>
            </p:nvSpPr>
            <p:spPr>
              <a:xfrm>
                <a:off x="2958119" y="34005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7677858" y="2874933"/>
            <a:ext cx="1278121" cy="3182575"/>
            <a:chOff x="6784200" y="3169080"/>
            <a:chExt cx="1409040" cy="3508200"/>
          </a:xfrm>
        </p:grpSpPr>
        <p:grpSp>
          <p:nvGrpSpPr>
            <p:cNvPr id="70" name="קבוצה 69"/>
            <p:cNvGrpSpPr/>
            <p:nvPr/>
          </p:nvGrpSpPr>
          <p:grpSpPr>
            <a:xfrm>
              <a:off x="7311960" y="5403240"/>
              <a:ext cx="366480" cy="517680"/>
              <a:chOff x="7311960" y="5403240"/>
              <a:chExt cx="366480" cy="517680"/>
            </a:xfrm>
          </p:grpSpPr>
          <p:pic>
            <p:nvPicPr>
              <p:cNvPr id="71" name="תמונה 70"/>
              <p:cNvPicPr>
                <a:picLocks noChangeAspect="1"/>
              </p:cNvPicPr>
              <p:nvPr/>
            </p:nvPicPr>
            <p:blipFill>
              <a:blip r:embed="rId3">
                <a:lum/>
                <a:alphaModFix/>
              </a:blip>
              <a:srcRect/>
              <a:stretch>
                <a:fillRect/>
              </a:stretch>
            </p:blipFill>
            <p:spPr>
              <a:xfrm>
                <a:off x="7311960" y="5403240"/>
                <a:ext cx="366480" cy="366480"/>
              </a:xfrm>
              <a:prstGeom prst="rect">
                <a:avLst/>
              </a:prstGeom>
              <a:noFill/>
              <a:ln>
                <a:noFill/>
              </a:ln>
            </p:spPr>
          </p:pic>
          <p:sp>
            <p:nvSpPr>
              <p:cNvPr id="72" name="מחבר ישר 71"/>
              <p:cNvSpPr/>
              <p:nvPr/>
            </p:nvSpPr>
            <p:spPr>
              <a:xfrm>
                <a:off x="7493760" y="56350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7311960" y="5857200"/>
              <a:ext cx="366480" cy="517679"/>
              <a:chOff x="7311960" y="5857200"/>
              <a:chExt cx="366480" cy="517679"/>
            </a:xfrm>
          </p:grpSpPr>
          <p:pic>
            <p:nvPicPr>
              <p:cNvPr id="74" name="תמונה 73"/>
              <p:cNvPicPr>
                <a:picLocks noChangeAspect="1"/>
              </p:cNvPicPr>
              <p:nvPr/>
            </p:nvPicPr>
            <p:blipFill>
              <a:blip r:embed="rId3">
                <a:lum/>
                <a:alphaModFix/>
              </a:blip>
              <a:srcRect/>
              <a:stretch>
                <a:fillRect/>
              </a:stretch>
            </p:blipFill>
            <p:spPr>
              <a:xfrm>
                <a:off x="7311960" y="5857200"/>
                <a:ext cx="366480" cy="366119"/>
              </a:xfrm>
              <a:prstGeom prst="rect">
                <a:avLst/>
              </a:prstGeom>
              <a:noFill/>
              <a:ln>
                <a:noFill/>
              </a:ln>
            </p:spPr>
          </p:pic>
          <p:sp>
            <p:nvSpPr>
              <p:cNvPr id="75" name="מחבר ישר 74"/>
              <p:cNvSpPr/>
              <p:nvPr/>
            </p:nvSpPr>
            <p:spPr>
              <a:xfrm>
                <a:off x="7493760" y="608904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6" name="תמונה 75"/>
            <p:cNvPicPr>
              <a:picLocks noChangeAspect="1"/>
            </p:cNvPicPr>
            <p:nvPr/>
          </p:nvPicPr>
          <p:blipFill>
            <a:blip r:embed="rId3">
              <a:lum/>
              <a:alphaModFix/>
            </a:blip>
            <a:srcRect/>
            <a:stretch>
              <a:fillRect/>
            </a:stretch>
          </p:blipFill>
          <p:spPr>
            <a:xfrm>
              <a:off x="7311960" y="6310800"/>
              <a:ext cx="366480" cy="366480"/>
            </a:xfrm>
            <a:prstGeom prst="rect">
              <a:avLst/>
            </a:prstGeom>
            <a:noFill/>
            <a:ln>
              <a:noFill/>
            </a:ln>
          </p:spPr>
        </p:pic>
        <p:grpSp>
          <p:nvGrpSpPr>
            <p:cNvPr id="77" name="קבוצה 76"/>
            <p:cNvGrpSpPr/>
            <p:nvPr/>
          </p:nvGrpSpPr>
          <p:grpSpPr>
            <a:xfrm>
              <a:off x="7311960" y="4949640"/>
              <a:ext cx="366480" cy="517680"/>
              <a:chOff x="7311960" y="4949640"/>
              <a:chExt cx="366480" cy="517680"/>
            </a:xfrm>
          </p:grpSpPr>
          <p:pic>
            <p:nvPicPr>
              <p:cNvPr id="78" name="תמונה 77"/>
              <p:cNvPicPr>
                <a:picLocks noChangeAspect="1"/>
              </p:cNvPicPr>
              <p:nvPr/>
            </p:nvPicPr>
            <p:blipFill>
              <a:blip r:embed="rId3">
                <a:lum/>
                <a:alphaModFix/>
              </a:blip>
              <a:srcRect/>
              <a:stretch>
                <a:fillRect/>
              </a:stretch>
            </p:blipFill>
            <p:spPr>
              <a:xfrm>
                <a:off x="7311960" y="4949640"/>
                <a:ext cx="366480" cy="366119"/>
              </a:xfrm>
              <a:prstGeom prst="rect">
                <a:avLst/>
              </a:prstGeom>
              <a:noFill/>
              <a:ln>
                <a:noFill/>
              </a:ln>
            </p:spPr>
          </p:pic>
          <p:sp>
            <p:nvSpPr>
              <p:cNvPr id="79" name="מחבר ישר 78"/>
              <p:cNvSpPr/>
              <p:nvPr/>
            </p:nvSpPr>
            <p:spPr>
              <a:xfrm>
                <a:off x="7493760" y="51814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7311960" y="4495680"/>
              <a:ext cx="366480" cy="517680"/>
              <a:chOff x="7311960" y="4495680"/>
              <a:chExt cx="366480" cy="517680"/>
            </a:xfrm>
          </p:grpSpPr>
          <p:pic>
            <p:nvPicPr>
              <p:cNvPr id="81" name="תמונה 80"/>
              <p:cNvPicPr>
                <a:picLocks noChangeAspect="1"/>
              </p:cNvPicPr>
              <p:nvPr/>
            </p:nvPicPr>
            <p:blipFill>
              <a:blip r:embed="rId3">
                <a:lum/>
                <a:alphaModFix/>
              </a:blip>
              <a:srcRect/>
              <a:stretch>
                <a:fillRect/>
              </a:stretch>
            </p:blipFill>
            <p:spPr>
              <a:xfrm>
                <a:off x="7311960" y="4495680"/>
                <a:ext cx="366480" cy="366480"/>
              </a:xfrm>
              <a:prstGeom prst="rect">
                <a:avLst/>
              </a:prstGeom>
              <a:noFill/>
              <a:ln>
                <a:noFill/>
              </a:ln>
            </p:spPr>
          </p:pic>
          <p:sp>
            <p:nvSpPr>
              <p:cNvPr id="82" name="מחבר ישר 81"/>
              <p:cNvSpPr/>
              <p:nvPr/>
            </p:nvSpPr>
            <p:spPr>
              <a:xfrm>
                <a:off x="7493760" y="4727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3" name="תמונה 82"/>
            <p:cNvPicPr>
              <a:picLocks noChangeAspect="1"/>
            </p:cNvPicPr>
            <p:nvPr/>
          </p:nvPicPr>
          <p:blipFill>
            <a:blip r:embed="rId3">
              <a:lum/>
              <a:alphaModFix/>
            </a:blip>
            <a:srcRect/>
            <a:stretch>
              <a:fillRect/>
            </a:stretch>
          </p:blipFill>
          <p:spPr>
            <a:xfrm>
              <a:off x="6784200" y="4949640"/>
              <a:ext cx="366480" cy="366119"/>
            </a:xfrm>
            <a:prstGeom prst="rect">
              <a:avLst/>
            </a:prstGeom>
            <a:noFill/>
            <a:ln>
              <a:noFill/>
            </a:ln>
          </p:spPr>
        </p:pic>
        <p:sp>
          <p:nvSpPr>
            <p:cNvPr id="84" name="מחבר ישר 83"/>
            <p:cNvSpPr/>
            <p:nvPr/>
          </p:nvSpPr>
          <p:spPr>
            <a:xfrm>
              <a:off x="6966000" y="5181480"/>
              <a:ext cx="335879"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6784200" y="4495680"/>
              <a:ext cx="366480" cy="517680"/>
              <a:chOff x="6784200" y="4495680"/>
              <a:chExt cx="366480" cy="517680"/>
            </a:xfrm>
          </p:grpSpPr>
          <p:pic>
            <p:nvPicPr>
              <p:cNvPr id="86" name="תמונה 85"/>
              <p:cNvPicPr>
                <a:picLocks noChangeAspect="1"/>
              </p:cNvPicPr>
              <p:nvPr/>
            </p:nvPicPr>
            <p:blipFill>
              <a:blip r:embed="rId3">
                <a:lum/>
                <a:alphaModFix/>
              </a:blip>
              <a:srcRect/>
              <a:stretch>
                <a:fillRect/>
              </a:stretch>
            </p:blipFill>
            <p:spPr>
              <a:xfrm>
                <a:off x="6784200" y="4495680"/>
                <a:ext cx="366480" cy="366480"/>
              </a:xfrm>
              <a:prstGeom prst="rect">
                <a:avLst/>
              </a:prstGeom>
              <a:noFill/>
              <a:ln>
                <a:noFill/>
              </a:ln>
            </p:spPr>
          </p:pic>
          <p:sp>
            <p:nvSpPr>
              <p:cNvPr id="87" name="מחבר ישר 86"/>
              <p:cNvSpPr/>
              <p:nvPr/>
            </p:nvSpPr>
            <p:spPr>
              <a:xfrm>
                <a:off x="6966000" y="4727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312320" y="4055039"/>
              <a:ext cx="366480" cy="517681"/>
              <a:chOff x="7312320" y="4055039"/>
              <a:chExt cx="366480" cy="517681"/>
            </a:xfrm>
          </p:grpSpPr>
          <p:pic>
            <p:nvPicPr>
              <p:cNvPr id="89" name="תמונה 88"/>
              <p:cNvPicPr>
                <a:picLocks noChangeAspect="1"/>
              </p:cNvPicPr>
              <p:nvPr/>
            </p:nvPicPr>
            <p:blipFill>
              <a:blip r:embed="rId4">
                <a:lum/>
                <a:alphaModFix/>
              </a:blip>
              <a:srcRect/>
              <a:stretch>
                <a:fillRect/>
              </a:stretch>
            </p:blipFill>
            <p:spPr>
              <a:xfrm>
                <a:off x="7312320" y="4055039"/>
                <a:ext cx="366480" cy="366119"/>
              </a:xfrm>
              <a:prstGeom prst="rect">
                <a:avLst/>
              </a:prstGeom>
              <a:noFill/>
              <a:ln>
                <a:noFill/>
              </a:ln>
            </p:spPr>
          </p:pic>
          <p:sp>
            <p:nvSpPr>
              <p:cNvPr id="90" name="מחבר ישר 89"/>
              <p:cNvSpPr/>
              <p:nvPr/>
            </p:nvSpPr>
            <p:spPr>
              <a:xfrm>
                <a:off x="7494120" y="42868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312320" y="3601080"/>
              <a:ext cx="366480" cy="517679"/>
              <a:chOff x="7312320" y="3601080"/>
              <a:chExt cx="366480" cy="517679"/>
            </a:xfrm>
          </p:grpSpPr>
          <p:pic>
            <p:nvPicPr>
              <p:cNvPr id="92" name="תמונה 91"/>
              <p:cNvPicPr>
                <a:picLocks noChangeAspect="1"/>
              </p:cNvPicPr>
              <p:nvPr/>
            </p:nvPicPr>
            <p:blipFill>
              <a:blip r:embed="rId4">
                <a:lum/>
                <a:alphaModFix/>
              </a:blip>
              <a:srcRect/>
              <a:stretch>
                <a:fillRect/>
              </a:stretch>
            </p:blipFill>
            <p:spPr>
              <a:xfrm>
                <a:off x="7312320" y="3601080"/>
                <a:ext cx="366480" cy="366480"/>
              </a:xfrm>
              <a:prstGeom prst="rect">
                <a:avLst/>
              </a:prstGeom>
              <a:noFill/>
              <a:ln>
                <a:noFill/>
              </a:ln>
            </p:spPr>
          </p:pic>
          <p:sp>
            <p:nvSpPr>
              <p:cNvPr id="93" name="מחבר ישר 92"/>
              <p:cNvSpPr/>
              <p:nvPr/>
            </p:nvSpPr>
            <p:spPr>
              <a:xfrm>
                <a:off x="7494120" y="3832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678800" y="4055039"/>
              <a:ext cx="514440" cy="564841"/>
              <a:chOff x="7678800" y="4055039"/>
              <a:chExt cx="514440" cy="564841"/>
            </a:xfrm>
          </p:grpSpPr>
          <p:pic>
            <p:nvPicPr>
              <p:cNvPr id="95" name="תמונה 94"/>
              <p:cNvPicPr>
                <a:picLocks noChangeAspect="1"/>
              </p:cNvPicPr>
              <p:nvPr/>
            </p:nvPicPr>
            <p:blipFill>
              <a:blip r:embed="rId5">
                <a:lum/>
                <a:alphaModFix/>
              </a:blip>
              <a:srcRect/>
              <a:stretch>
                <a:fillRect/>
              </a:stretch>
            </p:blipFill>
            <p:spPr>
              <a:xfrm>
                <a:off x="7826760" y="4055039"/>
                <a:ext cx="366480" cy="366119"/>
              </a:xfrm>
              <a:prstGeom prst="rect">
                <a:avLst/>
              </a:prstGeom>
              <a:noFill/>
              <a:ln>
                <a:noFill/>
              </a:ln>
            </p:spPr>
          </p:pic>
          <p:sp>
            <p:nvSpPr>
              <p:cNvPr id="96" name="מחבר ישר 95"/>
              <p:cNvSpPr/>
              <p:nvPr/>
            </p:nvSpPr>
            <p:spPr>
              <a:xfrm flipH="1">
                <a:off x="7678800" y="4286880"/>
                <a:ext cx="329759"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26760" y="3601080"/>
              <a:ext cx="366480" cy="517679"/>
              <a:chOff x="7826760" y="3601080"/>
              <a:chExt cx="366480" cy="517679"/>
            </a:xfrm>
          </p:grpSpPr>
          <p:pic>
            <p:nvPicPr>
              <p:cNvPr id="98" name="תמונה 97"/>
              <p:cNvPicPr>
                <a:picLocks noChangeAspect="1"/>
              </p:cNvPicPr>
              <p:nvPr/>
            </p:nvPicPr>
            <p:blipFill>
              <a:blip r:embed="rId5">
                <a:lum/>
                <a:alphaModFix/>
              </a:blip>
              <a:srcRect/>
              <a:stretch>
                <a:fillRect/>
              </a:stretch>
            </p:blipFill>
            <p:spPr>
              <a:xfrm>
                <a:off x="7826760" y="3601080"/>
                <a:ext cx="366480" cy="366480"/>
              </a:xfrm>
              <a:prstGeom prst="rect">
                <a:avLst/>
              </a:prstGeom>
              <a:noFill/>
              <a:ln>
                <a:noFill/>
              </a:ln>
            </p:spPr>
          </p:pic>
          <p:sp>
            <p:nvSpPr>
              <p:cNvPr id="99" name="מחבר ישר 98"/>
              <p:cNvSpPr/>
              <p:nvPr/>
            </p:nvSpPr>
            <p:spPr>
              <a:xfrm>
                <a:off x="8008559" y="3832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7312320" y="3169080"/>
              <a:ext cx="366480" cy="517679"/>
              <a:chOff x="7312320" y="3169080"/>
              <a:chExt cx="366480" cy="517679"/>
            </a:xfrm>
          </p:grpSpPr>
          <p:pic>
            <p:nvPicPr>
              <p:cNvPr id="101" name="תמונה 100"/>
              <p:cNvPicPr>
                <a:picLocks noChangeAspect="1"/>
              </p:cNvPicPr>
              <p:nvPr/>
            </p:nvPicPr>
            <p:blipFill>
              <a:blip r:embed="rId4">
                <a:lum/>
                <a:alphaModFix/>
              </a:blip>
              <a:srcRect/>
              <a:stretch>
                <a:fillRect/>
              </a:stretch>
            </p:blipFill>
            <p:spPr>
              <a:xfrm>
                <a:off x="7312320" y="3169080"/>
                <a:ext cx="366480" cy="366480"/>
              </a:xfrm>
              <a:prstGeom prst="rect">
                <a:avLst/>
              </a:prstGeom>
              <a:noFill/>
              <a:ln>
                <a:noFill/>
              </a:ln>
            </p:spPr>
          </p:pic>
          <p:sp>
            <p:nvSpPr>
              <p:cNvPr id="102" name="מחבר ישר 101"/>
              <p:cNvSpPr/>
              <p:nvPr/>
            </p:nvSpPr>
            <p:spPr>
              <a:xfrm>
                <a:off x="7494120" y="3400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03" name="קבוצה 102"/>
          <p:cNvGrpSpPr/>
          <p:nvPr/>
        </p:nvGrpSpPr>
        <p:grpSpPr>
          <a:xfrm>
            <a:off x="1971702" y="4145023"/>
            <a:ext cx="1620020" cy="207382"/>
            <a:chOff x="493560" y="4569120"/>
            <a:chExt cx="1785960" cy="228600"/>
          </a:xfrm>
        </p:grpSpPr>
        <p:sp>
          <p:nvSpPr>
            <p:cNvPr id="104" name="מלבן 103"/>
            <p:cNvSpPr/>
            <p:nvPr/>
          </p:nvSpPr>
          <p:spPr>
            <a:xfrm>
              <a:off x="49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05" name="מחבר ישר 104"/>
            <p:cNvSpPr/>
            <p:nvPr/>
          </p:nvSpPr>
          <p:spPr>
            <a:xfrm>
              <a:off x="194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7353594" y="4977816"/>
            <a:ext cx="829113" cy="207382"/>
            <a:chOff x="6426720" y="5487120"/>
            <a:chExt cx="914040" cy="228600"/>
          </a:xfrm>
        </p:grpSpPr>
        <p:sp>
          <p:nvSpPr>
            <p:cNvPr id="107" name="מלבן 106"/>
            <p:cNvSpPr/>
            <p:nvPr/>
          </p:nvSpPr>
          <p:spPr>
            <a:xfrm>
              <a:off x="6426720" y="5487120"/>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108" name="מחבר ישר 107"/>
            <p:cNvSpPr/>
            <p:nvPr/>
          </p:nvSpPr>
          <p:spPr>
            <a:xfrm>
              <a:off x="7010999" y="5611320"/>
              <a:ext cx="32976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6500968" y="4553581"/>
            <a:ext cx="1191913" cy="207382"/>
            <a:chOff x="5486759" y="5019480"/>
            <a:chExt cx="1314001" cy="228600"/>
          </a:xfrm>
        </p:grpSpPr>
        <p:sp>
          <p:nvSpPr>
            <p:cNvPr id="110" name="מלבן 109"/>
            <p:cNvSpPr/>
            <p:nvPr/>
          </p:nvSpPr>
          <p:spPr>
            <a:xfrm>
              <a:off x="5486759" y="501948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11" name="מחבר ישר 110"/>
            <p:cNvSpPr/>
            <p:nvPr/>
          </p:nvSpPr>
          <p:spPr>
            <a:xfrm>
              <a:off x="6470999" y="5143679"/>
              <a:ext cx="32976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2" name="קבוצה 111"/>
          <p:cNvGrpSpPr/>
          <p:nvPr/>
        </p:nvGrpSpPr>
        <p:grpSpPr>
          <a:xfrm>
            <a:off x="6086573" y="4145349"/>
            <a:ext cx="1620020" cy="207382"/>
            <a:chOff x="5029920" y="4569480"/>
            <a:chExt cx="1785960" cy="228600"/>
          </a:xfrm>
        </p:grpSpPr>
        <p:sp>
          <p:nvSpPr>
            <p:cNvPr id="113" name="מלבן 112"/>
            <p:cNvSpPr/>
            <p:nvPr/>
          </p:nvSpPr>
          <p:spPr>
            <a:xfrm>
              <a:off x="5029920" y="456948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14" name="מחבר ישר 113"/>
            <p:cNvSpPr/>
            <p:nvPr/>
          </p:nvSpPr>
          <p:spPr>
            <a:xfrm>
              <a:off x="6486120" y="469367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5" name="קבוצה 114"/>
          <p:cNvGrpSpPr/>
          <p:nvPr/>
        </p:nvGrpSpPr>
        <p:grpSpPr>
          <a:xfrm>
            <a:off x="7126639" y="2903998"/>
            <a:ext cx="1036800" cy="207382"/>
            <a:chOff x="6176520" y="3201120"/>
            <a:chExt cx="1143000" cy="228600"/>
          </a:xfrm>
        </p:grpSpPr>
        <p:sp>
          <p:nvSpPr>
            <p:cNvPr id="116" name="מלבן 115"/>
            <p:cNvSpPr/>
            <p:nvPr/>
          </p:nvSpPr>
          <p:spPr>
            <a:xfrm>
              <a:off x="6176520" y="320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7" name="מחבר ישר 116"/>
            <p:cNvSpPr/>
            <p:nvPr/>
          </p:nvSpPr>
          <p:spPr>
            <a:xfrm>
              <a:off x="6989760" y="332531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8" name="קבוצה 117"/>
          <p:cNvGrpSpPr/>
          <p:nvPr/>
        </p:nvGrpSpPr>
        <p:grpSpPr>
          <a:xfrm>
            <a:off x="4830657" y="3318435"/>
            <a:ext cx="1036800" cy="207382"/>
            <a:chOff x="3645360" y="3657960"/>
            <a:chExt cx="1143000" cy="228600"/>
          </a:xfrm>
        </p:grpSpPr>
        <p:sp>
          <p:nvSpPr>
            <p:cNvPr id="119" name="מלבן 118"/>
            <p:cNvSpPr/>
            <p:nvPr/>
          </p:nvSpPr>
          <p:spPr>
            <a:xfrm>
              <a:off x="3975120" y="36579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0" name="מחבר ישר 119"/>
            <p:cNvSpPr/>
            <p:nvPr/>
          </p:nvSpPr>
          <p:spPr>
            <a:xfrm flipH="1">
              <a:off x="3645360" y="37821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1" name="קבוצה 120"/>
          <p:cNvGrpSpPr/>
          <p:nvPr/>
        </p:nvGrpSpPr>
        <p:grpSpPr>
          <a:xfrm>
            <a:off x="8945529" y="3318761"/>
            <a:ext cx="1036800" cy="207382"/>
            <a:chOff x="8181720" y="3658320"/>
            <a:chExt cx="1143000" cy="228600"/>
          </a:xfrm>
        </p:grpSpPr>
        <p:sp>
          <p:nvSpPr>
            <p:cNvPr id="122" name="מלבן 121"/>
            <p:cNvSpPr/>
            <p:nvPr/>
          </p:nvSpPr>
          <p:spPr>
            <a:xfrm>
              <a:off x="8511480" y="36583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3" name="מחבר ישר 122"/>
            <p:cNvSpPr/>
            <p:nvPr/>
          </p:nvSpPr>
          <p:spPr>
            <a:xfrm flipH="1">
              <a:off x="8181720" y="37825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5" name="מציין מיקום של מספר שקופית 12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69</a:t>
            </a:fld>
            <a:endParaRPr lang="he-IL">
              <a:solidFill>
                <a:prstClr val="black"/>
              </a:solidFill>
            </a:endParaRPr>
          </a:p>
        </p:txBody>
      </p:sp>
    </p:spTree>
    <p:extLst>
      <p:ext uri="{BB962C8B-B14F-4D97-AF65-F5344CB8AC3E}">
        <p14:creationId xmlns:p14="http://schemas.microsoft.com/office/powerpoint/2010/main" val="1713544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a:t>
            </a:r>
            <a:r>
              <a:rPr lang="en-US" dirty="0"/>
              <a:t>Control Systems</a:t>
            </a:r>
          </a:p>
        </p:txBody>
      </p:sp>
      <p:sp>
        <p:nvSpPr>
          <p:cNvPr id="3" name="Content Placeholder 2"/>
          <p:cNvSpPr>
            <a:spLocks noGrp="1"/>
          </p:cNvSpPr>
          <p:nvPr>
            <p:ph idx="1"/>
          </p:nvPr>
        </p:nvSpPr>
        <p:spPr>
          <a:xfrm>
            <a:off x="609600" y="1600200"/>
            <a:ext cx="10972800" cy="5041233"/>
          </a:xfrm>
        </p:spPr>
        <p:txBody>
          <a:bodyPr>
            <a:normAutofit/>
          </a:bodyPr>
          <a:lstStyle/>
          <a:p>
            <a:endParaRPr lang="en-US" dirty="0" smtClean="0"/>
          </a:p>
          <a:p>
            <a:r>
              <a:rPr lang="en-US" dirty="0" smtClean="0"/>
              <a:t>Centralized</a:t>
            </a:r>
          </a:p>
          <a:p>
            <a:pPr lvl="1"/>
            <a:r>
              <a:rPr lang="en-US" dirty="0" smtClean="0"/>
              <a:t>Work directly against a central server</a:t>
            </a:r>
          </a:p>
          <a:p>
            <a:pPr lvl="1"/>
            <a:r>
              <a:rPr lang="en-US" dirty="0" smtClean="0"/>
              <a:t>Subversion, CVS, Perforce, etc.</a:t>
            </a:r>
          </a:p>
          <a:p>
            <a:pPr lvl="1"/>
            <a:endParaRPr lang="en-US" dirty="0"/>
          </a:p>
          <a:p>
            <a:r>
              <a:rPr lang="en-US" dirty="0" smtClean="0"/>
              <a:t>Distributed</a:t>
            </a:r>
          </a:p>
          <a:p>
            <a:pPr lvl="1"/>
            <a:r>
              <a:rPr lang="en-US" dirty="0" smtClean="0"/>
              <a:t>Work locally, optionally push to remote repositories</a:t>
            </a:r>
          </a:p>
          <a:p>
            <a:pPr lvl="1"/>
            <a:r>
              <a:rPr lang="en-US" dirty="0" smtClean="0"/>
              <a:t>Git, Mercurial (Hg), etc.</a:t>
            </a:r>
          </a:p>
          <a:p>
            <a:pPr lvl="1"/>
            <a:endParaRPr lang="en-US" dirty="0" smtClean="0"/>
          </a:p>
          <a:p>
            <a:r>
              <a:rPr lang="en-US" dirty="0" smtClean="0"/>
              <a:t>Hosted solutions</a:t>
            </a:r>
          </a:p>
          <a:p>
            <a:pPr lvl="1"/>
            <a:r>
              <a:rPr lang="en-US" dirty="0" smtClean="0"/>
              <a:t>GitHub, </a:t>
            </a:r>
            <a:r>
              <a:rPr lang="en-US" dirty="0" err="1" smtClean="0"/>
              <a:t>BitBucket</a:t>
            </a:r>
            <a:r>
              <a:rPr lang="en-US" dirty="0" smtClean="0"/>
              <a:t>, Visual Studio Online, etc.</a:t>
            </a:r>
          </a:p>
          <a:p>
            <a:pPr lvl="1"/>
            <a:endParaRPr lang="en-US" dirty="0" smtClean="0"/>
          </a:p>
          <a:p>
            <a:r>
              <a:rPr lang="en-US" dirty="0" smtClean="0"/>
              <a:t>On-Premise solutions</a:t>
            </a:r>
          </a:p>
          <a:p>
            <a:pPr lvl="1"/>
            <a:r>
              <a:rPr lang="en-US" dirty="0"/>
              <a:t>GitHub Enterprise, </a:t>
            </a:r>
            <a:r>
              <a:rPr lang="en-US" dirty="0" smtClean="0"/>
              <a:t>Stash, Team Foundation Server, etc.</a:t>
            </a:r>
          </a:p>
          <a:p>
            <a:pPr lvl="1"/>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517" y="1881548"/>
            <a:ext cx="4620883" cy="4639183"/>
          </a:xfrm>
          <a:prstGeom prst="rect">
            <a:avLst/>
          </a:prstGeom>
        </p:spPr>
      </p:pic>
      <p:sp>
        <p:nvSpPr>
          <p:cNvPr id="7" name="Rectangle 6"/>
          <p:cNvSpPr/>
          <p:nvPr/>
        </p:nvSpPr>
        <p:spPr>
          <a:xfrm>
            <a:off x="10520892" y="6510628"/>
            <a:ext cx="106150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git-tower.com</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718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6" y="2903345"/>
            <a:ext cx="861442" cy="3110726"/>
            <a:chOff x="2454480" y="3200400"/>
            <a:chExt cx="949680" cy="342899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7" name="קבוצה 66"/>
          <p:cNvGrpSpPr/>
          <p:nvPr/>
        </p:nvGrpSpPr>
        <p:grpSpPr>
          <a:xfrm>
            <a:off x="2134651" y="4144696"/>
            <a:ext cx="1620020" cy="207382"/>
            <a:chOff x="673200" y="4568760"/>
            <a:chExt cx="1785960" cy="228600"/>
          </a:xfrm>
        </p:grpSpPr>
        <p:sp>
          <p:nvSpPr>
            <p:cNvPr id="68" name="מלבן 67"/>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9" name="מחבר ישר 68"/>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2549371" y="4552928"/>
            <a:ext cx="1191912" cy="207382"/>
            <a:chOff x="1130400" y="5018760"/>
            <a:chExt cx="1314000" cy="228600"/>
          </a:xfrm>
        </p:grpSpPr>
        <p:sp>
          <p:nvSpPr>
            <p:cNvPr id="71" name="מלבן 70"/>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2" name="מחבר ישר 71"/>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7126312" y="2903671"/>
            <a:ext cx="1036800" cy="207382"/>
            <a:chOff x="6176160" y="3200760"/>
            <a:chExt cx="1143000" cy="228600"/>
          </a:xfrm>
        </p:grpSpPr>
        <p:sp>
          <p:nvSpPr>
            <p:cNvPr id="74" name="מלבן 73"/>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75" name="מחבר ישר 74"/>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7320611" y="4977488"/>
            <a:ext cx="829113" cy="207382"/>
            <a:chOff x="6390360" y="5486759"/>
            <a:chExt cx="914040" cy="228600"/>
          </a:xfrm>
        </p:grpSpPr>
        <p:sp>
          <p:nvSpPr>
            <p:cNvPr id="77" name="מלבן 76"/>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78" name="מחבר ישר 77"/>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7832642" y="2903672"/>
            <a:ext cx="861442" cy="3110727"/>
            <a:chOff x="6954840" y="3200760"/>
            <a:chExt cx="949680" cy="3429000"/>
          </a:xfrm>
        </p:grpSpPr>
        <p:sp>
          <p:nvSpPr>
            <p:cNvPr id="80" name="צורה חופשית 79"/>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1" name="קבוצה 80"/>
            <p:cNvGrpSpPr/>
            <p:nvPr/>
          </p:nvGrpSpPr>
          <p:grpSpPr>
            <a:xfrm>
              <a:off x="7313760" y="5943960"/>
              <a:ext cx="228600" cy="457200"/>
              <a:chOff x="7313760" y="5943960"/>
              <a:chExt cx="228600" cy="457200"/>
            </a:xfrm>
          </p:grpSpPr>
          <p:sp>
            <p:nvSpPr>
              <p:cNvPr id="82" name="צורה חופשית 81"/>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7314120" y="5486759"/>
              <a:ext cx="228600" cy="457201"/>
              <a:chOff x="7314120" y="5486759"/>
              <a:chExt cx="228600" cy="457201"/>
            </a:xfrm>
          </p:grpSpPr>
          <p:sp>
            <p:nvSpPr>
              <p:cNvPr id="85" name="צורה חופשית 84"/>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314480" y="5029560"/>
              <a:ext cx="228600" cy="457199"/>
              <a:chOff x="7314480" y="5029560"/>
              <a:chExt cx="228600" cy="457199"/>
            </a:xfrm>
          </p:grpSpPr>
          <p:sp>
            <p:nvSpPr>
              <p:cNvPr id="88" name="צורה חופשית 87"/>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314840" y="4572360"/>
              <a:ext cx="228600" cy="457200"/>
              <a:chOff x="7314840" y="4572360"/>
              <a:chExt cx="228600" cy="457200"/>
            </a:xfrm>
          </p:grpSpPr>
          <p:sp>
            <p:nvSpPr>
              <p:cNvPr id="91" name="צורה חופשית 90"/>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5200" y="4115159"/>
              <a:ext cx="228600" cy="457201"/>
              <a:chOff x="7315200" y="4115159"/>
              <a:chExt cx="228600" cy="457201"/>
            </a:xfrm>
          </p:grpSpPr>
          <p:sp>
            <p:nvSpPr>
              <p:cNvPr id="94" name="צורה חופשית 93"/>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7315560" y="3657960"/>
              <a:ext cx="228600" cy="457199"/>
              <a:chOff x="7315560" y="3657960"/>
              <a:chExt cx="228600" cy="457199"/>
            </a:xfrm>
          </p:grpSpPr>
          <p:sp>
            <p:nvSpPr>
              <p:cNvPr id="97" name="צורה חופשית 96"/>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5920" y="3200760"/>
              <a:ext cx="228600" cy="457200"/>
              <a:chOff x="7315920" y="3200760"/>
              <a:chExt cx="228600" cy="457200"/>
            </a:xfrm>
          </p:grpSpPr>
          <p:sp>
            <p:nvSpPr>
              <p:cNvPr id="100" name="צורה חופשית 99"/>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6954840" y="5029560"/>
              <a:ext cx="394200" cy="489240"/>
              <a:chOff x="6954840" y="5029560"/>
              <a:chExt cx="394200" cy="489240"/>
            </a:xfrm>
          </p:grpSpPr>
          <p:sp>
            <p:nvSpPr>
              <p:cNvPr id="103" name="צורה חופשית 102"/>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6955200" y="4572360"/>
              <a:ext cx="228600" cy="457200"/>
              <a:chOff x="6955200" y="4572360"/>
              <a:chExt cx="228600" cy="457200"/>
            </a:xfrm>
          </p:grpSpPr>
          <p:sp>
            <p:nvSpPr>
              <p:cNvPr id="106" name="צורה חופשית 105"/>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508160" y="4115159"/>
              <a:ext cx="394200" cy="489241"/>
              <a:chOff x="7508160" y="4115159"/>
              <a:chExt cx="394200" cy="489241"/>
            </a:xfrm>
          </p:grpSpPr>
          <p:sp>
            <p:nvSpPr>
              <p:cNvPr id="109" name="צורה חופשית 108"/>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675920" y="3657960"/>
              <a:ext cx="228600" cy="457199"/>
              <a:chOff x="7675920" y="3657960"/>
              <a:chExt cx="228600" cy="457199"/>
            </a:xfrm>
          </p:grpSpPr>
          <p:sp>
            <p:nvSpPr>
              <p:cNvPr id="112" name="צורה חופשית 111"/>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14" name="קבוצה 113"/>
          <p:cNvGrpSpPr/>
          <p:nvPr/>
        </p:nvGrpSpPr>
        <p:grpSpPr>
          <a:xfrm>
            <a:off x="6216867" y="4145023"/>
            <a:ext cx="1620020" cy="207382"/>
            <a:chOff x="5173560" y="4569120"/>
            <a:chExt cx="1785960" cy="228600"/>
          </a:xfrm>
        </p:grpSpPr>
        <p:sp>
          <p:nvSpPr>
            <p:cNvPr id="115" name="מלבן 114"/>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16" name="מחבר ישר 115"/>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6631588" y="4553254"/>
            <a:ext cx="1191913" cy="207382"/>
            <a:chOff x="5630759" y="5019120"/>
            <a:chExt cx="1314001" cy="228600"/>
          </a:xfrm>
        </p:grpSpPr>
        <p:sp>
          <p:nvSpPr>
            <p:cNvPr id="118" name="מלבן 117"/>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19" name="מחבר ישר 118"/>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4634403" y="3318108"/>
            <a:ext cx="1036799" cy="207382"/>
            <a:chOff x="3429000" y="3657600"/>
            <a:chExt cx="1142999" cy="228600"/>
          </a:xfrm>
        </p:grpSpPr>
        <p:sp>
          <p:nvSpPr>
            <p:cNvPr id="121" name="מלבן 120"/>
            <p:cNvSpPr/>
            <p:nvPr/>
          </p:nvSpPr>
          <p:spPr>
            <a:xfrm>
              <a:off x="3758759" y="36576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2" name="מחבר ישר 121"/>
            <p:cNvSpPr/>
            <p:nvPr/>
          </p:nvSpPr>
          <p:spPr>
            <a:xfrm flipH="1">
              <a:off x="3429000" y="378180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8716619" y="3318435"/>
            <a:ext cx="1036799" cy="207382"/>
            <a:chOff x="7929360" y="3657960"/>
            <a:chExt cx="1142999" cy="228600"/>
          </a:xfrm>
        </p:grpSpPr>
        <p:sp>
          <p:nvSpPr>
            <p:cNvPr id="124" name="מלבן 123"/>
            <p:cNvSpPr/>
            <p:nvPr/>
          </p:nvSpPr>
          <p:spPr>
            <a:xfrm>
              <a:off x="8259119" y="36579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5" name="מחבר ישר 124"/>
            <p:cNvSpPr/>
            <p:nvPr/>
          </p:nvSpPr>
          <p:spPr>
            <a:xfrm flipH="1">
              <a:off x="7929360" y="37821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7" name="מציין מיקום של מספר שקופית 12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70</a:t>
            </a:fld>
            <a:endParaRPr lang="he-IL">
              <a:solidFill>
                <a:prstClr val="black"/>
              </a:solidFill>
            </a:endParaRPr>
          </a:p>
        </p:txBody>
      </p:sp>
    </p:spTree>
    <p:extLst>
      <p:ext uri="{BB962C8B-B14F-4D97-AF65-F5344CB8AC3E}">
        <p14:creationId xmlns:p14="http://schemas.microsoft.com/office/powerpoint/2010/main" val="87238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6" y="2478786"/>
            <a:ext cx="861442" cy="3535287"/>
            <a:chOff x="2454480" y="2732400"/>
            <a:chExt cx="949680" cy="389699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3" name="קבוצה 72"/>
          <p:cNvGrpSpPr/>
          <p:nvPr/>
        </p:nvGrpSpPr>
        <p:grpSpPr>
          <a:xfrm>
            <a:off x="2134651" y="4144696"/>
            <a:ext cx="1620020" cy="207382"/>
            <a:chOff x="673200" y="4568760"/>
            <a:chExt cx="1785960" cy="228600"/>
          </a:xfrm>
        </p:grpSpPr>
        <p:sp>
          <p:nvSpPr>
            <p:cNvPr id="74" name="מלבן 73"/>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5" name="מחבר ישר 74"/>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2549371" y="4552928"/>
            <a:ext cx="1191912" cy="207382"/>
            <a:chOff x="1130400" y="5018760"/>
            <a:chExt cx="1314000" cy="228600"/>
          </a:xfrm>
        </p:grpSpPr>
        <p:sp>
          <p:nvSpPr>
            <p:cNvPr id="77" name="מלבן 76"/>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8" name="מחבר ישר 77"/>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7126312" y="2903671"/>
            <a:ext cx="1036800" cy="207382"/>
            <a:chOff x="6176160" y="3200760"/>
            <a:chExt cx="1143000" cy="228600"/>
          </a:xfrm>
        </p:grpSpPr>
        <p:sp>
          <p:nvSpPr>
            <p:cNvPr id="80" name="מלבן 79"/>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81" name="מחבר ישר 80"/>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7320611" y="4977488"/>
            <a:ext cx="829113" cy="207382"/>
            <a:chOff x="6390360" y="5486759"/>
            <a:chExt cx="914040" cy="228600"/>
          </a:xfrm>
        </p:grpSpPr>
        <p:sp>
          <p:nvSpPr>
            <p:cNvPr id="83" name="מלבן 82"/>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4" name="מחבר ישר 83"/>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7832643" y="2071532"/>
            <a:ext cx="861769" cy="3942866"/>
            <a:chOff x="6954840" y="2283480"/>
            <a:chExt cx="950040" cy="4346280"/>
          </a:xfrm>
        </p:grpSpPr>
        <p:sp>
          <p:nvSpPr>
            <p:cNvPr id="86" name="צורה חופשית 85"/>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7313760" y="5943960"/>
              <a:ext cx="228600" cy="457200"/>
              <a:chOff x="7313760" y="5943960"/>
              <a:chExt cx="228600" cy="457200"/>
            </a:xfrm>
          </p:grpSpPr>
          <p:sp>
            <p:nvSpPr>
              <p:cNvPr id="88" name="צורה חופשית 87"/>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314120" y="5486759"/>
              <a:ext cx="228600" cy="457201"/>
              <a:chOff x="7314120" y="5486759"/>
              <a:chExt cx="228600" cy="457201"/>
            </a:xfrm>
          </p:grpSpPr>
          <p:sp>
            <p:nvSpPr>
              <p:cNvPr id="91" name="צורה חופשית 90"/>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4480" y="5029560"/>
              <a:ext cx="228600" cy="457199"/>
              <a:chOff x="7314480" y="5029560"/>
              <a:chExt cx="228600" cy="457199"/>
            </a:xfrm>
          </p:grpSpPr>
          <p:sp>
            <p:nvSpPr>
              <p:cNvPr id="94" name="צורה חופשית 93"/>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7314840" y="4572360"/>
              <a:ext cx="228600" cy="457200"/>
              <a:chOff x="7314840" y="4572360"/>
              <a:chExt cx="228600" cy="457200"/>
            </a:xfrm>
          </p:grpSpPr>
          <p:sp>
            <p:nvSpPr>
              <p:cNvPr id="97" name="צורה חופשית 96"/>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5200" y="4115159"/>
              <a:ext cx="228600" cy="457201"/>
              <a:chOff x="7315200" y="4115159"/>
              <a:chExt cx="228600" cy="457201"/>
            </a:xfrm>
          </p:grpSpPr>
          <p:sp>
            <p:nvSpPr>
              <p:cNvPr id="100" name="צורה חופשית 99"/>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5560" y="3657960"/>
              <a:ext cx="228600" cy="457199"/>
              <a:chOff x="7315560" y="3657960"/>
              <a:chExt cx="228600" cy="457199"/>
            </a:xfrm>
          </p:grpSpPr>
          <p:sp>
            <p:nvSpPr>
              <p:cNvPr id="103" name="צורה חופשית 102"/>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5920" y="3200760"/>
              <a:ext cx="228600" cy="457200"/>
              <a:chOff x="7315920" y="3200760"/>
              <a:chExt cx="228600" cy="457200"/>
            </a:xfrm>
          </p:grpSpPr>
          <p:sp>
            <p:nvSpPr>
              <p:cNvPr id="106" name="צורה חופשית 105"/>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6954840" y="5029560"/>
              <a:ext cx="394200" cy="489240"/>
              <a:chOff x="6954840" y="5029560"/>
              <a:chExt cx="394200" cy="489240"/>
            </a:xfrm>
          </p:grpSpPr>
          <p:sp>
            <p:nvSpPr>
              <p:cNvPr id="109" name="צורה חופשית 108"/>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6955200" y="4572360"/>
              <a:ext cx="228600" cy="457200"/>
              <a:chOff x="6955200" y="4572360"/>
              <a:chExt cx="228600" cy="457200"/>
            </a:xfrm>
          </p:grpSpPr>
          <p:sp>
            <p:nvSpPr>
              <p:cNvPr id="112" name="צורה חופשית 111"/>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508160" y="4115159"/>
              <a:ext cx="394200" cy="489241"/>
              <a:chOff x="7508160" y="4115159"/>
              <a:chExt cx="394200" cy="489241"/>
            </a:xfrm>
          </p:grpSpPr>
          <p:sp>
            <p:nvSpPr>
              <p:cNvPr id="115" name="צורה חופשית 114"/>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675920" y="3657960"/>
              <a:ext cx="228600" cy="457199"/>
              <a:chOff x="7675920" y="3657960"/>
              <a:chExt cx="228600" cy="457199"/>
            </a:xfrm>
          </p:grpSpPr>
          <p:sp>
            <p:nvSpPr>
              <p:cNvPr id="118" name="צורה חופשית 117"/>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7675560" y="3197880"/>
              <a:ext cx="228600" cy="457200"/>
              <a:chOff x="7675560" y="3197880"/>
              <a:chExt cx="228600" cy="457200"/>
            </a:xfrm>
          </p:grpSpPr>
          <p:sp>
            <p:nvSpPr>
              <p:cNvPr id="121" name="צורה חופשית 120"/>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7675920" y="2740680"/>
              <a:ext cx="228600" cy="457200"/>
              <a:chOff x="7675920" y="2740680"/>
              <a:chExt cx="228600" cy="457200"/>
            </a:xfrm>
          </p:grpSpPr>
          <p:sp>
            <p:nvSpPr>
              <p:cNvPr id="124" name="צורה חופשית 123"/>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676280" y="2283480"/>
              <a:ext cx="228600" cy="457200"/>
              <a:chOff x="7676280" y="2283480"/>
              <a:chExt cx="228600" cy="457200"/>
            </a:xfrm>
          </p:grpSpPr>
          <p:sp>
            <p:nvSpPr>
              <p:cNvPr id="127" name="צורה חופשית 126"/>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29" name="קבוצה 128"/>
          <p:cNvGrpSpPr/>
          <p:nvPr/>
        </p:nvGrpSpPr>
        <p:grpSpPr>
          <a:xfrm>
            <a:off x="6216867" y="4145023"/>
            <a:ext cx="1620020" cy="207382"/>
            <a:chOff x="5173560" y="4569120"/>
            <a:chExt cx="1785960" cy="228600"/>
          </a:xfrm>
        </p:grpSpPr>
        <p:sp>
          <p:nvSpPr>
            <p:cNvPr id="130" name="מלבן 129"/>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31" name="מחבר ישר 130"/>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6631588" y="4553254"/>
            <a:ext cx="1191913" cy="207382"/>
            <a:chOff x="5630759" y="5019120"/>
            <a:chExt cx="1314001" cy="228600"/>
          </a:xfrm>
        </p:grpSpPr>
        <p:sp>
          <p:nvSpPr>
            <p:cNvPr id="133" name="מלבן 132"/>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34" name="מחבר ישר 133"/>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3370322" y="2470619"/>
            <a:ext cx="1036801" cy="207382"/>
            <a:chOff x="2035439" y="2723400"/>
            <a:chExt cx="1143001" cy="228600"/>
          </a:xfrm>
        </p:grpSpPr>
        <p:sp>
          <p:nvSpPr>
            <p:cNvPr id="136" name="מלבן 135"/>
            <p:cNvSpPr/>
            <p:nvPr/>
          </p:nvSpPr>
          <p:spPr>
            <a:xfrm>
              <a:off x="2035439" y="2723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37" name="מחבר ישר 136"/>
            <p:cNvSpPr/>
            <p:nvPr/>
          </p:nvSpPr>
          <p:spPr>
            <a:xfrm>
              <a:off x="2848680" y="2847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7452537" y="2062060"/>
            <a:ext cx="1036800" cy="207382"/>
            <a:chOff x="6535800" y="2273039"/>
            <a:chExt cx="1143000" cy="228600"/>
          </a:xfrm>
        </p:grpSpPr>
        <p:sp>
          <p:nvSpPr>
            <p:cNvPr id="139" name="מלבן 138"/>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40" name="מחבר ישר 139"/>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42" name="מציין מיקום של מספר שקופית 14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71</a:t>
            </a:fld>
            <a:endParaRPr lang="he-IL">
              <a:solidFill>
                <a:prstClr val="black"/>
              </a:solidFill>
            </a:endParaRPr>
          </a:p>
        </p:txBody>
      </p:sp>
    </p:spTree>
    <p:extLst>
      <p:ext uri="{BB962C8B-B14F-4D97-AF65-F5344CB8AC3E}">
        <p14:creationId xmlns:p14="http://schemas.microsoft.com/office/powerpoint/2010/main" val="168420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2071534"/>
            <a:ext cx="1188973" cy="3942539"/>
            <a:chOff x="2454480" y="2283480"/>
            <a:chExt cx="1310760" cy="434591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2" name="קבוצה 81"/>
          <p:cNvGrpSpPr/>
          <p:nvPr/>
        </p:nvGrpSpPr>
        <p:grpSpPr>
          <a:xfrm>
            <a:off x="2134651" y="4144696"/>
            <a:ext cx="1620020" cy="207382"/>
            <a:chOff x="673200" y="4568760"/>
            <a:chExt cx="1785960" cy="228600"/>
          </a:xfrm>
        </p:grpSpPr>
        <p:sp>
          <p:nvSpPr>
            <p:cNvPr id="83" name="מלבן 82"/>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4" name="מחבר ישר 83"/>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549371" y="4552928"/>
            <a:ext cx="1191912" cy="207382"/>
            <a:chOff x="1130400" y="5018760"/>
            <a:chExt cx="1314000" cy="228600"/>
          </a:xfrm>
        </p:grpSpPr>
        <p:sp>
          <p:nvSpPr>
            <p:cNvPr id="86" name="מלבן 85"/>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7" name="מחבר ישר 86"/>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126312" y="2903671"/>
            <a:ext cx="1036800" cy="207382"/>
            <a:chOff x="6176160" y="3200760"/>
            <a:chExt cx="1143000" cy="228600"/>
          </a:xfrm>
        </p:grpSpPr>
        <p:sp>
          <p:nvSpPr>
            <p:cNvPr id="89" name="מלבן 88"/>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0" name="מחבר ישר 89"/>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320611" y="4977488"/>
            <a:ext cx="829113" cy="207382"/>
            <a:chOff x="6390360" y="5486759"/>
            <a:chExt cx="914040" cy="228600"/>
          </a:xfrm>
        </p:grpSpPr>
        <p:sp>
          <p:nvSpPr>
            <p:cNvPr id="92" name="מלבן 91"/>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3" name="מחבר ישר 92"/>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832643" y="2071532"/>
            <a:ext cx="861769" cy="3942866"/>
            <a:chOff x="6954840" y="2283480"/>
            <a:chExt cx="950040" cy="4346280"/>
          </a:xfrm>
        </p:grpSpPr>
        <p:sp>
          <p:nvSpPr>
            <p:cNvPr id="95" name="צורה חופשית 94"/>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6" name="קבוצה 95"/>
            <p:cNvGrpSpPr/>
            <p:nvPr/>
          </p:nvGrpSpPr>
          <p:grpSpPr>
            <a:xfrm>
              <a:off x="7313760" y="5943960"/>
              <a:ext cx="228600" cy="457200"/>
              <a:chOff x="7313760" y="5943960"/>
              <a:chExt cx="228600" cy="457200"/>
            </a:xfrm>
          </p:grpSpPr>
          <p:sp>
            <p:nvSpPr>
              <p:cNvPr id="97" name="צורה חופשית 96"/>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4120" y="5486759"/>
              <a:ext cx="228600" cy="457201"/>
              <a:chOff x="7314120" y="5486759"/>
              <a:chExt cx="228600" cy="457201"/>
            </a:xfrm>
          </p:grpSpPr>
          <p:sp>
            <p:nvSpPr>
              <p:cNvPr id="100" name="צורה חופשית 99"/>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480" y="5029560"/>
              <a:ext cx="228600" cy="457199"/>
              <a:chOff x="7314480" y="5029560"/>
              <a:chExt cx="228600" cy="457199"/>
            </a:xfrm>
          </p:grpSpPr>
          <p:sp>
            <p:nvSpPr>
              <p:cNvPr id="103" name="צורה חופשית 102"/>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840" y="4572360"/>
              <a:ext cx="228600" cy="457200"/>
              <a:chOff x="7314840" y="4572360"/>
              <a:chExt cx="228600" cy="457200"/>
            </a:xfrm>
          </p:grpSpPr>
          <p:sp>
            <p:nvSpPr>
              <p:cNvPr id="106" name="צורה חופשית 105"/>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5200" y="4115159"/>
              <a:ext cx="228600" cy="457201"/>
              <a:chOff x="7315200" y="4115159"/>
              <a:chExt cx="228600" cy="457201"/>
            </a:xfrm>
          </p:grpSpPr>
          <p:sp>
            <p:nvSpPr>
              <p:cNvPr id="109" name="צורה חופשית 108"/>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560" y="3657960"/>
              <a:ext cx="228600" cy="457199"/>
              <a:chOff x="7315560" y="3657960"/>
              <a:chExt cx="228600" cy="457199"/>
            </a:xfrm>
          </p:grpSpPr>
          <p:sp>
            <p:nvSpPr>
              <p:cNvPr id="112" name="צורה חופשית 111"/>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920" y="3200760"/>
              <a:ext cx="228600" cy="457200"/>
              <a:chOff x="7315920" y="3200760"/>
              <a:chExt cx="228600" cy="457200"/>
            </a:xfrm>
          </p:grpSpPr>
          <p:sp>
            <p:nvSpPr>
              <p:cNvPr id="115" name="צורה חופשית 114"/>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6954840" y="5029560"/>
              <a:ext cx="394200" cy="489240"/>
              <a:chOff x="6954840" y="5029560"/>
              <a:chExt cx="394200" cy="489240"/>
            </a:xfrm>
          </p:grpSpPr>
          <p:sp>
            <p:nvSpPr>
              <p:cNvPr id="118" name="צורה חופשית 117"/>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5200" y="4572360"/>
              <a:ext cx="228600" cy="457200"/>
              <a:chOff x="6955200" y="4572360"/>
              <a:chExt cx="228600" cy="457200"/>
            </a:xfrm>
          </p:grpSpPr>
          <p:sp>
            <p:nvSpPr>
              <p:cNvPr id="121" name="צורה חופשית 120"/>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7508160" y="4115159"/>
              <a:ext cx="394200" cy="489241"/>
              <a:chOff x="7508160" y="4115159"/>
              <a:chExt cx="394200" cy="489241"/>
            </a:xfrm>
          </p:grpSpPr>
          <p:sp>
            <p:nvSpPr>
              <p:cNvPr id="124" name="צורה חופשית 123"/>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675920" y="3657960"/>
              <a:ext cx="228600" cy="457199"/>
              <a:chOff x="7675920" y="3657960"/>
              <a:chExt cx="228600" cy="457199"/>
            </a:xfrm>
          </p:grpSpPr>
          <p:sp>
            <p:nvSpPr>
              <p:cNvPr id="127" name="צורה חופשית 126"/>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560" y="3197880"/>
              <a:ext cx="228600" cy="457200"/>
              <a:chOff x="7675560" y="3197880"/>
              <a:chExt cx="228600" cy="457200"/>
            </a:xfrm>
          </p:grpSpPr>
          <p:sp>
            <p:nvSpPr>
              <p:cNvPr id="130" name="צורה חופשית 129"/>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920" y="2740680"/>
              <a:ext cx="228600" cy="457200"/>
              <a:chOff x="7675920" y="2740680"/>
              <a:chExt cx="228600" cy="457200"/>
            </a:xfrm>
          </p:grpSpPr>
          <p:sp>
            <p:nvSpPr>
              <p:cNvPr id="133" name="צורה חופשית 132"/>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6280" y="2283480"/>
              <a:ext cx="228600" cy="457200"/>
              <a:chOff x="7676280" y="2283480"/>
              <a:chExt cx="228600" cy="457200"/>
            </a:xfrm>
          </p:grpSpPr>
          <p:sp>
            <p:nvSpPr>
              <p:cNvPr id="136" name="צורה חופשית 135"/>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38" name="קבוצה 137"/>
          <p:cNvGrpSpPr/>
          <p:nvPr/>
        </p:nvGrpSpPr>
        <p:grpSpPr>
          <a:xfrm>
            <a:off x="6216867" y="4145023"/>
            <a:ext cx="1620020" cy="207382"/>
            <a:chOff x="5173560" y="4569120"/>
            <a:chExt cx="1785960" cy="228600"/>
          </a:xfrm>
        </p:grpSpPr>
        <p:sp>
          <p:nvSpPr>
            <p:cNvPr id="139" name="מלבן 138"/>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40" name="מחבר ישר 139"/>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1" name="קבוצה 140"/>
          <p:cNvGrpSpPr/>
          <p:nvPr/>
        </p:nvGrpSpPr>
        <p:grpSpPr>
          <a:xfrm>
            <a:off x="6631588" y="4553254"/>
            <a:ext cx="1191913" cy="207382"/>
            <a:chOff x="5630759" y="5019120"/>
            <a:chExt cx="1314001" cy="228600"/>
          </a:xfrm>
        </p:grpSpPr>
        <p:sp>
          <p:nvSpPr>
            <p:cNvPr id="142" name="מלבן 141"/>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43" name="מחבר ישר 142"/>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8159847" y="3733198"/>
            <a:ext cx="207360" cy="414764"/>
            <a:chOff x="7315560" y="4115159"/>
            <a:chExt cx="228600" cy="457201"/>
          </a:xfrm>
        </p:grpSpPr>
        <p:sp>
          <p:nvSpPr>
            <p:cNvPr id="145" name="צורה חופשית 144"/>
            <p:cNvSpPr/>
            <p:nvPr/>
          </p:nvSpPr>
          <p:spPr>
            <a:xfrm>
              <a:off x="73155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6" name="מחבר ישר 145"/>
            <p:cNvSpPr/>
            <p:nvPr/>
          </p:nvSpPr>
          <p:spPr>
            <a:xfrm>
              <a:off x="743112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7" name="קבוצה 146"/>
          <p:cNvGrpSpPr/>
          <p:nvPr/>
        </p:nvGrpSpPr>
        <p:grpSpPr>
          <a:xfrm>
            <a:off x="8160173" y="3318437"/>
            <a:ext cx="207360" cy="414763"/>
            <a:chOff x="7315920" y="3657960"/>
            <a:chExt cx="228600" cy="457199"/>
          </a:xfrm>
        </p:grpSpPr>
        <p:sp>
          <p:nvSpPr>
            <p:cNvPr id="148" name="צורה חופשית 147"/>
            <p:cNvSpPr/>
            <p:nvPr/>
          </p:nvSpPr>
          <p:spPr>
            <a:xfrm>
              <a:off x="731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43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8160500" y="2903671"/>
            <a:ext cx="207360" cy="414764"/>
            <a:chOff x="7316280" y="3200760"/>
            <a:chExt cx="228600" cy="457200"/>
          </a:xfrm>
        </p:grpSpPr>
        <p:sp>
          <p:nvSpPr>
            <p:cNvPr id="151" name="צורה חופשית 150"/>
            <p:cNvSpPr/>
            <p:nvPr/>
          </p:nvSpPr>
          <p:spPr>
            <a:xfrm>
              <a:off x="731628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2" name="מחבר ישר 151"/>
            <p:cNvSpPr/>
            <p:nvPr/>
          </p:nvSpPr>
          <p:spPr>
            <a:xfrm>
              <a:off x="743184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7452537" y="2062060"/>
            <a:ext cx="1036800" cy="207382"/>
            <a:chOff x="6535800" y="2273039"/>
            <a:chExt cx="1143000" cy="228600"/>
          </a:xfrm>
        </p:grpSpPr>
        <p:sp>
          <p:nvSpPr>
            <p:cNvPr id="154" name="מלבן 153"/>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5" name="מחבר ישר 154"/>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56" name="מחבר ישר 155"/>
          <p:cNvSpPr/>
          <p:nvPr/>
        </p:nvSpPr>
        <p:spPr>
          <a:xfrm>
            <a:off x="5463840"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57" name="קבוצה 156"/>
          <p:cNvGrpSpPr/>
          <p:nvPr/>
        </p:nvGrpSpPr>
        <p:grpSpPr>
          <a:xfrm>
            <a:off x="3370648" y="2470946"/>
            <a:ext cx="1036801" cy="207382"/>
            <a:chOff x="2035799" y="2723760"/>
            <a:chExt cx="1143001" cy="228600"/>
          </a:xfrm>
        </p:grpSpPr>
        <p:sp>
          <p:nvSpPr>
            <p:cNvPr id="158" name="מלבן 157"/>
            <p:cNvSpPr/>
            <p:nvPr/>
          </p:nvSpPr>
          <p:spPr>
            <a:xfrm>
              <a:off x="2035799" y="2723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9" name="מחבר ישר 158"/>
            <p:cNvSpPr/>
            <p:nvPr/>
          </p:nvSpPr>
          <p:spPr>
            <a:xfrm>
              <a:off x="2849040" y="2847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0" name="TextBox 159"/>
          <p:cNvSpPr txBox="1"/>
          <p:nvPr/>
        </p:nvSpPr>
        <p:spPr>
          <a:xfrm>
            <a:off x="4270017" y="1623785"/>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162" name="מציין מיקום של מספר שקופית 16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72</a:t>
            </a:fld>
            <a:endParaRPr lang="he-IL">
              <a:solidFill>
                <a:prstClr val="black"/>
              </a:solidFill>
            </a:endParaRPr>
          </a:p>
        </p:txBody>
      </p:sp>
    </p:spTree>
    <p:extLst>
      <p:ext uri="{BB962C8B-B14F-4D97-AF65-F5344CB8AC3E}">
        <p14:creationId xmlns:p14="http://schemas.microsoft.com/office/powerpoint/2010/main" val="338346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1727966"/>
            <a:ext cx="1188973" cy="4286107"/>
            <a:chOff x="2454480" y="1904760"/>
            <a:chExt cx="1310760" cy="472463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2" name="צורה חופשית 8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134651" y="4144696"/>
            <a:ext cx="1620020" cy="207382"/>
            <a:chOff x="673200" y="4568760"/>
            <a:chExt cx="1785960" cy="228600"/>
          </a:xfrm>
        </p:grpSpPr>
        <p:sp>
          <p:nvSpPr>
            <p:cNvPr id="86" name="מלבן 8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7" name="מחבר ישר 8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2549371" y="4552928"/>
            <a:ext cx="1191912" cy="207382"/>
            <a:chOff x="1130400" y="5018760"/>
            <a:chExt cx="1314000" cy="228600"/>
          </a:xfrm>
        </p:grpSpPr>
        <p:sp>
          <p:nvSpPr>
            <p:cNvPr id="89" name="מלבן 8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0" name="מחבר ישר 8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26312" y="2903671"/>
            <a:ext cx="1036800" cy="207382"/>
            <a:chOff x="6176160" y="3200760"/>
            <a:chExt cx="1143000" cy="228600"/>
          </a:xfrm>
        </p:grpSpPr>
        <p:sp>
          <p:nvSpPr>
            <p:cNvPr id="92" name="מלבן 91"/>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3" name="מחבר ישר 92"/>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320611" y="4977488"/>
            <a:ext cx="829113" cy="207382"/>
            <a:chOff x="6390360" y="5486759"/>
            <a:chExt cx="914040" cy="228600"/>
          </a:xfrm>
        </p:grpSpPr>
        <p:sp>
          <p:nvSpPr>
            <p:cNvPr id="95" name="מלבן 94"/>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6" name="מחבר ישר 95"/>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32643" y="2071532"/>
            <a:ext cx="861769" cy="3942866"/>
            <a:chOff x="6954840" y="2283480"/>
            <a:chExt cx="950040" cy="4346280"/>
          </a:xfrm>
        </p:grpSpPr>
        <p:sp>
          <p:nvSpPr>
            <p:cNvPr id="98" name="צורה חופשית 97"/>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9" name="קבוצה 98"/>
            <p:cNvGrpSpPr/>
            <p:nvPr/>
          </p:nvGrpSpPr>
          <p:grpSpPr>
            <a:xfrm>
              <a:off x="7313760" y="5943960"/>
              <a:ext cx="228600" cy="457200"/>
              <a:chOff x="7313760" y="5943960"/>
              <a:chExt cx="228600" cy="457200"/>
            </a:xfrm>
          </p:grpSpPr>
          <p:sp>
            <p:nvSpPr>
              <p:cNvPr id="100" name="צורה חופשית 99"/>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120" y="5486759"/>
              <a:ext cx="228600" cy="457201"/>
              <a:chOff x="7314120" y="5486759"/>
              <a:chExt cx="228600" cy="457201"/>
            </a:xfrm>
          </p:grpSpPr>
          <p:sp>
            <p:nvSpPr>
              <p:cNvPr id="103" name="צורה חופשית 102"/>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480" y="5029560"/>
              <a:ext cx="228600" cy="457199"/>
              <a:chOff x="7314480" y="5029560"/>
              <a:chExt cx="228600" cy="457199"/>
            </a:xfrm>
          </p:grpSpPr>
          <p:sp>
            <p:nvSpPr>
              <p:cNvPr id="106" name="צורה חופשית 105"/>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4840" y="4572360"/>
              <a:ext cx="228600" cy="457200"/>
              <a:chOff x="7314840" y="4572360"/>
              <a:chExt cx="228600" cy="457200"/>
            </a:xfrm>
          </p:grpSpPr>
          <p:sp>
            <p:nvSpPr>
              <p:cNvPr id="109" name="צורה חופשית 108"/>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200" y="4115159"/>
              <a:ext cx="228600" cy="457201"/>
              <a:chOff x="7315200" y="4115159"/>
              <a:chExt cx="228600" cy="457201"/>
            </a:xfrm>
          </p:grpSpPr>
          <p:sp>
            <p:nvSpPr>
              <p:cNvPr id="112" name="צורה חופשית 111"/>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560" y="3657960"/>
              <a:ext cx="228600" cy="457199"/>
              <a:chOff x="7315560" y="3657960"/>
              <a:chExt cx="228600" cy="457199"/>
            </a:xfrm>
          </p:grpSpPr>
          <p:sp>
            <p:nvSpPr>
              <p:cNvPr id="115" name="צורה חופשית 114"/>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315920" y="3200760"/>
              <a:ext cx="228600" cy="457200"/>
              <a:chOff x="7315920" y="3200760"/>
              <a:chExt cx="228600" cy="457200"/>
            </a:xfrm>
          </p:grpSpPr>
          <p:sp>
            <p:nvSpPr>
              <p:cNvPr id="118" name="צורה חופשית 117"/>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4840" y="5029560"/>
              <a:ext cx="394200" cy="489240"/>
              <a:chOff x="6954840" y="5029560"/>
              <a:chExt cx="394200" cy="489240"/>
            </a:xfrm>
          </p:grpSpPr>
          <p:sp>
            <p:nvSpPr>
              <p:cNvPr id="121" name="צורה חופשית 120"/>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6955200" y="4572360"/>
              <a:ext cx="228600" cy="457200"/>
              <a:chOff x="6955200" y="4572360"/>
              <a:chExt cx="228600" cy="457200"/>
            </a:xfrm>
          </p:grpSpPr>
          <p:sp>
            <p:nvSpPr>
              <p:cNvPr id="124" name="צורה חופשית 123"/>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508160" y="4115159"/>
              <a:ext cx="394200" cy="489241"/>
              <a:chOff x="7508160" y="4115159"/>
              <a:chExt cx="394200" cy="489241"/>
            </a:xfrm>
          </p:grpSpPr>
          <p:sp>
            <p:nvSpPr>
              <p:cNvPr id="127" name="צורה חופשית 126"/>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920" y="3657960"/>
              <a:ext cx="228600" cy="457199"/>
              <a:chOff x="7675920" y="3657960"/>
              <a:chExt cx="228600" cy="457199"/>
            </a:xfrm>
          </p:grpSpPr>
          <p:sp>
            <p:nvSpPr>
              <p:cNvPr id="130" name="צורה חופשית 129"/>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560" y="3197880"/>
              <a:ext cx="228600" cy="457200"/>
              <a:chOff x="7675560" y="3197880"/>
              <a:chExt cx="228600" cy="457200"/>
            </a:xfrm>
          </p:grpSpPr>
          <p:sp>
            <p:nvSpPr>
              <p:cNvPr id="133" name="צורה חופשית 132"/>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5920" y="2740680"/>
              <a:ext cx="228600" cy="457200"/>
              <a:chOff x="7675920" y="2740680"/>
              <a:chExt cx="228600" cy="457200"/>
            </a:xfrm>
          </p:grpSpPr>
          <p:sp>
            <p:nvSpPr>
              <p:cNvPr id="136" name="צורה חופשית 135"/>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7676280" y="2283480"/>
              <a:ext cx="228600" cy="457200"/>
              <a:chOff x="7676280" y="2283480"/>
              <a:chExt cx="228600" cy="457200"/>
            </a:xfrm>
          </p:grpSpPr>
          <p:sp>
            <p:nvSpPr>
              <p:cNvPr id="139" name="צורה חופשית 138"/>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0" name="מחבר ישר 139"/>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41" name="קבוצה 140"/>
          <p:cNvGrpSpPr/>
          <p:nvPr/>
        </p:nvGrpSpPr>
        <p:grpSpPr>
          <a:xfrm>
            <a:off x="6216867" y="4145023"/>
            <a:ext cx="1620020" cy="207382"/>
            <a:chOff x="5173560" y="4569120"/>
            <a:chExt cx="1785960" cy="228600"/>
          </a:xfrm>
        </p:grpSpPr>
        <p:sp>
          <p:nvSpPr>
            <p:cNvPr id="142" name="מלבן 141"/>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43" name="מחבר ישר 142"/>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6631588" y="4553254"/>
            <a:ext cx="1191913" cy="207382"/>
            <a:chOff x="5630759" y="5019120"/>
            <a:chExt cx="1314001" cy="228600"/>
          </a:xfrm>
        </p:grpSpPr>
        <p:sp>
          <p:nvSpPr>
            <p:cNvPr id="145" name="מלבן 144"/>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46" name="מחבר ישר 145"/>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7" name="קבוצה 146"/>
          <p:cNvGrpSpPr/>
          <p:nvPr/>
        </p:nvGrpSpPr>
        <p:grpSpPr>
          <a:xfrm>
            <a:off x="8159847" y="3733198"/>
            <a:ext cx="207360" cy="414764"/>
            <a:chOff x="7315560" y="4115159"/>
            <a:chExt cx="228600" cy="457201"/>
          </a:xfrm>
        </p:grpSpPr>
        <p:sp>
          <p:nvSpPr>
            <p:cNvPr id="148" name="צורה חופשית 147"/>
            <p:cNvSpPr/>
            <p:nvPr/>
          </p:nvSpPr>
          <p:spPr>
            <a:xfrm>
              <a:off x="73155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43112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8160173" y="3318437"/>
            <a:ext cx="207360" cy="414763"/>
            <a:chOff x="7315920" y="3657960"/>
            <a:chExt cx="228600" cy="457199"/>
          </a:xfrm>
        </p:grpSpPr>
        <p:sp>
          <p:nvSpPr>
            <p:cNvPr id="151" name="צורה חופשית 150"/>
            <p:cNvSpPr/>
            <p:nvPr/>
          </p:nvSpPr>
          <p:spPr>
            <a:xfrm>
              <a:off x="731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2" name="מחבר ישר 151"/>
            <p:cNvSpPr/>
            <p:nvPr/>
          </p:nvSpPr>
          <p:spPr>
            <a:xfrm>
              <a:off x="743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8160500" y="2903671"/>
            <a:ext cx="207360" cy="414764"/>
            <a:chOff x="7316280" y="3200760"/>
            <a:chExt cx="228600" cy="457200"/>
          </a:xfrm>
        </p:grpSpPr>
        <p:sp>
          <p:nvSpPr>
            <p:cNvPr id="154" name="צורה חופשית 153"/>
            <p:cNvSpPr/>
            <p:nvPr/>
          </p:nvSpPr>
          <p:spPr>
            <a:xfrm>
              <a:off x="731628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5" name="מחבר ישר 154"/>
            <p:cNvSpPr/>
            <p:nvPr/>
          </p:nvSpPr>
          <p:spPr>
            <a:xfrm>
              <a:off x="743184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6" name="קבוצה 155"/>
          <p:cNvGrpSpPr/>
          <p:nvPr/>
        </p:nvGrpSpPr>
        <p:grpSpPr>
          <a:xfrm>
            <a:off x="3370322" y="1719472"/>
            <a:ext cx="1036801" cy="207382"/>
            <a:chOff x="2035439" y="1895400"/>
            <a:chExt cx="1143001" cy="228600"/>
          </a:xfrm>
        </p:grpSpPr>
        <p:sp>
          <p:nvSpPr>
            <p:cNvPr id="157" name="מלבן 156"/>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8" name="מחבר ישר 157"/>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9" name="קבוצה 158"/>
          <p:cNvGrpSpPr/>
          <p:nvPr/>
        </p:nvGrpSpPr>
        <p:grpSpPr>
          <a:xfrm>
            <a:off x="7452537" y="2062060"/>
            <a:ext cx="1036800" cy="207382"/>
            <a:chOff x="6535800" y="2273039"/>
            <a:chExt cx="1143000" cy="228600"/>
          </a:xfrm>
        </p:grpSpPr>
        <p:sp>
          <p:nvSpPr>
            <p:cNvPr id="160" name="מלבן 159"/>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1" name="מחבר ישר 160"/>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2" name="מחבר ישר 161"/>
          <p:cNvSpPr/>
          <p:nvPr/>
        </p:nvSpPr>
        <p:spPr>
          <a:xfrm>
            <a:off x="5463840"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4" name="מציין מיקום של מספר שקופית 1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73</a:t>
            </a:fld>
            <a:endParaRPr lang="he-IL">
              <a:solidFill>
                <a:prstClr val="black"/>
              </a:solidFill>
            </a:endParaRPr>
          </a:p>
        </p:txBody>
      </p:sp>
    </p:spTree>
    <p:extLst>
      <p:ext uri="{BB962C8B-B14F-4D97-AF65-F5344CB8AC3E}">
        <p14:creationId xmlns:p14="http://schemas.microsoft.com/office/powerpoint/2010/main" val="838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1727966"/>
            <a:ext cx="1188973" cy="4286107"/>
            <a:chOff x="2454480" y="1904760"/>
            <a:chExt cx="1310760" cy="472463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2" name="צורה חופשית 8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134651" y="4144696"/>
            <a:ext cx="1620020" cy="207382"/>
            <a:chOff x="673200" y="4568760"/>
            <a:chExt cx="1785960" cy="228600"/>
          </a:xfrm>
        </p:grpSpPr>
        <p:sp>
          <p:nvSpPr>
            <p:cNvPr id="86" name="מלבן 8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7" name="מחבר ישר 8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2549371" y="4552928"/>
            <a:ext cx="1191912" cy="207382"/>
            <a:chOff x="1130400" y="5018760"/>
            <a:chExt cx="1314000" cy="228600"/>
          </a:xfrm>
        </p:grpSpPr>
        <p:sp>
          <p:nvSpPr>
            <p:cNvPr id="89" name="מלבן 8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0" name="מחבר ישר 8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26312" y="2903671"/>
            <a:ext cx="1036800" cy="207382"/>
            <a:chOff x="6176160" y="3200760"/>
            <a:chExt cx="1143000" cy="228600"/>
          </a:xfrm>
        </p:grpSpPr>
        <p:sp>
          <p:nvSpPr>
            <p:cNvPr id="92" name="מלבן 91"/>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3" name="מחבר ישר 92"/>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320611" y="4977488"/>
            <a:ext cx="829113" cy="207382"/>
            <a:chOff x="6390360" y="5486759"/>
            <a:chExt cx="914040" cy="228600"/>
          </a:xfrm>
        </p:grpSpPr>
        <p:sp>
          <p:nvSpPr>
            <p:cNvPr id="95" name="מלבן 94"/>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6" name="מחבר ישר 95"/>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32643" y="1728619"/>
            <a:ext cx="1189299" cy="4285781"/>
            <a:chOff x="6954840" y="1905480"/>
            <a:chExt cx="1311120" cy="4724280"/>
          </a:xfrm>
        </p:grpSpPr>
        <p:sp>
          <p:nvSpPr>
            <p:cNvPr id="98" name="צורה חופשית 97"/>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9" name="קבוצה 98"/>
            <p:cNvGrpSpPr/>
            <p:nvPr/>
          </p:nvGrpSpPr>
          <p:grpSpPr>
            <a:xfrm>
              <a:off x="7313760" y="5943960"/>
              <a:ext cx="228600" cy="457200"/>
              <a:chOff x="7313760" y="5943960"/>
              <a:chExt cx="228600" cy="457200"/>
            </a:xfrm>
          </p:grpSpPr>
          <p:sp>
            <p:nvSpPr>
              <p:cNvPr id="100" name="צורה חופשית 99"/>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120" y="5486759"/>
              <a:ext cx="228600" cy="457201"/>
              <a:chOff x="7314120" y="5486759"/>
              <a:chExt cx="228600" cy="457201"/>
            </a:xfrm>
          </p:grpSpPr>
          <p:sp>
            <p:nvSpPr>
              <p:cNvPr id="103" name="צורה חופשית 102"/>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480" y="5029560"/>
              <a:ext cx="228600" cy="457199"/>
              <a:chOff x="7314480" y="5029560"/>
              <a:chExt cx="228600" cy="457199"/>
            </a:xfrm>
          </p:grpSpPr>
          <p:sp>
            <p:nvSpPr>
              <p:cNvPr id="106" name="צורה חופשית 105"/>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4840" y="4572360"/>
              <a:ext cx="228600" cy="457200"/>
              <a:chOff x="7314840" y="4572360"/>
              <a:chExt cx="228600" cy="457200"/>
            </a:xfrm>
          </p:grpSpPr>
          <p:sp>
            <p:nvSpPr>
              <p:cNvPr id="109" name="צורה חופשית 108"/>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200" y="4115159"/>
              <a:ext cx="228600" cy="457201"/>
              <a:chOff x="7315200" y="4115159"/>
              <a:chExt cx="228600" cy="457201"/>
            </a:xfrm>
          </p:grpSpPr>
          <p:sp>
            <p:nvSpPr>
              <p:cNvPr id="112" name="צורה חופשית 111"/>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560" y="3657960"/>
              <a:ext cx="228600" cy="457199"/>
              <a:chOff x="7315560" y="3657960"/>
              <a:chExt cx="228600" cy="457199"/>
            </a:xfrm>
          </p:grpSpPr>
          <p:sp>
            <p:nvSpPr>
              <p:cNvPr id="115" name="צורה חופשית 114"/>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315920" y="3200760"/>
              <a:ext cx="228600" cy="457200"/>
              <a:chOff x="7315920" y="3200760"/>
              <a:chExt cx="228600" cy="457200"/>
            </a:xfrm>
          </p:grpSpPr>
          <p:sp>
            <p:nvSpPr>
              <p:cNvPr id="118" name="צורה חופשית 117"/>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4840" y="5029560"/>
              <a:ext cx="394200" cy="489240"/>
              <a:chOff x="6954840" y="5029560"/>
              <a:chExt cx="394200" cy="489240"/>
            </a:xfrm>
          </p:grpSpPr>
          <p:sp>
            <p:nvSpPr>
              <p:cNvPr id="121" name="צורה חופשית 120"/>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6955200" y="4572360"/>
              <a:ext cx="228600" cy="457200"/>
              <a:chOff x="6955200" y="4572360"/>
              <a:chExt cx="228600" cy="457200"/>
            </a:xfrm>
          </p:grpSpPr>
          <p:sp>
            <p:nvSpPr>
              <p:cNvPr id="124" name="צורה חופשית 123"/>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508160" y="4115159"/>
              <a:ext cx="394200" cy="489241"/>
              <a:chOff x="7508160" y="4115159"/>
              <a:chExt cx="394200" cy="489241"/>
            </a:xfrm>
          </p:grpSpPr>
          <p:sp>
            <p:nvSpPr>
              <p:cNvPr id="127" name="צורה חופשית 126"/>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920" y="3657960"/>
              <a:ext cx="228600" cy="457199"/>
              <a:chOff x="7675920" y="3657960"/>
              <a:chExt cx="228600" cy="457199"/>
            </a:xfrm>
          </p:grpSpPr>
          <p:sp>
            <p:nvSpPr>
              <p:cNvPr id="130" name="צורה חופשית 129"/>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920" y="3190320"/>
              <a:ext cx="228600" cy="457200"/>
              <a:chOff x="7675920" y="3190320"/>
              <a:chExt cx="228600" cy="457200"/>
            </a:xfrm>
          </p:grpSpPr>
          <p:sp>
            <p:nvSpPr>
              <p:cNvPr id="133" name="צורה חופשית 132"/>
              <p:cNvSpPr/>
              <p:nvPr/>
            </p:nvSpPr>
            <p:spPr>
              <a:xfrm>
                <a:off x="7675920" y="31903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480" y="341892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6280" y="2733120"/>
              <a:ext cx="228600" cy="457200"/>
              <a:chOff x="7676280" y="2733120"/>
              <a:chExt cx="228600" cy="457200"/>
            </a:xfrm>
          </p:grpSpPr>
          <p:sp>
            <p:nvSpPr>
              <p:cNvPr id="136" name="צורה חופשית 135"/>
              <p:cNvSpPr/>
              <p:nvPr/>
            </p:nvSpPr>
            <p:spPr>
              <a:xfrm>
                <a:off x="7676280" y="27331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840" y="29617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8037000" y="2741399"/>
              <a:ext cx="228600" cy="457201"/>
              <a:chOff x="8037000" y="2741399"/>
              <a:chExt cx="228600" cy="457201"/>
            </a:xfrm>
          </p:grpSpPr>
          <p:sp>
            <p:nvSpPr>
              <p:cNvPr id="139" name="צורה חופשית 138"/>
              <p:cNvSpPr/>
              <p:nvPr/>
            </p:nvSpPr>
            <p:spPr>
              <a:xfrm>
                <a:off x="8037000" y="2741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0" name="מחבר ישר 139"/>
              <p:cNvSpPr/>
              <p:nvPr/>
            </p:nvSpPr>
            <p:spPr>
              <a:xfrm>
                <a:off x="8152560" y="2970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1" name="קבוצה 140"/>
            <p:cNvGrpSpPr/>
            <p:nvPr/>
          </p:nvGrpSpPr>
          <p:grpSpPr>
            <a:xfrm>
              <a:off x="8037360" y="2284200"/>
              <a:ext cx="228600" cy="457199"/>
              <a:chOff x="8037360" y="2284200"/>
              <a:chExt cx="228600" cy="457199"/>
            </a:xfrm>
          </p:grpSpPr>
          <p:sp>
            <p:nvSpPr>
              <p:cNvPr id="142" name="צורה חופשית 141"/>
              <p:cNvSpPr/>
              <p:nvPr/>
            </p:nvSpPr>
            <p:spPr>
              <a:xfrm>
                <a:off x="8037360" y="2284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3" name="מחבר ישר 142"/>
              <p:cNvSpPr/>
              <p:nvPr/>
            </p:nvSpPr>
            <p:spPr>
              <a:xfrm>
                <a:off x="8152920" y="2512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7868880" y="3198600"/>
              <a:ext cx="396360" cy="489239"/>
              <a:chOff x="7868880" y="3198600"/>
              <a:chExt cx="396360" cy="489239"/>
            </a:xfrm>
          </p:grpSpPr>
          <p:sp>
            <p:nvSpPr>
              <p:cNvPr id="145" name="צורה חופשית 144"/>
              <p:cNvSpPr/>
              <p:nvPr/>
            </p:nvSpPr>
            <p:spPr>
              <a:xfrm>
                <a:off x="8036640" y="3198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6" name="מחבר ישר 145"/>
              <p:cNvSpPr/>
              <p:nvPr/>
            </p:nvSpPr>
            <p:spPr>
              <a:xfrm flipH="1">
                <a:off x="7868880" y="3427200"/>
                <a:ext cx="278640" cy="2606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47" name="צורה חופשית 146"/>
            <p:cNvSpPr/>
            <p:nvPr/>
          </p:nvSpPr>
          <p:spPr>
            <a:xfrm>
              <a:off x="7677720" y="1905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8" name="מחבר ישר 147"/>
            <p:cNvSpPr/>
            <p:nvPr/>
          </p:nvSpPr>
          <p:spPr>
            <a:xfrm>
              <a:off x="7793280" y="213408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873560" y="210600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6216867" y="4145023"/>
            <a:ext cx="1620020" cy="207382"/>
            <a:chOff x="5173560" y="4569120"/>
            <a:chExt cx="1785960" cy="228600"/>
          </a:xfrm>
        </p:grpSpPr>
        <p:sp>
          <p:nvSpPr>
            <p:cNvPr id="151" name="מלבן 150"/>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52" name="מחבר ישר 151"/>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6631588" y="4553254"/>
            <a:ext cx="1191913" cy="207382"/>
            <a:chOff x="5630759" y="5019120"/>
            <a:chExt cx="1314001" cy="228600"/>
          </a:xfrm>
        </p:grpSpPr>
        <p:sp>
          <p:nvSpPr>
            <p:cNvPr id="154" name="מלבן 153"/>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55" name="מחבר ישר 154"/>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6" name="קבוצה 155"/>
          <p:cNvGrpSpPr/>
          <p:nvPr/>
        </p:nvGrpSpPr>
        <p:grpSpPr>
          <a:xfrm>
            <a:off x="3370322" y="1719472"/>
            <a:ext cx="1036801" cy="207382"/>
            <a:chOff x="2035439" y="1895400"/>
            <a:chExt cx="1143001" cy="228600"/>
          </a:xfrm>
        </p:grpSpPr>
        <p:sp>
          <p:nvSpPr>
            <p:cNvPr id="157" name="מלבן 156"/>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8" name="מחבר ישר 157"/>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9" name="קבוצה 158"/>
          <p:cNvGrpSpPr/>
          <p:nvPr/>
        </p:nvGrpSpPr>
        <p:grpSpPr>
          <a:xfrm>
            <a:off x="7452537" y="1718492"/>
            <a:ext cx="1036800" cy="207382"/>
            <a:chOff x="6535800" y="1894319"/>
            <a:chExt cx="1143000" cy="228600"/>
          </a:xfrm>
        </p:grpSpPr>
        <p:sp>
          <p:nvSpPr>
            <p:cNvPr id="160" name="מלבן 159"/>
            <p:cNvSpPr/>
            <p:nvPr/>
          </p:nvSpPr>
          <p:spPr>
            <a:xfrm>
              <a:off x="6535800" y="189431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1" name="מחבר ישר 160"/>
            <p:cNvSpPr/>
            <p:nvPr/>
          </p:nvSpPr>
          <p:spPr>
            <a:xfrm>
              <a:off x="7349040" y="201851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2" name="מחבר ישר 161"/>
          <p:cNvSpPr/>
          <p:nvPr/>
        </p:nvSpPr>
        <p:spPr>
          <a:xfrm flipH="1">
            <a:off x="5136962"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4" name="מציין מיקום של מספר שקופית 1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74</a:t>
            </a:fld>
            <a:endParaRPr lang="he-IL">
              <a:solidFill>
                <a:prstClr val="black"/>
              </a:solidFill>
            </a:endParaRPr>
          </a:p>
        </p:txBody>
      </p:sp>
    </p:spTree>
    <p:extLst>
      <p:ext uri="{BB962C8B-B14F-4D97-AF65-F5344CB8AC3E}">
        <p14:creationId xmlns:p14="http://schemas.microsoft.com/office/powerpoint/2010/main" val="233470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4240"/>
              <a:ext cx="1908000" cy="1271160"/>
              <a:chOff x="3042720" y="4314240"/>
              <a:chExt cx="1908000" cy="1271160"/>
            </a:xfrm>
          </p:grpSpPr>
          <p:sp>
            <p:nvSpPr>
              <p:cNvPr id="63" name="צורה חופשית 62"/>
              <p:cNvSpPr/>
              <p:nvPr/>
            </p:nvSpPr>
            <p:spPr>
              <a:xfrm>
                <a:off x="4001760" y="5141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42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60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56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840"/>
                <a:ext cx="55080" cy="3470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7154395" y="4214586"/>
            <a:ext cx="829440" cy="1244291"/>
            <a:chOff x="6207119" y="4645800"/>
            <a:chExt cx="914400" cy="1371600"/>
          </a:xfrm>
        </p:grpSpPr>
        <p:sp>
          <p:nvSpPr>
            <p:cNvPr id="79" name="צורה חופשית 78"/>
            <p:cNvSpPr/>
            <p:nvPr/>
          </p:nvSpPr>
          <p:spPr>
            <a:xfrm>
              <a:off x="643572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a:off x="666432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a:off x="666432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a:off x="643572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flipV="1">
              <a:off x="6207119" y="5103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flipV="1">
              <a:off x="6664320" y="510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5" name="TextBox 84"/>
          <p:cNvSpPr txBox="1"/>
          <p:nvPr/>
        </p:nvSpPr>
        <p:spPr>
          <a:xfrm>
            <a:off x="7861487" y="3852730"/>
            <a:ext cx="50539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Hic!</a:t>
            </a:r>
          </a:p>
        </p:txBody>
      </p:sp>
      <p:sp>
        <p:nvSpPr>
          <p:cNvPr id="86" name="מחבר ישר 85"/>
          <p:cNvSpPr/>
          <p:nvPr/>
        </p:nvSpPr>
        <p:spPr>
          <a:xfrm flipV="1">
            <a:off x="7744800" y="4061091"/>
            <a:ext cx="138458" cy="86545"/>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ציין מיקום של מספר שקופית 8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75</a:t>
            </a:fld>
            <a:endParaRPr lang="he-IL">
              <a:solidFill>
                <a:prstClr val="black"/>
              </a:solidFill>
            </a:endParaRPr>
          </a:p>
        </p:txBody>
      </p:sp>
    </p:spTree>
    <p:extLst>
      <p:ext uri="{BB962C8B-B14F-4D97-AF65-F5344CB8AC3E}">
        <p14:creationId xmlns:p14="http://schemas.microsoft.com/office/powerpoint/2010/main" val="279717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7154069" y="4214586"/>
            <a:ext cx="829440" cy="1244291"/>
            <a:chOff x="6206760" y="4645800"/>
            <a:chExt cx="914400" cy="1371600"/>
          </a:xfrm>
        </p:grpSpPr>
        <p:sp>
          <p:nvSpPr>
            <p:cNvPr id="82" name="צורה חופשית 81"/>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9" name="מציין מיקום של מספר שקופית 8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76</a:t>
            </a:fld>
            <a:endParaRPr lang="he-IL">
              <a:solidFill>
                <a:prstClr val="black"/>
              </a:solidFill>
            </a:endParaRPr>
          </a:p>
        </p:txBody>
      </p:sp>
    </p:spTree>
    <p:extLst>
      <p:ext uri="{BB962C8B-B14F-4D97-AF65-F5344CB8AC3E}">
        <p14:creationId xmlns:p14="http://schemas.microsoft.com/office/powerpoint/2010/main" val="116819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017020" y="4422293"/>
            <a:ext cx="1105701" cy="207382"/>
            <a:chOff x="4953240" y="4874759"/>
            <a:chExt cx="1218959" cy="228600"/>
          </a:xfrm>
        </p:grpSpPr>
        <p:sp>
          <p:nvSpPr>
            <p:cNvPr id="82" name="מלבן 81"/>
            <p:cNvSpPr/>
            <p:nvPr/>
          </p:nvSpPr>
          <p:spPr>
            <a:xfrm>
              <a:off x="5283000" y="4874759"/>
              <a:ext cx="88919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3" name="מחבר ישר 82"/>
            <p:cNvSpPr/>
            <p:nvPr/>
          </p:nvSpPr>
          <p:spPr>
            <a:xfrm flipH="1">
              <a:off x="4953240" y="4998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7154069" y="4214586"/>
            <a:ext cx="829440" cy="1244291"/>
            <a:chOff x="6206760" y="4645800"/>
            <a:chExt cx="914400" cy="1371600"/>
          </a:xfrm>
        </p:grpSpPr>
        <p:sp>
          <p:nvSpPr>
            <p:cNvPr id="85" name="צורה חופשית 84"/>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2" name="מציין מיקום של מספר שקופית 9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77</a:t>
            </a:fld>
            <a:endParaRPr lang="he-IL">
              <a:solidFill>
                <a:prstClr val="black"/>
              </a:solidFill>
            </a:endParaRPr>
          </a:p>
        </p:txBody>
      </p:sp>
    </p:spTree>
    <p:extLst>
      <p:ext uri="{BB962C8B-B14F-4D97-AF65-F5344CB8AC3E}">
        <p14:creationId xmlns:p14="http://schemas.microsoft.com/office/powerpoint/2010/main" val="34199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017020" y="4422293"/>
            <a:ext cx="1105701" cy="207382"/>
            <a:chOff x="4953240" y="4874759"/>
            <a:chExt cx="1218959" cy="228600"/>
          </a:xfrm>
        </p:grpSpPr>
        <p:sp>
          <p:nvSpPr>
            <p:cNvPr id="82" name="מלבן 81"/>
            <p:cNvSpPr/>
            <p:nvPr/>
          </p:nvSpPr>
          <p:spPr>
            <a:xfrm>
              <a:off x="5283000" y="4874759"/>
              <a:ext cx="88919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3" name="מחבר ישר 82"/>
            <p:cNvSpPr/>
            <p:nvPr/>
          </p:nvSpPr>
          <p:spPr>
            <a:xfrm flipH="1">
              <a:off x="4953240" y="4998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5361305" y="4804400"/>
            <a:ext cx="1139337" cy="217507"/>
            <a:chOff x="4230360" y="5295959"/>
            <a:chExt cx="1256040" cy="239761"/>
          </a:xfrm>
        </p:grpSpPr>
        <p:sp>
          <p:nvSpPr>
            <p:cNvPr id="85" name="מלבן 84"/>
            <p:cNvSpPr/>
            <p:nvPr/>
          </p:nvSpPr>
          <p:spPr>
            <a:xfrm>
              <a:off x="4563000" y="5307120"/>
              <a:ext cx="923400"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6" name="מחבר ישר 85"/>
            <p:cNvSpPr/>
            <p:nvPr/>
          </p:nvSpPr>
          <p:spPr>
            <a:xfrm flipH="1" flipV="1">
              <a:off x="4230360" y="5295959"/>
              <a:ext cx="332640" cy="13536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154069" y="4214586"/>
            <a:ext cx="829440" cy="1244291"/>
            <a:chOff x="6206760" y="4645800"/>
            <a:chExt cx="914400" cy="1371600"/>
          </a:xfrm>
        </p:grpSpPr>
        <p:sp>
          <p:nvSpPr>
            <p:cNvPr id="88" name="צורה חופשית 87"/>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5" name="מציין מיקום של מספר שקופית 9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78</a:t>
            </a:fld>
            <a:endParaRPr lang="he-IL">
              <a:solidFill>
                <a:prstClr val="black"/>
              </a:solidFill>
            </a:endParaRPr>
          </a:p>
        </p:txBody>
      </p:sp>
    </p:spTree>
    <p:extLst>
      <p:ext uri="{BB962C8B-B14F-4D97-AF65-F5344CB8AC3E}">
        <p14:creationId xmlns:p14="http://schemas.microsoft.com/office/powerpoint/2010/main" val="399298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1" name="מחבר ישר 80"/>
          <p:cNvSpPr/>
          <p:nvPr/>
        </p:nvSpPr>
        <p:spPr>
          <a:xfrm flipV="1">
            <a:off x="5256480" y="3732872"/>
            <a:ext cx="1451520" cy="1244290"/>
          </a:xfrm>
          <a:prstGeom prst="line">
            <a:avLst/>
          </a:prstGeom>
          <a:noFill/>
          <a:ln w="109800">
            <a:solidFill>
              <a:srgbClr val="FF0000"/>
            </a:solidFill>
            <a:prstDash val="solid"/>
          </a:ln>
        </p:spPr>
        <p:txBody>
          <a:bodyPr vert="horz" wrap="none" lIns="131263" tIns="90447" rIns="131263" bIns="90447"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flipV="1">
            <a:off x="5256480" y="3732872"/>
            <a:ext cx="1451520" cy="1244290"/>
          </a:xfrm>
          <a:prstGeom prst="line">
            <a:avLst/>
          </a:prstGeom>
          <a:noFill/>
          <a:ln w="109800">
            <a:solidFill>
              <a:srgbClr val="FF0000"/>
            </a:solidFill>
            <a:prstDash val="solid"/>
          </a:ln>
        </p:spPr>
        <p:txBody>
          <a:bodyPr vert="horz" wrap="none" lIns="131263" tIns="90447" rIns="131263" bIns="90447"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3" name="קבוצה 82"/>
          <p:cNvGrpSpPr/>
          <p:nvPr/>
        </p:nvGrpSpPr>
        <p:grpSpPr>
          <a:xfrm>
            <a:off x="4284013" y="3940254"/>
            <a:ext cx="765109" cy="1126720"/>
            <a:chOff x="3042720" y="4343400"/>
            <a:chExt cx="843480" cy="1242000"/>
          </a:xfrm>
        </p:grpSpPr>
        <p:sp>
          <p:nvSpPr>
            <p:cNvPr id="84" name="צורה חופשית 83"/>
            <p:cNvSpPr/>
            <p:nvPr/>
          </p:nvSpPr>
          <p:spPr>
            <a:xfrm>
              <a:off x="3657600" y="4800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80"/>
            </a:solid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צורה חופשית 84"/>
            <p:cNvSpPr/>
            <p:nvPr/>
          </p:nvSpPr>
          <p:spPr>
            <a:xfrm>
              <a:off x="3657600" y="4343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80"/>
            </a:solid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H="1">
              <a:off x="3042720" y="5029200"/>
              <a:ext cx="710280" cy="556200"/>
            </a:xfrm>
            <a:prstGeom prst="line">
              <a:avLst/>
            </a:prstGeom>
            <a:no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3762360" y="4572000"/>
              <a:ext cx="0" cy="228600"/>
            </a:xfrm>
            <a:prstGeom prst="line">
              <a:avLst/>
            </a:prstGeom>
            <a:no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154069" y="4214586"/>
            <a:ext cx="829440" cy="1244291"/>
            <a:chOff x="6206760" y="4645800"/>
            <a:chExt cx="914400" cy="1371600"/>
          </a:xfrm>
        </p:grpSpPr>
        <p:sp>
          <p:nvSpPr>
            <p:cNvPr id="89" name="צורה חופשית 88"/>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6" name="מציין מיקום של מספר שקופית 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79</a:t>
            </a:fld>
            <a:endParaRPr lang="he-IL">
              <a:solidFill>
                <a:prstClr val="black"/>
              </a:solidFill>
            </a:endParaRPr>
          </a:p>
        </p:txBody>
      </p:sp>
    </p:spTree>
    <p:extLst>
      <p:ext uri="{BB962C8B-B14F-4D97-AF65-F5344CB8AC3E}">
        <p14:creationId xmlns:p14="http://schemas.microsoft.com/office/powerpoint/2010/main" val="418529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Nope </a:t>
            </a:r>
            <a:r>
              <a:rPr lang="en-US" dirty="0" err="1" smtClean="0"/>
              <a:t>nope</a:t>
            </a:r>
            <a:r>
              <a:rPr lang="en-US" dirty="0" smtClean="0"/>
              <a:t> </a:t>
            </a:r>
            <a:r>
              <a:rPr lang="en-US" dirty="0" err="1" smtClean="0"/>
              <a:t>nope</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56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V="1">
            <a:off x="5878560" y="2695965"/>
            <a:ext cx="414720" cy="1036909"/>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7154069" y="4214586"/>
            <a:ext cx="829440" cy="1244291"/>
            <a:chOff x="6206760" y="4645800"/>
            <a:chExt cx="914400" cy="1371600"/>
          </a:xfrm>
        </p:grpSpPr>
        <p:sp>
          <p:nvSpPr>
            <p:cNvPr id="86" name="צורה חופשית 85"/>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3" name="מציין מיקום של מספר שקופית 9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80</a:t>
            </a:fld>
            <a:endParaRPr lang="he-IL">
              <a:solidFill>
                <a:prstClr val="black"/>
              </a:solidFill>
            </a:endParaRPr>
          </a:p>
        </p:txBody>
      </p:sp>
    </p:spTree>
    <p:extLst>
      <p:ext uri="{BB962C8B-B14F-4D97-AF65-F5344CB8AC3E}">
        <p14:creationId xmlns:p14="http://schemas.microsoft.com/office/powerpoint/2010/main" val="230717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H="1">
            <a:off x="4634400" y="2695963"/>
            <a:ext cx="1658880" cy="1866436"/>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4245151" y="5140457"/>
            <a:ext cx="1218688" cy="217507"/>
            <a:chOff x="2999880" y="5666399"/>
            <a:chExt cx="1343519" cy="239761"/>
          </a:xfrm>
        </p:grpSpPr>
        <p:sp>
          <p:nvSpPr>
            <p:cNvPr id="86" name="מלבן 85"/>
            <p:cNvSpPr/>
            <p:nvPr/>
          </p:nvSpPr>
          <p:spPr>
            <a:xfrm>
              <a:off x="3332520" y="5677560"/>
              <a:ext cx="101087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7" name="מחבר ישר 86"/>
            <p:cNvSpPr/>
            <p:nvPr/>
          </p:nvSpPr>
          <p:spPr>
            <a:xfrm flipH="1" flipV="1">
              <a:off x="2999880" y="5666399"/>
              <a:ext cx="332640" cy="13536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4252989" y="4551295"/>
            <a:ext cx="359533" cy="443830"/>
            <a:chOff x="3008520" y="5016960"/>
            <a:chExt cx="396360" cy="489240"/>
          </a:xfrm>
        </p:grpSpPr>
        <p:sp>
          <p:nvSpPr>
            <p:cNvPr id="89" name="צורה חופשית 88"/>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54069" y="4214586"/>
            <a:ext cx="829440" cy="1244291"/>
            <a:chOff x="6206760" y="4645800"/>
            <a:chExt cx="914400" cy="1371600"/>
          </a:xfrm>
        </p:grpSpPr>
        <p:sp>
          <p:nvSpPr>
            <p:cNvPr id="92" name="צורה חופשית 91"/>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81</a:t>
            </a:fld>
            <a:endParaRPr lang="he-IL">
              <a:solidFill>
                <a:prstClr val="black"/>
              </a:solidFill>
            </a:endParaRPr>
          </a:p>
        </p:txBody>
      </p:sp>
    </p:spTree>
    <p:extLst>
      <p:ext uri="{BB962C8B-B14F-4D97-AF65-F5344CB8AC3E}">
        <p14:creationId xmlns:p14="http://schemas.microsoft.com/office/powerpoint/2010/main" val="10100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H="1">
            <a:off x="4634400" y="2695963"/>
            <a:ext cx="1451520" cy="1451672"/>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4252989" y="4551295"/>
            <a:ext cx="359533" cy="443830"/>
            <a:chOff x="3008520" y="5016960"/>
            <a:chExt cx="396360" cy="489240"/>
          </a:xfrm>
        </p:grpSpPr>
        <p:sp>
          <p:nvSpPr>
            <p:cNvPr id="86" name="צורה חופשית 85"/>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8" name="מחבר ישר 87"/>
          <p:cNvSpPr/>
          <p:nvPr/>
        </p:nvSpPr>
        <p:spPr>
          <a:xfrm flipV="1">
            <a:off x="5878560" y="2696290"/>
            <a:ext cx="414720" cy="1036908"/>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9" name="קבוצה 88"/>
          <p:cNvGrpSpPr/>
          <p:nvPr/>
        </p:nvGrpSpPr>
        <p:grpSpPr>
          <a:xfrm>
            <a:off x="4405814" y="4136206"/>
            <a:ext cx="207360" cy="414764"/>
            <a:chOff x="3177000" y="4559400"/>
            <a:chExt cx="228600" cy="457200"/>
          </a:xfrm>
        </p:grpSpPr>
        <p:sp>
          <p:nvSpPr>
            <p:cNvPr id="90" name="צורה חופשית 89"/>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7154069" y="4214586"/>
            <a:ext cx="829440" cy="1244291"/>
            <a:chOff x="6206760" y="4645800"/>
            <a:chExt cx="914400" cy="1371600"/>
          </a:xfrm>
        </p:grpSpPr>
        <p:sp>
          <p:nvSpPr>
            <p:cNvPr id="93" name="צורה חופשית 92"/>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ציין מיקום של מספר שקופית 9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82</a:t>
            </a:fld>
            <a:endParaRPr lang="he-IL">
              <a:solidFill>
                <a:prstClr val="black"/>
              </a:solidFill>
            </a:endParaRPr>
          </a:p>
        </p:txBody>
      </p:sp>
    </p:spTree>
    <p:extLst>
      <p:ext uri="{BB962C8B-B14F-4D97-AF65-F5344CB8AC3E}">
        <p14:creationId xmlns:p14="http://schemas.microsoft.com/office/powerpoint/2010/main" val="220381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4625910" y="4114977"/>
            <a:ext cx="1036800" cy="207382"/>
            <a:chOff x="3419640" y="4536000"/>
            <a:chExt cx="1143000" cy="228600"/>
          </a:xfrm>
        </p:grpSpPr>
        <p:sp>
          <p:nvSpPr>
            <p:cNvPr id="79" name="מלבן 7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4252989" y="4551295"/>
            <a:ext cx="359533" cy="443830"/>
            <a:chOff x="3008520" y="5016960"/>
            <a:chExt cx="396360" cy="489240"/>
          </a:xfrm>
        </p:grpSpPr>
        <p:sp>
          <p:nvSpPr>
            <p:cNvPr id="82" name="צורה חופשית 8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4405814" y="4136206"/>
            <a:ext cx="207360" cy="414764"/>
            <a:chOff x="3177000" y="4559400"/>
            <a:chExt cx="228600" cy="457200"/>
          </a:xfrm>
        </p:grpSpPr>
        <p:sp>
          <p:nvSpPr>
            <p:cNvPr id="85" name="צורה חופשית 8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5919052" y="3899757"/>
            <a:ext cx="1036800" cy="207382"/>
            <a:chOff x="4845240" y="4298760"/>
            <a:chExt cx="1143000" cy="228600"/>
          </a:xfrm>
        </p:grpSpPr>
        <p:sp>
          <p:nvSpPr>
            <p:cNvPr id="88" name="מלבן 87"/>
            <p:cNvSpPr/>
            <p:nvPr/>
          </p:nvSpPr>
          <p:spPr>
            <a:xfrm>
              <a:off x="5175000" y="4298760"/>
              <a:ext cx="813240" cy="228600"/>
            </a:xfrm>
            <a:prstGeom prst="rect">
              <a:avLst/>
            </a:prstGeom>
            <a:solidFill>
              <a:srgbClr val="C0C0C0">
                <a:alpha val="50000"/>
              </a:srgbClr>
            </a:solidFill>
            <a:ln w="0">
              <a:solidFill>
                <a:srgbClr val="80808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9" name="מחבר ישר 88"/>
            <p:cNvSpPr/>
            <p:nvPr/>
          </p:nvSpPr>
          <p:spPr>
            <a:xfrm flipH="1">
              <a:off x="4845240" y="4422960"/>
              <a:ext cx="329760" cy="0"/>
            </a:xfrm>
            <a:prstGeom prst="line">
              <a:avLst/>
            </a:prstGeom>
            <a:noFill/>
            <a:ln w="18360">
              <a:solidFill>
                <a:srgbClr val="808080"/>
              </a:solidFill>
              <a:custDash>
                <a:ds d="0" sp="0"/>
              </a:custDash>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154069" y="4214586"/>
            <a:ext cx="829440" cy="1244291"/>
            <a:chOff x="6206760" y="4645800"/>
            <a:chExt cx="914400" cy="1371600"/>
          </a:xfrm>
        </p:grpSpPr>
        <p:sp>
          <p:nvSpPr>
            <p:cNvPr id="91" name="צורה חופשית 90"/>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8" name="מציין מיקום של מספר שקופית 9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83</a:t>
            </a:fld>
            <a:endParaRPr lang="he-IL">
              <a:solidFill>
                <a:prstClr val="black"/>
              </a:solidFill>
            </a:endParaRPr>
          </a:p>
        </p:txBody>
      </p:sp>
    </p:spTree>
    <p:extLst>
      <p:ext uri="{BB962C8B-B14F-4D97-AF65-F5344CB8AC3E}">
        <p14:creationId xmlns:p14="http://schemas.microsoft.com/office/powerpoint/2010/main" val="539345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4625910" y="4114977"/>
            <a:ext cx="1036800" cy="207382"/>
            <a:chOff x="3419640" y="4536000"/>
            <a:chExt cx="1143000" cy="228600"/>
          </a:xfrm>
        </p:grpSpPr>
        <p:sp>
          <p:nvSpPr>
            <p:cNvPr id="79" name="מלבן 7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4252989" y="4551295"/>
            <a:ext cx="359533" cy="443830"/>
            <a:chOff x="3008520" y="5016960"/>
            <a:chExt cx="396360" cy="489240"/>
          </a:xfrm>
        </p:grpSpPr>
        <p:sp>
          <p:nvSpPr>
            <p:cNvPr id="82" name="צורה חופשית 8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4405814" y="4136206"/>
            <a:ext cx="207360" cy="414764"/>
            <a:chOff x="3177000" y="4559400"/>
            <a:chExt cx="228600" cy="457200"/>
          </a:xfrm>
        </p:grpSpPr>
        <p:sp>
          <p:nvSpPr>
            <p:cNvPr id="85" name="צורה חופשית 8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154069" y="4214586"/>
            <a:ext cx="829440" cy="1244291"/>
            <a:chOff x="6206760" y="4645800"/>
            <a:chExt cx="914400" cy="1371600"/>
          </a:xfrm>
        </p:grpSpPr>
        <p:sp>
          <p:nvSpPr>
            <p:cNvPr id="88" name="צורה חופשית 87"/>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5" name="מציין מיקום של מספר שקופית 9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84</a:t>
            </a:fld>
            <a:endParaRPr lang="he-IL">
              <a:solidFill>
                <a:prstClr val="black"/>
              </a:solidFill>
            </a:endParaRPr>
          </a:p>
        </p:txBody>
      </p:sp>
    </p:spTree>
    <p:extLst>
      <p:ext uri="{BB962C8B-B14F-4D97-AF65-F5344CB8AC3E}">
        <p14:creationId xmlns:p14="http://schemas.microsoft.com/office/powerpoint/2010/main" val="68096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134651" y="4144696"/>
            <a:ext cx="1620020" cy="207382"/>
            <a:chOff x="673200" y="4568760"/>
            <a:chExt cx="1785960" cy="228600"/>
          </a:xfrm>
        </p:grpSpPr>
        <p:sp>
          <p:nvSpPr>
            <p:cNvPr id="63" name="מלבן 62"/>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4" name="מחבר ישר 63"/>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2549371" y="4552928"/>
            <a:ext cx="1191912" cy="207382"/>
            <a:chOff x="1130400" y="5018760"/>
            <a:chExt cx="1314000" cy="228600"/>
          </a:xfrm>
        </p:grpSpPr>
        <p:sp>
          <p:nvSpPr>
            <p:cNvPr id="66" name="מלבן 65"/>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67" name="מחבר ישר 66"/>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3370322" y="1719472"/>
            <a:ext cx="1036801" cy="207382"/>
            <a:chOff x="2035439" y="1895400"/>
            <a:chExt cx="1143001" cy="228600"/>
          </a:xfrm>
        </p:grpSpPr>
        <p:sp>
          <p:nvSpPr>
            <p:cNvPr id="69" name="מלבן 68"/>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0" name="מחבר ישר 69"/>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4625910" y="4114977"/>
            <a:ext cx="1036800" cy="207382"/>
            <a:chOff x="3419640" y="4536000"/>
            <a:chExt cx="1143000" cy="228600"/>
          </a:xfrm>
        </p:grpSpPr>
        <p:sp>
          <p:nvSpPr>
            <p:cNvPr id="72" name="מלבן 71"/>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3" name="מחבר ישר 72"/>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252989" y="4551295"/>
            <a:ext cx="359533" cy="443830"/>
            <a:chOff x="3008520" y="5016960"/>
            <a:chExt cx="396360" cy="489240"/>
          </a:xfrm>
        </p:grpSpPr>
        <p:sp>
          <p:nvSpPr>
            <p:cNvPr id="75" name="צורה חופשית 74"/>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405814" y="4136206"/>
            <a:ext cx="207360" cy="414764"/>
            <a:chOff x="3177000" y="4559400"/>
            <a:chExt cx="228600" cy="457200"/>
          </a:xfrm>
        </p:grpSpPr>
        <p:sp>
          <p:nvSpPr>
            <p:cNvPr id="78" name="צורה חופשית 77"/>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6114330" y="1611701"/>
            <a:ext cx="1179176" cy="1304825"/>
            <a:chOff x="5060520" y="1776600"/>
            <a:chExt cx="1299960" cy="1438326"/>
          </a:xfrm>
        </p:grpSpPr>
        <p:pic>
          <p:nvPicPr>
            <p:cNvPr id="81" name="תמונה 80"/>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2" name="TextBox 81"/>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3" name="קבוצה 82"/>
          <p:cNvGrpSpPr/>
          <p:nvPr/>
        </p:nvGrpSpPr>
        <p:grpSpPr>
          <a:xfrm>
            <a:off x="7154069" y="4214586"/>
            <a:ext cx="829440" cy="1244291"/>
            <a:chOff x="6206760" y="4645800"/>
            <a:chExt cx="914400" cy="1371600"/>
          </a:xfrm>
        </p:grpSpPr>
        <p:sp>
          <p:nvSpPr>
            <p:cNvPr id="84" name="צורה חופשית 83"/>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0" name="TextBox 89"/>
          <p:cNvSpPr txBox="1"/>
          <p:nvPr/>
        </p:nvSpPr>
        <p:spPr>
          <a:xfrm>
            <a:off x="7835487" y="3931110"/>
            <a:ext cx="802431"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Oops...</a:t>
            </a:r>
          </a:p>
        </p:txBody>
      </p:sp>
      <p:sp>
        <p:nvSpPr>
          <p:cNvPr id="91" name="מחבר ישר 90"/>
          <p:cNvSpPr/>
          <p:nvPr/>
        </p:nvSpPr>
        <p:spPr>
          <a:xfrm flipV="1">
            <a:off x="7776149" y="4139798"/>
            <a:ext cx="138784" cy="86219"/>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2" name="קבוצה 91"/>
          <p:cNvGrpSpPr/>
          <p:nvPr/>
        </p:nvGrpSpPr>
        <p:grpSpPr>
          <a:xfrm>
            <a:off x="7744800" y="1244290"/>
            <a:ext cx="1658880" cy="1659054"/>
            <a:chOff x="6858000" y="1371599"/>
            <a:chExt cx="1828800" cy="1828800"/>
          </a:xfrm>
        </p:grpSpPr>
        <p:sp>
          <p:nvSpPr>
            <p:cNvPr id="93" name="צורה חופשית 92"/>
            <p:cNvSpPr/>
            <p:nvPr/>
          </p:nvSpPr>
          <p:spPr>
            <a:xfrm>
              <a:off x="6858000" y="137159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4">
              <a:lum/>
              <a:alphaModFix/>
            </a:blip>
            <a:srcRect/>
            <a:stretch>
              <a:fillRect/>
            </a:stretch>
          </p:blipFill>
          <p:spPr>
            <a:xfrm>
              <a:off x="7086600" y="1600200"/>
              <a:ext cx="685799" cy="685799"/>
            </a:xfrm>
            <a:prstGeom prst="rect">
              <a:avLst/>
            </a:prstGeom>
            <a:noFill/>
            <a:ln>
              <a:noFill/>
            </a:ln>
          </p:spPr>
        </p:pic>
        <p:pic>
          <p:nvPicPr>
            <p:cNvPr id="95" name="תמונה 94"/>
            <p:cNvPicPr>
              <a:picLocks noChangeAspect="1"/>
            </p:cNvPicPr>
            <p:nvPr/>
          </p:nvPicPr>
          <p:blipFill>
            <a:blip r:embed="rId4">
              <a:lum/>
              <a:alphaModFix/>
            </a:blip>
            <a:srcRect/>
            <a:stretch>
              <a:fillRect/>
            </a:stretch>
          </p:blipFill>
          <p:spPr>
            <a:xfrm>
              <a:off x="7315200" y="1828800"/>
              <a:ext cx="685799" cy="685799"/>
            </a:xfrm>
            <a:prstGeom prst="rect">
              <a:avLst/>
            </a:prstGeom>
            <a:noFill/>
            <a:ln>
              <a:noFill/>
            </a:ln>
          </p:spPr>
        </p:pic>
        <p:pic>
          <p:nvPicPr>
            <p:cNvPr id="96" name="תמונה 95"/>
            <p:cNvPicPr>
              <a:picLocks noChangeAspect="1"/>
            </p:cNvPicPr>
            <p:nvPr/>
          </p:nvPicPr>
          <p:blipFill>
            <a:blip r:embed="rId4">
              <a:lum/>
              <a:alphaModFix/>
            </a:blip>
            <a:srcRect/>
            <a:stretch>
              <a:fillRect/>
            </a:stretch>
          </p:blipFill>
          <p:spPr>
            <a:xfrm>
              <a:off x="7543799" y="2057400"/>
              <a:ext cx="685799" cy="685799"/>
            </a:xfrm>
            <a:prstGeom prst="rect">
              <a:avLst/>
            </a:prstGeom>
            <a:noFill/>
            <a:ln>
              <a:noFill/>
            </a:ln>
          </p:spPr>
        </p:pic>
        <p:pic>
          <p:nvPicPr>
            <p:cNvPr id="97" name="תמונה 96"/>
            <p:cNvPicPr>
              <a:picLocks noChangeAspect="1"/>
            </p:cNvPicPr>
            <p:nvPr/>
          </p:nvPicPr>
          <p:blipFill>
            <a:blip r:embed="rId4">
              <a:lum/>
              <a:alphaModFix/>
            </a:blip>
            <a:srcRect/>
            <a:stretch>
              <a:fillRect/>
            </a:stretch>
          </p:blipFill>
          <p:spPr>
            <a:xfrm>
              <a:off x="7772400" y="2286000"/>
              <a:ext cx="685799" cy="685799"/>
            </a:xfrm>
            <a:prstGeom prst="rect">
              <a:avLst/>
            </a:prstGeom>
            <a:noFill/>
            <a:ln>
              <a:noFill/>
            </a:ln>
          </p:spPr>
        </p:pic>
      </p:grpSp>
      <p:grpSp>
        <p:nvGrpSpPr>
          <p:cNvPr id="98" name="קבוצה 97"/>
          <p:cNvGrpSpPr/>
          <p:nvPr/>
        </p:nvGrpSpPr>
        <p:grpSpPr>
          <a:xfrm>
            <a:off x="7537440" y="2903347"/>
            <a:ext cx="1036800" cy="1036909"/>
            <a:chOff x="6629400" y="3200400"/>
            <a:chExt cx="1143000" cy="1143000"/>
          </a:xfrm>
        </p:grpSpPr>
        <p:sp>
          <p:nvSpPr>
            <p:cNvPr id="99" name="צורה חופשית 98"/>
            <p:cNvSpPr/>
            <p:nvPr/>
          </p:nvSpPr>
          <p:spPr>
            <a:xfrm>
              <a:off x="6629400" y="320040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0" name="תמונה 99"/>
            <p:cNvPicPr>
              <a:picLocks noChangeAspect="1"/>
            </p:cNvPicPr>
            <p:nvPr/>
          </p:nvPicPr>
          <p:blipFill>
            <a:blip r:embed="rId4">
              <a:lum/>
              <a:alphaModFix/>
            </a:blip>
            <a:srcRect/>
            <a:stretch>
              <a:fillRect/>
            </a:stretch>
          </p:blipFill>
          <p:spPr>
            <a:xfrm>
              <a:off x="6773400" y="3308400"/>
              <a:ext cx="685799" cy="685799"/>
            </a:xfrm>
            <a:prstGeom prst="rect">
              <a:avLst/>
            </a:prstGeom>
            <a:noFill/>
            <a:ln>
              <a:noFill/>
            </a:ln>
          </p:spPr>
        </p:pic>
        <p:pic>
          <p:nvPicPr>
            <p:cNvPr id="101" name="תמונה 100"/>
            <p:cNvPicPr>
              <a:picLocks noChangeAspect="1"/>
            </p:cNvPicPr>
            <p:nvPr/>
          </p:nvPicPr>
          <p:blipFill>
            <a:blip r:embed="rId4">
              <a:lum/>
              <a:alphaModFix/>
            </a:blip>
            <a:srcRect/>
            <a:stretch>
              <a:fillRect/>
            </a:stretch>
          </p:blipFill>
          <p:spPr>
            <a:xfrm>
              <a:off x="7002000" y="3537000"/>
              <a:ext cx="685799" cy="685799"/>
            </a:xfrm>
            <a:prstGeom prst="rect">
              <a:avLst/>
            </a:prstGeom>
            <a:noFill/>
            <a:ln>
              <a:noFill/>
            </a:ln>
          </p:spPr>
        </p:pic>
      </p:grpSp>
      <p:sp>
        <p:nvSpPr>
          <p:cNvPr id="102" name="מחבר ישר 101"/>
          <p:cNvSpPr/>
          <p:nvPr/>
        </p:nvSpPr>
        <p:spPr>
          <a:xfrm flipH="1">
            <a:off x="6915360" y="2073818"/>
            <a:ext cx="1036800" cy="20738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flipV="1">
            <a:off x="6915361" y="2488581"/>
            <a:ext cx="1114518" cy="46669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85</a:t>
            </a:fld>
            <a:endParaRPr lang="he-IL">
              <a:solidFill>
                <a:prstClr val="black"/>
              </a:solidFill>
            </a:endParaRPr>
          </a:p>
        </p:txBody>
      </p:sp>
    </p:spTree>
    <p:extLst>
      <p:ext uri="{BB962C8B-B14F-4D97-AF65-F5344CB8AC3E}">
        <p14:creationId xmlns:p14="http://schemas.microsoft.com/office/powerpoint/2010/main" val="274456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6" name="מחבר ישר 95"/>
          <p:cNvSpPr/>
          <p:nvPr/>
        </p:nvSpPr>
        <p:spPr>
          <a:xfrm>
            <a:off x="7034551" y="2281200"/>
            <a:ext cx="0" cy="1244291"/>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flipV="1">
            <a:off x="4181802" y="2597988"/>
            <a:ext cx="2111481" cy="927503"/>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86</a:t>
            </a:fld>
            <a:endParaRPr lang="he-IL">
              <a:solidFill>
                <a:prstClr val="black"/>
              </a:solidFill>
            </a:endParaRPr>
          </a:p>
        </p:txBody>
      </p:sp>
    </p:spTree>
    <p:extLst>
      <p:ext uri="{BB962C8B-B14F-4D97-AF65-F5344CB8AC3E}">
        <p14:creationId xmlns:p14="http://schemas.microsoft.com/office/powerpoint/2010/main" val="271277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744800" y="1244616"/>
            <a:ext cx="1658880" cy="1659054"/>
            <a:chOff x="6858000" y="1371959"/>
            <a:chExt cx="1828800" cy="1828800"/>
          </a:xfrm>
        </p:grpSpPr>
        <p:sp>
          <p:nvSpPr>
            <p:cNvPr id="97" name="צורה חופשית 96"/>
            <p:cNvSpPr/>
            <p:nvPr/>
          </p:nvSpPr>
          <p:spPr>
            <a:xfrm>
              <a:off x="6858000" y="137195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8" name="תמונה 97"/>
            <p:cNvPicPr>
              <a:picLocks noChangeAspect="1"/>
            </p:cNvPicPr>
            <p:nvPr/>
          </p:nvPicPr>
          <p:blipFill>
            <a:blip r:embed="rId5">
              <a:lum/>
              <a:alphaModFix/>
            </a:blip>
            <a:srcRect/>
            <a:stretch>
              <a:fillRect/>
            </a:stretch>
          </p:blipFill>
          <p:spPr>
            <a:xfrm>
              <a:off x="7086600" y="1600560"/>
              <a:ext cx="685799" cy="685799"/>
            </a:xfrm>
            <a:prstGeom prst="rect">
              <a:avLst/>
            </a:prstGeom>
            <a:noFill/>
            <a:ln>
              <a:noFill/>
            </a:ln>
          </p:spPr>
        </p:pic>
        <p:pic>
          <p:nvPicPr>
            <p:cNvPr id="99" name="תמונה 98"/>
            <p:cNvPicPr>
              <a:picLocks noChangeAspect="1"/>
            </p:cNvPicPr>
            <p:nvPr/>
          </p:nvPicPr>
          <p:blipFill>
            <a:blip r:embed="rId5">
              <a:lum/>
              <a:alphaModFix/>
            </a:blip>
            <a:srcRect/>
            <a:stretch>
              <a:fillRect/>
            </a:stretch>
          </p:blipFill>
          <p:spPr>
            <a:xfrm>
              <a:off x="7315200" y="1829160"/>
              <a:ext cx="685799" cy="685799"/>
            </a:xfrm>
            <a:prstGeom prst="rect">
              <a:avLst/>
            </a:prstGeom>
            <a:noFill/>
            <a:ln>
              <a:noFill/>
            </a:ln>
          </p:spPr>
        </p:pic>
        <p:pic>
          <p:nvPicPr>
            <p:cNvPr id="100" name="תמונה 99"/>
            <p:cNvPicPr>
              <a:picLocks noChangeAspect="1"/>
            </p:cNvPicPr>
            <p:nvPr/>
          </p:nvPicPr>
          <p:blipFill>
            <a:blip r:embed="rId5">
              <a:lum/>
              <a:alphaModFix/>
            </a:blip>
            <a:srcRect/>
            <a:stretch>
              <a:fillRect/>
            </a:stretch>
          </p:blipFill>
          <p:spPr>
            <a:xfrm>
              <a:off x="7543799" y="2057760"/>
              <a:ext cx="685799" cy="685799"/>
            </a:xfrm>
            <a:prstGeom prst="rect">
              <a:avLst/>
            </a:prstGeom>
            <a:noFill/>
            <a:ln>
              <a:noFill/>
            </a:ln>
          </p:spPr>
        </p:pic>
        <p:pic>
          <p:nvPicPr>
            <p:cNvPr id="101" name="תמונה 100"/>
            <p:cNvPicPr>
              <a:picLocks noChangeAspect="1"/>
            </p:cNvPicPr>
            <p:nvPr/>
          </p:nvPicPr>
          <p:blipFill>
            <a:blip r:embed="rId5">
              <a:lum/>
              <a:alphaModFix/>
            </a:blip>
            <a:srcRect/>
            <a:stretch>
              <a:fillRect/>
            </a:stretch>
          </p:blipFill>
          <p:spPr>
            <a:xfrm>
              <a:off x="7772400" y="2286360"/>
              <a:ext cx="685799" cy="685799"/>
            </a:xfrm>
            <a:prstGeom prst="rect">
              <a:avLst/>
            </a:prstGeom>
            <a:noFill/>
            <a:ln>
              <a:noFill/>
            </a:ln>
          </p:spPr>
        </p:pic>
      </p:grpSp>
      <p:sp>
        <p:nvSpPr>
          <p:cNvPr id="102" name="מחבר ישר 101"/>
          <p:cNvSpPr/>
          <p:nvPr/>
        </p:nvSpPr>
        <p:spPr>
          <a:xfrm flipH="1">
            <a:off x="6915360" y="2074144"/>
            <a:ext cx="1036800" cy="20738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a:off x="6915360" y="2488582"/>
            <a:ext cx="0" cy="103691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4" name="קבוצה 103"/>
          <p:cNvGrpSpPr/>
          <p:nvPr/>
        </p:nvGrpSpPr>
        <p:grpSpPr>
          <a:xfrm>
            <a:off x="7537440" y="2904000"/>
            <a:ext cx="1036800" cy="1036909"/>
            <a:chOff x="6629400" y="3201120"/>
            <a:chExt cx="1143000" cy="1143000"/>
          </a:xfrm>
        </p:grpSpPr>
        <p:sp>
          <p:nvSpPr>
            <p:cNvPr id="105" name="צורה חופשית 104"/>
            <p:cNvSpPr/>
            <p:nvPr/>
          </p:nvSpPr>
          <p:spPr>
            <a:xfrm>
              <a:off x="6629400" y="320112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6" name="תמונה 105"/>
            <p:cNvPicPr>
              <a:picLocks noChangeAspect="1"/>
            </p:cNvPicPr>
            <p:nvPr/>
          </p:nvPicPr>
          <p:blipFill>
            <a:blip r:embed="rId5">
              <a:lum/>
              <a:alphaModFix/>
            </a:blip>
            <a:srcRect/>
            <a:stretch>
              <a:fillRect/>
            </a:stretch>
          </p:blipFill>
          <p:spPr>
            <a:xfrm>
              <a:off x="6773400" y="3309120"/>
              <a:ext cx="685799" cy="685799"/>
            </a:xfrm>
            <a:prstGeom prst="rect">
              <a:avLst/>
            </a:prstGeom>
            <a:noFill/>
            <a:ln>
              <a:noFill/>
            </a:ln>
          </p:spPr>
        </p:pic>
        <p:pic>
          <p:nvPicPr>
            <p:cNvPr id="107" name="תמונה 106"/>
            <p:cNvPicPr>
              <a:picLocks noChangeAspect="1"/>
            </p:cNvPicPr>
            <p:nvPr/>
          </p:nvPicPr>
          <p:blipFill>
            <a:blip r:embed="rId5">
              <a:lum/>
              <a:alphaModFix/>
            </a:blip>
            <a:srcRect/>
            <a:stretch>
              <a:fillRect/>
            </a:stretch>
          </p:blipFill>
          <p:spPr>
            <a:xfrm>
              <a:off x="7002000" y="3537720"/>
              <a:ext cx="685799" cy="685799"/>
            </a:xfrm>
            <a:prstGeom prst="rect">
              <a:avLst/>
            </a:prstGeom>
            <a:noFill/>
            <a:ln>
              <a:noFill/>
            </a:ln>
          </p:spPr>
        </p:pic>
      </p:grpSp>
      <p:sp>
        <p:nvSpPr>
          <p:cNvPr id="109" name="מציין מיקום של מספר שקופית 10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87</a:t>
            </a:fld>
            <a:endParaRPr lang="he-IL">
              <a:solidFill>
                <a:prstClr val="black"/>
              </a:solidFill>
            </a:endParaRPr>
          </a:p>
        </p:txBody>
      </p:sp>
    </p:spTree>
    <p:extLst>
      <p:ext uri="{BB962C8B-B14F-4D97-AF65-F5344CB8AC3E}">
        <p14:creationId xmlns:p14="http://schemas.microsoft.com/office/powerpoint/2010/main" val="153100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744800" y="1244616"/>
            <a:ext cx="1658880" cy="1659054"/>
            <a:chOff x="6858000" y="1371959"/>
            <a:chExt cx="1828800" cy="1828800"/>
          </a:xfrm>
        </p:grpSpPr>
        <p:sp>
          <p:nvSpPr>
            <p:cNvPr id="97" name="צורה חופשית 96"/>
            <p:cNvSpPr/>
            <p:nvPr/>
          </p:nvSpPr>
          <p:spPr>
            <a:xfrm>
              <a:off x="6858000" y="137195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8" name="תמונה 97"/>
            <p:cNvPicPr>
              <a:picLocks noChangeAspect="1"/>
            </p:cNvPicPr>
            <p:nvPr/>
          </p:nvPicPr>
          <p:blipFill>
            <a:blip r:embed="rId5">
              <a:lum/>
              <a:alphaModFix/>
            </a:blip>
            <a:srcRect/>
            <a:stretch>
              <a:fillRect/>
            </a:stretch>
          </p:blipFill>
          <p:spPr>
            <a:xfrm>
              <a:off x="7086600" y="1600560"/>
              <a:ext cx="685799" cy="685799"/>
            </a:xfrm>
            <a:prstGeom prst="rect">
              <a:avLst/>
            </a:prstGeom>
            <a:noFill/>
            <a:ln>
              <a:noFill/>
            </a:ln>
          </p:spPr>
        </p:pic>
        <p:pic>
          <p:nvPicPr>
            <p:cNvPr id="99" name="תמונה 98"/>
            <p:cNvPicPr>
              <a:picLocks noChangeAspect="1"/>
            </p:cNvPicPr>
            <p:nvPr/>
          </p:nvPicPr>
          <p:blipFill>
            <a:blip r:embed="rId5">
              <a:lum/>
              <a:alphaModFix/>
            </a:blip>
            <a:srcRect/>
            <a:stretch>
              <a:fillRect/>
            </a:stretch>
          </p:blipFill>
          <p:spPr>
            <a:xfrm>
              <a:off x="7315200" y="1829160"/>
              <a:ext cx="685799" cy="685799"/>
            </a:xfrm>
            <a:prstGeom prst="rect">
              <a:avLst/>
            </a:prstGeom>
            <a:noFill/>
            <a:ln>
              <a:noFill/>
            </a:ln>
          </p:spPr>
        </p:pic>
        <p:pic>
          <p:nvPicPr>
            <p:cNvPr id="100" name="תמונה 99"/>
            <p:cNvPicPr>
              <a:picLocks noChangeAspect="1"/>
            </p:cNvPicPr>
            <p:nvPr/>
          </p:nvPicPr>
          <p:blipFill>
            <a:blip r:embed="rId5">
              <a:lum/>
              <a:alphaModFix/>
            </a:blip>
            <a:srcRect/>
            <a:stretch>
              <a:fillRect/>
            </a:stretch>
          </p:blipFill>
          <p:spPr>
            <a:xfrm>
              <a:off x="7543799" y="2057760"/>
              <a:ext cx="685799" cy="685799"/>
            </a:xfrm>
            <a:prstGeom prst="rect">
              <a:avLst/>
            </a:prstGeom>
            <a:noFill/>
            <a:ln>
              <a:noFill/>
            </a:ln>
          </p:spPr>
        </p:pic>
        <p:pic>
          <p:nvPicPr>
            <p:cNvPr id="101" name="תמונה 100"/>
            <p:cNvPicPr>
              <a:picLocks noChangeAspect="1"/>
            </p:cNvPicPr>
            <p:nvPr/>
          </p:nvPicPr>
          <p:blipFill>
            <a:blip r:embed="rId5">
              <a:lum/>
              <a:alphaModFix/>
            </a:blip>
            <a:srcRect/>
            <a:stretch>
              <a:fillRect/>
            </a:stretch>
          </p:blipFill>
          <p:spPr>
            <a:xfrm>
              <a:off x="7772400" y="2286360"/>
              <a:ext cx="685799" cy="685799"/>
            </a:xfrm>
            <a:prstGeom prst="rect">
              <a:avLst/>
            </a:prstGeom>
            <a:noFill/>
            <a:ln>
              <a:noFill/>
            </a:ln>
          </p:spPr>
        </p:pic>
      </p:grpSp>
      <p:grpSp>
        <p:nvGrpSpPr>
          <p:cNvPr id="102" name="קבוצה 101"/>
          <p:cNvGrpSpPr/>
          <p:nvPr/>
        </p:nvGrpSpPr>
        <p:grpSpPr>
          <a:xfrm>
            <a:off x="7537440" y="2903672"/>
            <a:ext cx="1036800" cy="1036909"/>
            <a:chOff x="6629400" y="3200760"/>
            <a:chExt cx="1143000" cy="1143000"/>
          </a:xfrm>
        </p:grpSpPr>
        <p:sp>
          <p:nvSpPr>
            <p:cNvPr id="103" name="צורה חופשית 102"/>
            <p:cNvSpPr/>
            <p:nvPr/>
          </p:nvSpPr>
          <p:spPr>
            <a:xfrm>
              <a:off x="6629400" y="320076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4" name="תמונה 103"/>
            <p:cNvPicPr>
              <a:picLocks noChangeAspect="1"/>
            </p:cNvPicPr>
            <p:nvPr/>
          </p:nvPicPr>
          <p:blipFill>
            <a:blip r:embed="rId5">
              <a:lum/>
              <a:alphaModFix/>
            </a:blip>
            <a:srcRect/>
            <a:stretch>
              <a:fillRect/>
            </a:stretch>
          </p:blipFill>
          <p:spPr>
            <a:xfrm>
              <a:off x="6773400" y="3308759"/>
              <a:ext cx="685799" cy="685799"/>
            </a:xfrm>
            <a:prstGeom prst="rect">
              <a:avLst/>
            </a:prstGeom>
            <a:noFill/>
            <a:ln>
              <a:noFill/>
            </a:ln>
          </p:spPr>
        </p:pic>
        <p:pic>
          <p:nvPicPr>
            <p:cNvPr id="105" name="תמונה 104"/>
            <p:cNvPicPr>
              <a:picLocks noChangeAspect="1"/>
            </p:cNvPicPr>
            <p:nvPr/>
          </p:nvPicPr>
          <p:blipFill>
            <a:blip r:embed="rId5">
              <a:lum/>
              <a:alphaModFix/>
            </a:blip>
            <a:srcRect/>
            <a:stretch>
              <a:fillRect/>
            </a:stretch>
          </p:blipFill>
          <p:spPr>
            <a:xfrm>
              <a:off x="7002000" y="3537360"/>
              <a:ext cx="685799" cy="685799"/>
            </a:xfrm>
            <a:prstGeom prst="rect">
              <a:avLst/>
            </a:prstGeom>
            <a:noFill/>
            <a:ln>
              <a:noFill/>
            </a:ln>
          </p:spPr>
        </p:pic>
      </p:grpSp>
      <p:sp>
        <p:nvSpPr>
          <p:cNvPr id="106" name="מחבר ישר 105"/>
          <p:cNvSpPr/>
          <p:nvPr/>
        </p:nvSpPr>
        <p:spPr>
          <a:xfrm flipH="1" flipV="1">
            <a:off x="6915361" y="2488910"/>
            <a:ext cx="1114518" cy="466691"/>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ציין מיקום של מספר שקופית 10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88</a:t>
            </a:fld>
            <a:endParaRPr lang="he-IL">
              <a:solidFill>
                <a:prstClr val="black"/>
              </a:solidFill>
            </a:endParaRPr>
          </a:p>
        </p:txBody>
      </p:sp>
    </p:spTree>
    <p:extLst>
      <p:ext uri="{BB962C8B-B14F-4D97-AF65-F5344CB8AC3E}">
        <p14:creationId xmlns:p14="http://schemas.microsoft.com/office/powerpoint/2010/main" val="49029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088186"/>
            <a:ext cx="1036801" cy="207382"/>
            <a:chOff x="1675799" y="2301839"/>
            <a:chExt cx="1143001" cy="228600"/>
          </a:xfrm>
        </p:grpSpPr>
        <p:sp>
          <p:nvSpPr>
            <p:cNvPr id="4" name="מלבן 3"/>
            <p:cNvSpPr/>
            <p:nvPr/>
          </p:nvSpPr>
          <p:spPr>
            <a:xfrm>
              <a:off x="1675799" y="23018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4260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0319"/>
              <a:ext cx="228600" cy="457201"/>
              <a:chOff x="2815919" y="2740319"/>
              <a:chExt cx="228600" cy="457201"/>
            </a:xfrm>
          </p:grpSpPr>
          <p:sp>
            <p:nvSpPr>
              <p:cNvPr id="63" name="צורה חופשית 62"/>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2816280" y="2298960"/>
              <a:ext cx="228600" cy="457200"/>
              <a:chOff x="2816280" y="2298960"/>
              <a:chExt cx="228600" cy="457200"/>
            </a:xfrm>
          </p:grpSpPr>
          <p:sp>
            <p:nvSpPr>
              <p:cNvPr id="66" name="צורה חופשית 65"/>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8" name="קבוצה 67"/>
          <p:cNvGrpSpPr/>
          <p:nvPr/>
        </p:nvGrpSpPr>
        <p:grpSpPr>
          <a:xfrm>
            <a:off x="2134651" y="4144696"/>
            <a:ext cx="1620020" cy="207382"/>
            <a:chOff x="673200" y="4568760"/>
            <a:chExt cx="1785960" cy="228600"/>
          </a:xfrm>
        </p:grpSpPr>
        <p:sp>
          <p:nvSpPr>
            <p:cNvPr id="69" name="מלבן 68"/>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0" name="מחבר ישר 69"/>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2549371" y="4552928"/>
            <a:ext cx="1191912" cy="207382"/>
            <a:chOff x="1130400" y="5018760"/>
            <a:chExt cx="1314000" cy="228600"/>
          </a:xfrm>
        </p:grpSpPr>
        <p:sp>
          <p:nvSpPr>
            <p:cNvPr id="72" name="מלבן 71"/>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3" name="מחבר ישר 72"/>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3370322" y="1719472"/>
            <a:ext cx="1036801" cy="207382"/>
            <a:chOff x="2035439" y="1895400"/>
            <a:chExt cx="1143001" cy="228600"/>
          </a:xfrm>
        </p:grpSpPr>
        <p:sp>
          <p:nvSpPr>
            <p:cNvPr id="75" name="מלבן 74"/>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6" name="מחבר ישר 75"/>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625910" y="4114977"/>
            <a:ext cx="1036800" cy="207382"/>
            <a:chOff x="3419640" y="4536000"/>
            <a:chExt cx="1143000" cy="228600"/>
          </a:xfrm>
        </p:grpSpPr>
        <p:sp>
          <p:nvSpPr>
            <p:cNvPr id="78" name="מלבן 77"/>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9" name="מחבר ישר 78"/>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252989" y="4551295"/>
            <a:ext cx="359533" cy="443830"/>
            <a:chOff x="3008520" y="5016960"/>
            <a:chExt cx="396360" cy="489240"/>
          </a:xfrm>
        </p:grpSpPr>
        <p:sp>
          <p:nvSpPr>
            <p:cNvPr id="81" name="צורה חופשית 80"/>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4405814" y="4136206"/>
            <a:ext cx="207360" cy="414764"/>
            <a:chOff x="3177000" y="4559400"/>
            <a:chExt cx="228600" cy="457200"/>
          </a:xfrm>
        </p:grpSpPr>
        <p:sp>
          <p:nvSpPr>
            <p:cNvPr id="84" name="צורה חופשית 83"/>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6114330" y="1611701"/>
            <a:ext cx="1179176" cy="1304825"/>
            <a:chOff x="5060520" y="1776600"/>
            <a:chExt cx="1299960" cy="1438326"/>
          </a:xfrm>
        </p:grpSpPr>
        <p:pic>
          <p:nvPicPr>
            <p:cNvPr id="87" name="תמונה 86"/>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8" name="TextBox 87"/>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9" name="קבוצה 88"/>
          <p:cNvGrpSpPr/>
          <p:nvPr/>
        </p:nvGrpSpPr>
        <p:grpSpPr>
          <a:xfrm>
            <a:off x="7154069" y="4214586"/>
            <a:ext cx="829440" cy="1244291"/>
            <a:chOff x="6206760" y="4645800"/>
            <a:chExt cx="914400" cy="1371600"/>
          </a:xfrm>
        </p:grpSpPr>
        <p:sp>
          <p:nvSpPr>
            <p:cNvPr id="90" name="צורה חופשית 89"/>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6114330" y="2918372"/>
            <a:ext cx="1179176" cy="1304825"/>
            <a:chOff x="5060520" y="3216960"/>
            <a:chExt cx="1299960" cy="1438326"/>
          </a:xfrm>
        </p:grpSpPr>
        <p:pic>
          <p:nvPicPr>
            <p:cNvPr id="97" name="תמונה 96"/>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8" name="TextBox 97"/>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9" name="מחבר ישר 98"/>
          <p:cNvSpPr/>
          <p:nvPr/>
        </p:nvSpPr>
        <p:spPr>
          <a:xfrm flipH="1" flipV="1">
            <a:off x="4182126" y="2189102"/>
            <a:ext cx="2111154" cy="133638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ציין מיקום של מספר שקופית 10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89</a:t>
            </a:fld>
            <a:endParaRPr lang="he-IL">
              <a:solidFill>
                <a:prstClr val="black"/>
              </a:solidFill>
            </a:endParaRPr>
          </a:p>
        </p:txBody>
      </p:sp>
    </p:spTree>
    <p:extLst>
      <p:ext uri="{BB962C8B-B14F-4D97-AF65-F5344CB8AC3E}">
        <p14:creationId xmlns:p14="http://schemas.microsoft.com/office/powerpoint/2010/main" val="280299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and Using GitHub</a:t>
            </a:r>
            <a:endParaRPr lang="en-US" dirty="0"/>
          </a:p>
        </p:txBody>
      </p:sp>
      <p:sp>
        <p:nvSpPr>
          <p:cNvPr id="3" name="Content Placeholder 2"/>
          <p:cNvSpPr>
            <a:spLocks noGrp="1"/>
          </p:cNvSpPr>
          <p:nvPr>
            <p:ph idx="1"/>
          </p:nvPr>
        </p:nvSpPr>
        <p:spPr/>
        <p:txBody>
          <a:bodyPr/>
          <a:lstStyle/>
          <a:p>
            <a:endParaRPr lang="en-US" dirty="0" smtClean="0"/>
          </a:p>
          <a:p>
            <a:r>
              <a:rPr lang="en-US" dirty="0" smtClean="0"/>
              <a:t>Demo!</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19786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908151" y="1659054"/>
            <a:ext cx="1080811" cy="1257470"/>
            <a:chOff x="7038081" y="1828800"/>
            <a:chExt cx="1191519" cy="1386126"/>
          </a:xfrm>
        </p:grpSpPr>
        <p:pic>
          <p:nvPicPr>
            <p:cNvPr id="97" name="תמונה 96"/>
            <p:cNvPicPr>
              <a:picLocks noChangeAspect="1"/>
            </p:cNvPicPr>
            <p:nvPr/>
          </p:nvPicPr>
          <p:blipFill>
            <a:blip r:embed="rId5">
              <a:lum/>
              <a:alphaModFix/>
            </a:blip>
            <a:srcRect/>
            <a:stretch>
              <a:fillRect/>
            </a:stretch>
          </p:blipFill>
          <p:spPr>
            <a:xfrm>
              <a:off x="7086600" y="1828800"/>
              <a:ext cx="1143000" cy="1143000"/>
            </a:xfrm>
            <a:prstGeom prst="rect">
              <a:avLst/>
            </a:prstGeom>
            <a:noFill/>
            <a:ln>
              <a:noFill/>
            </a:ln>
          </p:spPr>
        </p:pic>
        <p:sp>
          <p:nvSpPr>
            <p:cNvPr id="98" name="TextBox 97"/>
            <p:cNvSpPr txBox="1"/>
            <p:nvPr/>
          </p:nvSpPr>
          <p:spPr>
            <a:xfrm>
              <a:off x="7038081" y="2919600"/>
              <a:ext cx="92619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README</a:t>
              </a:r>
            </a:p>
          </p:txBody>
        </p:sp>
      </p:grpSp>
      <p:sp>
        <p:nvSpPr>
          <p:cNvPr id="99" name="מחבר ישר 98"/>
          <p:cNvSpPr/>
          <p:nvPr/>
        </p:nvSpPr>
        <p:spPr>
          <a:xfrm flipH="1">
            <a:off x="6708000" y="2073818"/>
            <a:ext cx="1451520" cy="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0" name="מחבר ישר 99"/>
          <p:cNvSpPr/>
          <p:nvPr/>
        </p:nvSpPr>
        <p:spPr>
          <a:xfrm flipH="1">
            <a:off x="6915360" y="2488580"/>
            <a:ext cx="1244160" cy="0"/>
          </a:xfrm>
          <a:prstGeom prst="line">
            <a:avLst/>
          </a:prstGeom>
          <a:noFill/>
          <a:ln w="73080">
            <a:solidFill>
              <a:srgbClr val="FF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708000" y="2073818"/>
            <a:ext cx="0" cy="145167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2" name="קבוצה 101"/>
          <p:cNvGrpSpPr/>
          <p:nvPr/>
        </p:nvGrpSpPr>
        <p:grpSpPr>
          <a:xfrm>
            <a:off x="3044422" y="2088514"/>
            <a:ext cx="1036800" cy="207382"/>
            <a:chOff x="1676160" y="2302200"/>
            <a:chExt cx="1143000" cy="228600"/>
          </a:xfrm>
        </p:grpSpPr>
        <p:sp>
          <p:nvSpPr>
            <p:cNvPr id="103" name="מלבן 102"/>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04" name="מחבר ישר 103"/>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6" name="מציין מיקום של מספר שקופית 10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90</a:t>
            </a:fld>
            <a:endParaRPr lang="he-IL">
              <a:solidFill>
                <a:prstClr val="black"/>
              </a:solidFill>
            </a:endParaRPr>
          </a:p>
        </p:txBody>
      </p:sp>
    </p:spTree>
    <p:extLst>
      <p:ext uri="{BB962C8B-B14F-4D97-AF65-F5344CB8AC3E}">
        <p14:creationId xmlns:p14="http://schemas.microsoft.com/office/powerpoint/2010/main" val="53559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6" name="צורה חופשית 95"/>
          <p:cNvSpPr/>
          <p:nvPr/>
        </p:nvSpPr>
        <p:spPr>
          <a:xfrm>
            <a:off x="7330081" y="1451675"/>
            <a:ext cx="3337352" cy="2281199"/>
          </a:xfrm>
          <a:custGeom>
            <a:avLst>
              <a:gd name="f0" fmla="val 3746"/>
              <a:gd name="f1" fmla="val 26918"/>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defTabSz="829366" hangingPunct="0">
              <a:defRPr/>
            </a:pPr>
            <a:r>
              <a:rPr lang="en-US" sz="1500">
                <a:solidFill>
                  <a:prstClr val="black"/>
                </a:solidFill>
                <a:latin typeface="DejaVu Sans" pitchFamily="34"/>
                <a:ea typeface="DejaVu Sans" pitchFamily="2"/>
                <a:cs typeface="DejaVu Sans" pitchFamily="2"/>
              </a:rPr>
              <a:t>What are the changes?</a:t>
            </a:r>
          </a:p>
          <a:p>
            <a:pPr defTabSz="829366" hangingPunct="0">
              <a:defRPr/>
            </a:pPr>
            <a:r>
              <a:rPr lang="en-US" sz="1500">
                <a:solidFill>
                  <a:prstClr val="black"/>
                </a:solidFill>
                <a:latin typeface="DejaVu Sans" pitchFamily="34"/>
                <a:ea typeface="DejaVu Sans" pitchFamily="2"/>
                <a:cs typeface="DejaVu Sans" pitchFamily="2"/>
              </a:rPr>
              <a:t>- working vs. staging</a:t>
            </a:r>
          </a:p>
          <a:p>
            <a:pPr defTabSz="829366" hangingPunct="0">
              <a:defRPr/>
            </a:pPr>
            <a:r>
              <a:rPr lang="en-US" sz="1500">
                <a:solidFill>
                  <a:prstClr val="black"/>
                </a:solidFill>
                <a:latin typeface="DejaVu Sans" pitchFamily="34"/>
                <a:ea typeface="DejaVu Sans" pitchFamily="2"/>
                <a:cs typeface="DejaVu Sans" pitchFamily="2"/>
              </a:rPr>
              <a:t>- working vs. snapshot X</a:t>
            </a:r>
          </a:p>
          <a:p>
            <a:pPr defTabSz="829366" hangingPunct="0">
              <a:defRPr/>
            </a:pPr>
            <a:r>
              <a:rPr lang="en-US" sz="1500">
                <a:solidFill>
                  <a:prstClr val="black"/>
                </a:solidFill>
                <a:latin typeface="DejaVu Sans" pitchFamily="34"/>
                <a:ea typeface="DejaVu Sans" pitchFamily="2"/>
                <a:cs typeface="DejaVu Sans" pitchFamily="2"/>
              </a:rPr>
              <a:t>- staging vs. snapshot X</a:t>
            </a:r>
          </a:p>
          <a:p>
            <a:pPr defTabSz="829366" hangingPunct="0">
              <a:defRPr/>
            </a:pPr>
            <a:r>
              <a:rPr lang="en-US" sz="1500">
                <a:solidFill>
                  <a:prstClr val="black"/>
                </a:solidFill>
                <a:latin typeface="DejaVu Sans" pitchFamily="34"/>
                <a:ea typeface="DejaVu Sans" pitchFamily="2"/>
                <a:cs typeface="DejaVu Sans" pitchFamily="2"/>
              </a:rPr>
              <a:t>- snapshot X vs. snapshot Y</a:t>
            </a:r>
          </a:p>
        </p:txBody>
      </p:sp>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1" name="מציין מיקום של מספר שקופית 10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91</a:t>
            </a:fld>
            <a:endParaRPr lang="he-IL">
              <a:solidFill>
                <a:prstClr val="black"/>
              </a:solidFill>
            </a:endParaRPr>
          </a:p>
        </p:txBody>
      </p:sp>
    </p:spTree>
    <p:extLst>
      <p:ext uri="{BB962C8B-B14F-4D97-AF65-F5344CB8AC3E}">
        <p14:creationId xmlns:p14="http://schemas.microsoft.com/office/powerpoint/2010/main" val="67651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TextBox 99"/>
          <p:cNvSpPr txBox="1"/>
          <p:nvPr/>
        </p:nvSpPr>
        <p:spPr>
          <a:xfrm>
            <a:off x="7662775" y="3437965"/>
            <a:ext cx="132618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Diff algorithm</a:t>
            </a:r>
          </a:p>
        </p:txBody>
      </p:sp>
      <p:sp>
        <p:nvSpPr>
          <p:cNvPr id="101" name="מחבר ישר 100"/>
          <p:cNvSpPr/>
          <p:nvPr/>
        </p:nvSpPr>
        <p:spPr>
          <a:xfrm flipH="1">
            <a:off x="7191949" y="3577419"/>
            <a:ext cx="423210" cy="51601"/>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6915360" y="2695964"/>
            <a:ext cx="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a:off x="7122720" y="2695964"/>
            <a:ext cx="62208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לבן 104"/>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dirty="0">
                <a:solidFill>
                  <a:srgbClr val="800000"/>
                </a:solidFill>
                <a:latin typeface="DejaVu Sans Mono" pitchFamily="33"/>
                <a:ea typeface="DejaVu Sans" pitchFamily="2"/>
                <a:cs typeface="DejaVu Sans" pitchFamily="2"/>
              </a:rPr>
              <a:t>--- staging</a:t>
            </a:r>
          </a:p>
          <a:p>
            <a:pPr defTabSz="829366" hangingPunct="0">
              <a:defRPr/>
            </a:pPr>
            <a:r>
              <a:rPr lang="en-US" sz="1500" dirty="0">
                <a:solidFill>
                  <a:srgbClr val="008000"/>
                </a:solidFill>
                <a:latin typeface="DejaVu Sans Mono" pitchFamily="33"/>
                <a:ea typeface="DejaVu Sans" pitchFamily="2"/>
                <a:cs typeface="DejaVu Sans" pitchFamily="2"/>
              </a:rPr>
              <a:t>+++ working</a:t>
            </a:r>
          </a:p>
          <a:p>
            <a:pPr defTabSz="829366" hangingPunct="0">
              <a:defRPr/>
            </a:pPr>
            <a:endParaRPr lang="en-US" sz="1500" dirty="0">
              <a:solidFill>
                <a:prstClr val="black"/>
              </a:solidFill>
              <a:latin typeface="DejaVu Sans Mono" pitchFamily="33"/>
              <a:ea typeface="DejaVu Sans" pitchFamily="2"/>
              <a:cs typeface="DejaVu Sans" pitchFamily="2"/>
            </a:endParaRPr>
          </a:p>
          <a:p>
            <a:pPr defTabSz="829366" hangingPunct="0">
              <a:defRPr/>
            </a:pPr>
            <a:r>
              <a:rPr lang="en-US" sz="1500" dirty="0">
                <a:solidFill>
                  <a:prstClr val="black"/>
                </a:solidFill>
                <a:latin typeface="DejaVu Sans Mono" pitchFamily="33"/>
                <a:ea typeface="DejaVu Sans" pitchFamily="2"/>
                <a:cs typeface="DejaVu Sans" pitchFamily="2"/>
              </a:rPr>
              <a:t> foo</a:t>
            </a:r>
          </a:p>
          <a:p>
            <a:pPr defTabSz="829366" hangingPunct="0">
              <a:defRPr/>
            </a:pPr>
            <a:r>
              <a:rPr lang="en-US" sz="1500" dirty="0">
                <a:solidFill>
                  <a:srgbClr val="800000"/>
                </a:solidFill>
                <a:latin typeface="DejaVu Sans Mono" pitchFamily="33"/>
                <a:ea typeface="DejaVu Sans" pitchFamily="2"/>
                <a:cs typeface="DejaVu Sans" pitchFamily="2"/>
              </a:rPr>
              <a:t>-</a:t>
            </a:r>
            <a:r>
              <a:rPr lang="en-US" sz="1500" dirty="0" err="1">
                <a:solidFill>
                  <a:srgbClr val="800000"/>
                </a:solidFill>
                <a:latin typeface="DejaVu Sans Mono" pitchFamily="33"/>
                <a:ea typeface="DejaVu Sans" pitchFamily="2"/>
                <a:cs typeface="DejaVu Sans" pitchFamily="2"/>
              </a:rPr>
              <a:t>baz</a:t>
            </a:r>
            <a:endParaRPr lang="en-US" sz="1500" dirty="0">
              <a:solidFill>
                <a:srgbClr val="800000"/>
              </a:solidFill>
              <a:latin typeface="DejaVu Sans Mono" pitchFamily="33"/>
              <a:ea typeface="DejaVu Sans" pitchFamily="2"/>
              <a:cs typeface="DejaVu Sans" pitchFamily="2"/>
            </a:endParaRPr>
          </a:p>
          <a:p>
            <a:pPr defTabSz="829366" hangingPunct="0">
              <a:defRPr/>
            </a:pPr>
            <a:r>
              <a:rPr lang="en-US" sz="1500" dirty="0">
                <a:solidFill>
                  <a:srgbClr val="008000"/>
                </a:solidFill>
                <a:latin typeface="DejaVu Sans Mono" pitchFamily="33"/>
                <a:ea typeface="DejaVu Sans" pitchFamily="2"/>
                <a:cs typeface="DejaVu Sans" pitchFamily="2"/>
              </a:rPr>
              <a:t>+</a:t>
            </a:r>
            <a:r>
              <a:rPr lang="en-US" sz="1500" dirty="0" err="1">
                <a:solidFill>
                  <a:srgbClr val="008000"/>
                </a:solidFill>
                <a:latin typeface="DejaVu Sans Mono" pitchFamily="33"/>
                <a:ea typeface="DejaVu Sans" pitchFamily="2"/>
                <a:cs typeface="DejaVu Sans" pitchFamily="2"/>
              </a:rPr>
              <a:t>bazzle</a:t>
            </a:r>
            <a:endParaRPr lang="en-US" sz="1500" dirty="0">
              <a:solidFill>
                <a:srgbClr val="008000"/>
              </a:solidFill>
              <a:latin typeface="DejaVu Sans Mono" pitchFamily="33"/>
              <a:ea typeface="DejaVu Sans" pitchFamily="2"/>
              <a:cs typeface="DejaVu Sans" pitchFamily="2"/>
            </a:endParaRPr>
          </a:p>
          <a:p>
            <a:pPr defTabSz="829366" hangingPunct="0">
              <a:defRPr/>
            </a:pPr>
            <a:r>
              <a:rPr lang="en-US" sz="1500" dirty="0">
                <a:solidFill>
                  <a:prstClr val="black"/>
                </a:solidFill>
                <a:latin typeface="DejaVu Sans Mono" pitchFamily="33"/>
                <a:ea typeface="DejaVu Sans" pitchFamily="2"/>
                <a:cs typeface="DejaVu Sans" pitchFamily="2"/>
              </a:rPr>
              <a:t> </a:t>
            </a:r>
            <a:r>
              <a:rPr lang="en-US" sz="1500" dirty="0" err="1">
                <a:solidFill>
                  <a:prstClr val="black"/>
                </a:solidFill>
                <a:latin typeface="DejaVu Sans Mono" pitchFamily="33"/>
                <a:ea typeface="DejaVu Sans" pitchFamily="2"/>
                <a:cs typeface="DejaVu Sans" pitchFamily="2"/>
              </a:rPr>
              <a:t>xyzzy</a:t>
            </a:r>
            <a:endParaRPr lang="en-US" sz="1500" dirty="0">
              <a:solidFill>
                <a:prstClr val="black"/>
              </a:solidFill>
              <a:latin typeface="DejaVu Sans Mono" pitchFamily="33"/>
              <a:ea typeface="DejaVu Sans" pitchFamily="2"/>
              <a:cs typeface="DejaVu Sans" pitchFamily="2"/>
            </a:endParaRPr>
          </a:p>
        </p:txBody>
      </p:sp>
      <p:sp>
        <p:nvSpPr>
          <p:cNvPr id="107" name="מציין מיקום של מספר שקופית 10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92</a:t>
            </a:fld>
            <a:endParaRPr lang="he-IL">
              <a:solidFill>
                <a:prstClr val="black"/>
              </a:solidFill>
            </a:endParaRPr>
          </a:p>
        </p:txBody>
      </p:sp>
    </p:spTree>
    <p:extLst>
      <p:ext uri="{BB962C8B-B14F-4D97-AF65-F5344CB8AC3E}">
        <p14:creationId xmlns:p14="http://schemas.microsoft.com/office/powerpoint/2010/main" val="338154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6" y="2189102"/>
            <a:ext cx="2525874" cy="112900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flipH="1">
            <a:off x="7122720" y="2695964"/>
            <a:ext cx="62208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לבן 102"/>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--- 90b69eb...</a:t>
            </a:r>
          </a:p>
          <a:p>
            <a:pPr defTabSz="829366" hangingPunct="0">
              <a:defRPr/>
            </a:pPr>
            <a:r>
              <a:rPr lang="en-US" sz="1500">
                <a:solidFill>
                  <a:srgbClr val="008000"/>
                </a:solidFill>
                <a:latin typeface="DejaVu Sans Mono" pitchFamily="33"/>
                <a:ea typeface="DejaVu Sans" pitchFamily="2"/>
                <a:cs typeface="DejaVu Sans" pitchFamily="2"/>
              </a:rPr>
              <a:t>+++ staging</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-bar</a:t>
            </a:r>
          </a:p>
          <a:p>
            <a:pPr defTabSz="829366" hangingPunct="0">
              <a:defRPr/>
            </a:pPr>
            <a:r>
              <a:rPr lang="en-US" sz="1500">
                <a:solidFill>
                  <a:srgbClr val="008000"/>
                </a:solidFill>
                <a:latin typeface="DejaVu Sans Mono" pitchFamily="33"/>
                <a:ea typeface="DejaVu Sans" pitchFamily="2"/>
                <a:cs typeface="DejaVu Sans" pitchFamily="2"/>
              </a:rPr>
              <a:t>+baz</a:t>
            </a:r>
          </a:p>
          <a:p>
            <a:pPr defTabSz="829366" hangingPunct="0">
              <a:defRPr/>
            </a:pPr>
            <a:r>
              <a:rPr lang="en-US" sz="1500">
                <a:solidFill>
                  <a:prstClr val="black"/>
                </a:solidFill>
                <a:latin typeface="DejaVu Sans Mono" pitchFamily="33"/>
                <a:ea typeface="DejaVu Sans" pitchFamily="2"/>
                <a:cs typeface="DejaVu Sans" pitchFamily="2"/>
              </a:rPr>
              <a:t> xyzzy</a:t>
            </a: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93</a:t>
            </a:fld>
            <a:endParaRPr lang="he-IL">
              <a:solidFill>
                <a:prstClr val="black"/>
              </a:solidFill>
            </a:endParaRPr>
          </a:p>
        </p:txBody>
      </p:sp>
    </p:spTree>
    <p:extLst>
      <p:ext uri="{BB962C8B-B14F-4D97-AF65-F5344CB8AC3E}">
        <p14:creationId xmlns:p14="http://schemas.microsoft.com/office/powerpoint/2010/main" val="222860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6" y="2189102"/>
            <a:ext cx="2525874" cy="112900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לבן 101"/>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--- 1573d45...</a:t>
            </a:r>
          </a:p>
          <a:p>
            <a:pPr defTabSz="829366" hangingPunct="0">
              <a:defRPr/>
            </a:pPr>
            <a:r>
              <a:rPr lang="en-US" sz="1500">
                <a:solidFill>
                  <a:srgbClr val="008000"/>
                </a:solidFill>
                <a:latin typeface="DejaVu Sans Mono" pitchFamily="33"/>
                <a:ea typeface="DejaVu Sans" pitchFamily="2"/>
                <a:cs typeface="DejaVu Sans" pitchFamily="2"/>
              </a:rPr>
              <a:t>+++ 90b69eb...</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 </a:t>
            </a:r>
            <a:r>
              <a:rPr lang="en-US" sz="1500">
                <a:solidFill>
                  <a:srgbClr val="000000"/>
                </a:solidFill>
                <a:latin typeface="DejaVu Sans Mono" pitchFamily="33"/>
                <a:ea typeface="DejaVu Sans" pitchFamily="2"/>
                <a:cs typeface="DejaVu Sans" pitchFamily="2"/>
              </a:rPr>
              <a:t>bar</a:t>
            </a:r>
          </a:p>
          <a:p>
            <a:pPr defTabSz="829366" hangingPunct="0">
              <a:defRPr/>
            </a:pPr>
            <a:r>
              <a:rPr lang="en-US" sz="1500">
                <a:solidFill>
                  <a:srgbClr val="008000"/>
                </a:solidFill>
                <a:latin typeface="DejaVu Sans Mono" pitchFamily="33"/>
                <a:ea typeface="DejaVu Sans" pitchFamily="2"/>
                <a:cs typeface="DejaVu Sans" pitchFamily="2"/>
              </a:rPr>
              <a:t>+xyzzy</a:t>
            </a:r>
          </a:p>
        </p:txBody>
      </p:sp>
      <p:sp>
        <p:nvSpPr>
          <p:cNvPr id="103" name="מחבר ישר 102"/>
          <p:cNvSpPr/>
          <p:nvPr/>
        </p:nvSpPr>
        <p:spPr>
          <a:xfrm>
            <a:off x="4182453" y="2581332"/>
            <a:ext cx="2318187" cy="102188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94</a:t>
            </a:fld>
            <a:endParaRPr lang="he-IL">
              <a:solidFill>
                <a:prstClr val="black"/>
              </a:solidFill>
            </a:endParaRPr>
          </a:p>
        </p:txBody>
      </p:sp>
    </p:spTree>
    <p:extLst>
      <p:ext uri="{BB962C8B-B14F-4D97-AF65-F5344CB8AC3E}">
        <p14:creationId xmlns:p14="http://schemas.microsoft.com/office/powerpoint/2010/main" val="236662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8" y="2189104"/>
            <a:ext cx="2387743" cy="129327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לבן 101"/>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--- 90b69eb...</a:t>
            </a:r>
          </a:p>
          <a:p>
            <a:pPr defTabSz="829366" hangingPunct="0">
              <a:defRPr/>
            </a:pPr>
            <a:r>
              <a:rPr lang="en-US" sz="1500">
                <a:solidFill>
                  <a:srgbClr val="008000"/>
                </a:solidFill>
                <a:latin typeface="DejaVu Sans Mono" pitchFamily="33"/>
                <a:ea typeface="DejaVu Sans" pitchFamily="2"/>
                <a:cs typeface="DejaVu Sans" pitchFamily="2"/>
              </a:rPr>
              <a:t>+++ 5fa5d28...</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 </a:t>
            </a:r>
            <a:r>
              <a:rPr lang="en-US" sz="1500">
                <a:solidFill>
                  <a:srgbClr val="000000"/>
                </a:solidFill>
                <a:latin typeface="DejaVu Sans Mono" pitchFamily="33"/>
                <a:ea typeface="DejaVu Sans" pitchFamily="2"/>
                <a:cs typeface="DejaVu Sans" pitchFamily="2"/>
              </a:rPr>
              <a:t>bar</a:t>
            </a:r>
          </a:p>
          <a:p>
            <a:pPr defTabSz="829366" hangingPunct="0">
              <a:defRPr/>
            </a:pPr>
            <a:r>
              <a:rPr lang="en-US" sz="1500">
                <a:solidFill>
                  <a:srgbClr val="800000"/>
                </a:solidFill>
                <a:latin typeface="DejaVu Sans Mono" pitchFamily="33"/>
                <a:ea typeface="DejaVu Sans" pitchFamily="2"/>
                <a:cs typeface="DejaVu Sans" pitchFamily="2"/>
              </a:rPr>
              <a:t>-xyzzy</a:t>
            </a:r>
          </a:p>
          <a:p>
            <a:pPr defTabSz="829366" hangingPunct="0">
              <a:defRPr/>
            </a:pPr>
            <a:r>
              <a:rPr lang="en-US" sz="1500">
                <a:solidFill>
                  <a:srgbClr val="008000"/>
                </a:solidFill>
                <a:latin typeface="DejaVu Sans Mono" pitchFamily="33"/>
                <a:ea typeface="DejaVu Sans" pitchFamily="2"/>
                <a:cs typeface="DejaVu Sans" pitchFamily="2"/>
              </a:rPr>
              <a:t>+lorem ipsum dolor</a:t>
            </a:r>
          </a:p>
          <a:p>
            <a:pPr defTabSz="829366" hangingPunct="0">
              <a:defRPr/>
            </a:pPr>
            <a:r>
              <a:rPr lang="en-US" sz="1500">
                <a:solidFill>
                  <a:srgbClr val="008000"/>
                </a:solidFill>
                <a:latin typeface="DejaVu Sans Mono" pitchFamily="33"/>
                <a:ea typeface="DejaVu Sans" pitchFamily="2"/>
                <a:cs typeface="DejaVu Sans" pitchFamily="2"/>
              </a:rPr>
              <a:t>+sit amet, ...</a:t>
            </a:r>
          </a:p>
        </p:txBody>
      </p:sp>
      <p:sp>
        <p:nvSpPr>
          <p:cNvPr id="103" name="מחבר ישר 102"/>
          <p:cNvSpPr/>
          <p:nvPr/>
        </p:nvSpPr>
        <p:spPr>
          <a:xfrm>
            <a:off x="4506066" y="1830838"/>
            <a:ext cx="2201935" cy="148727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95</a:t>
            </a:fld>
            <a:endParaRPr lang="he-IL">
              <a:solidFill>
                <a:prstClr val="black"/>
              </a:solidFill>
            </a:endParaRPr>
          </a:p>
        </p:txBody>
      </p:sp>
    </p:spTree>
    <p:extLst>
      <p:ext uri="{BB962C8B-B14F-4D97-AF65-F5344CB8AC3E}">
        <p14:creationId xmlns:p14="http://schemas.microsoft.com/office/powerpoint/2010/main" val="324217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842767" y="4977488"/>
            <a:ext cx="829113" cy="207382"/>
            <a:chOff x="6966000" y="5486759"/>
            <a:chExt cx="914040" cy="228600"/>
          </a:xfrm>
        </p:grpSpPr>
        <p:sp>
          <p:nvSpPr>
            <p:cNvPr id="100" name="מלבן 99"/>
            <p:cNvSpPr/>
            <p:nvPr/>
          </p:nvSpPr>
          <p:spPr>
            <a:xfrm>
              <a:off x="696600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101" name="מחבר ישר 100"/>
            <p:cNvSpPr/>
            <p:nvPr/>
          </p:nvSpPr>
          <p:spPr>
            <a:xfrm>
              <a:off x="755028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8354799" y="1728290"/>
            <a:ext cx="1188973" cy="4286108"/>
            <a:chOff x="7530480" y="1905120"/>
            <a:chExt cx="1310760" cy="4724640"/>
          </a:xfrm>
        </p:grpSpPr>
        <p:sp>
          <p:nvSpPr>
            <p:cNvPr id="103" name="צורה חופשית 102"/>
            <p:cNvSpPr/>
            <p:nvPr/>
          </p:nvSpPr>
          <p:spPr>
            <a:xfrm>
              <a:off x="788940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4" name="קבוצה 103"/>
            <p:cNvGrpSpPr/>
            <p:nvPr/>
          </p:nvGrpSpPr>
          <p:grpSpPr>
            <a:xfrm>
              <a:off x="7889400" y="5943960"/>
              <a:ext cx="228600" cy="457200"/>
              <a:chOff x="7889400" y="5943960"/>
              <a:chExt cx="228600" cy="457200"/>
            </a:xfrm>
          </p:grpSpPr>
          <p:sp>
            <p:nvSpPr>
              <p:cNvPr id="105" name="צורה חופשית 104"/>
              <p:cNvSpPr/>
              <p:nvPr/>
            </p:nvSpPr>
            <p:spPr>
              <a:xfrm>
                <a:off x="788940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800496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7889760" y="5486759"/>
              <a:ext cx="228600" cy="457201"/>
              <a:chOff x="7889760" y="5486759"/>
              <a:chExt cx="228600" cy="457201"/>
            </a:xfrm>
          </p:grpSpPr>
          <p:sp>
            <p:nvSpPr>
              <p:cNvPr id="108" name="צורה חופשית 107"/>
              <p:cNvSpPr/>
              <p:nvPr/>
            </p:nvSpPr>
            <p:spPr>
              <a:xfrm>
                <a:off x="788976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00532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7890120" y="5029560"/>
              <a:ext cx="228600" cy="457199"/>
              <a:chOff x="7890120" y="5029560"/>
              <a:chExt cx="228600" cy="457199"/>
            </a:xfrm>
          </p:grpSpPr>
          <p:sp>
            <p:nvSpPr>
              <p:cNvPr id="111" name="צורה חופשית 110"/>
              <p:cNvSpPr/>
              <p:nvPr/>
            </p:nvSpPr>
            <p:spPr>
              <a:xfrm>
                <a:off x="789012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2" name="מחבר ישר 111"/>
              <p:cNvSpPr/>
              <p:nvPr/>
            </p:nvSpPr>
            <p:spPr>
              <a:xfrm>
                <a:off x="800568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7890480" y="4572360"/>
              <a:ext cx="228600" cy="457200"/>
              <a:chOff x="7890480" y="4572360"/>
              <a:chExt cx="228600" cy="457200"/>
            </a:xfrm>
          </p:grpSpPr>
          <p:sp>
            <p:nvSpPr>
              <p:cNvPr id="114" name="צורה חופשית 113"/>
              <p:cNvSpPr/>
              <p:nvPr/>
            </p:nvSpPr>
            <p:spPr>
              <a:xfrm>
                <a:off x="789048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800604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6" name="קבוצה 115"/>
            <p:cNvGrpSpPr/>
            <p:nvPr/>
          </p:nvGrpSpPr>
          <p:grpSpPr>
            <a:xfrm>
              <a:off x="7890840" y="4115159"/>
              <a:ext cx="228600" cy="457201"/>
              <a:chOff x="7890840" y="4115159"/>
              <a:chExt cx="228600" cy="457201"/>
            </a:xfrm>
          </p:grpSpPr>
          <p:sp>
            <p:nvSpPr>
              <p:cNvPr id="117" name="צורה חופשית 116"/>
              <p:cNvSpPr/>
              <p:nvPr/>
            </p:nvSpPr>
            <p:spPr>
              <a:xfrm>
                <a:off x="789084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8006399"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9" name="קבוצה 118"/>
            <p:cNvGrpSpPr/>
            <p:nvPr/>
          </p:nvGrpSpPr>
          <p:grpSpPr>
            <a:xfrm>
              <a:off x="7891199" y="3657960"/>
              <a:ext cx="228600" cy="457199"/>
              <a:chOff x="7891199" y="3657960"/>
              <a:chExt cx="228600" cy="457199"/>
            </a:xfrm>
          </p:grpSpPr>
          <p:sp>
            <p:nvSpPr>
              <p:cNvPr id="120" name="צורה חופשית 119"/>
              <p:cNvSpPr/>
              <p:nvPr/>
            </p:nvSpPr>
            <p:spPr>
              <a:xfrm>
                <a:off x="7891199"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1" name="מחבר ישר 120"/>
              <p:cNvSpPr/>
              <p:nvPr/>
            </p:nvSpPr>
            <p:spPr>
              <a:xfrm>
                <a:off x="800676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2" name="קבוצה 121"/>
            <p:cNvGrpSpPr/>
            <p:nvPr/>
          </p:nvGrpSpPr>
          <p:grpSpPr>
            <a:xfrm>
              <a:off x="7891560" y="3200760"/>
              <a:ext cx="228600" cy="457200"/>
              <a:chOff x="7891560" y="3200760"/>
              <a:chExt cx="228600" cy="457200"/>
            </a:xfrm>
          </p:grpSpPr>
          <p:sp>
            <p:nvSpPr>
              <p:cNvPr id="123" name="צורה חופשית 122"/>
              <p:cNvSpPr/>
              <p:nvPr/>
            </p:nvSpPr>
            <p:spPr>
              <a:xfrm>
                <a:off x="789156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a:off x="8007119"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5" name="קבוצה 124"/>
            <p:cNvGrpSpPr/>
            <p:nvPr/>
          </p:nvGrpSpPr>
          <p:grpSpPr>
            <a:xfrm>
              <a:off x="7530480" y="5029560"/>
              <a:ext cx="394200" cy="489240"/>
              <a:chOff x="7530480" y="5029560"/>
              <a:chExt cx="394200" cy="489240"/>
            </a:xfrm>
          </p:grpSpPr>
          <p:sp>
            <p:nvSpPr>
              <p:cNvPr id="126" name="צורה חופשית 125"/>
              <p:cNvSpPr/>
              <p:nvPr/>
            </p:nvSpPr>
            <p:spPr>
              <a:xfrm>
                <a:off x="7530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a:off x="764604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8" name="קבוצה 127"/>
            <p:cNvGrpSpPr/>
            <p:nvPr/>
          </p:nvGrpSpPr>
          <p:grpSpPr>
            <a:xfrm>
              <a:off x="7530840" y="4572360"/>
              <a:ext cx="228600" cy="457200"/>
              <a:chOff x="7530840" y="4572360"/>
              <a:chExt cx="228600" cy="457200"/>
            </a:xfrm>
          </p:grpSpPr>
          <p:sp>
            <p:nvSpPr>
              <p:cNvPr id="129" name="צורה חופשית 128"/>
              <p:cNvSpPr/>
              <p:nvPr/>
            </p:nvSpPr>
            <p:spPr>
              <a:xfrm>
                <a:off x="7530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0" name="מחבר ישר 129"/>
              <p:cNvSpPr/>
              <p:nvPr/>
            </p:nvSpPr>
            <p:spPr>
              <a:xfrm>
                <a:off x="7646399"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1" name="קבוצה 130"/>
            <p:cNvGrpSpPr/>
            <p:nvPr/>
          </p:nvGrpSpPr>
          <p:grpSpPr>
            <a:xfrm>
              <a:off x="8083799" y="4115159"/>
              <a:ext cx="394201" cy="489241"/>
              <a:chOff x="8083799" y="4115159"/>
              <a:chExt cx="394201" cy="489241"/>
            </a:xfrm>
          </p:grpSpPr>
          <p:sp>
            <p:nvSpPr>
              <p:cNvPr id="132" name="צורה חופשית 131"/>
              <p:cNvSpPr/>
              <p:nvPr/>
            </p:nvSpPr>
            <p:spPr>
              <a:xfrm>
                <a:off x="82494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flipH="1">
                <a:off x="8083799" y="4343760"/>
                <a:ext cx="278641"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4" name="קבוצה 133"/>
            <p:cNvGrpSpPr/>
            <p:nvPr/>
          </p:nvGrpSpPr>
          <p:grpSpPr>
            <a:xfrm>
              <a:off x="8251560" y="3657960"/>
              <a:ext cx="228600" cy="457199"/>
              <a:chOff x="8251560" y="3657960"/>
              <a:chExt cx="228600" cy="457199"/>
            </a:xfrm>
          </p:grpSpPr>
          <p:sp>
            <p:nvSpPr>
              <p:cNvPr id="135" name="צורה חופשית 134"/>
              <p:cNvSpPr/>
              <p:nvPr/>
            </p:nvSpPr>
            <p:spPr>
              <a:xfrm>
                <a:off x="8251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a:off x="8367119"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7" name="קבוצה 136"/>
            <p:cNvGrpSpPr/>
            <p:nvPr/>
          </p:nvGrpSpPr>
          <p:grpSpPr>
            <a:xfrm>
              <a:off x="8251199" y="3189960"/>
              <a:ext cx="228600" cy="457199"/>
              <a:chOff x="8251199" y="3189960"/>
              <a:chExt cx="228600" cy="457199"/>
            </a:xfrm>
          </p:grpSpPr>
          <p:sp>
            <p:nvSpPr>
              <p:cNvPr id="138" name="צורה חופשית 137"/>
              <p:cNvSpPr/>
              <p:nvPr/>
            </p:nvSpPr>
            <p:spPr>
              <a:xfrm>
                <a:off x="8251199" y="3189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a:off x="8366760" y="3418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0" name="קבוצה 139"/>
            <p:cNvGrpSpPr/>
            <p:nvPr/>
          </p:nvGrpSpPr>
          <p:grpSpPr>
            <a:xfrm>
              <a:off x="8251560" y="2732760"/>
              <a:ext cx="228600" cy="457200"/>
              <a:chOff x="8251560" y="2732760"/>
              <a:chExt cx="228600" cy="457200"/>
            </a:xfrm>
          </p:grpSpPr>
          <p:sp>
            <p:nvSpPr>
              <p:cNvPr id="141" name="צורה חופשית 140"/>
              <p:cNvSpPr/>
              <p:nvPr/>
            </p:nvSpPr>
            <p:spPr>
              <a:xfrm>
                <a:off x="8251560" y="2732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a:off x="8367119" y="296135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3" name="קבוצה 142"/>
            <p:cNvGrpSpPr/>
            <p:nvPr/>
          </p:nvGrpSpPr>
          <p:grpSpPr>
            <a:xfrm>
              <a:off x="8612280" y="2741039"/>
              <a:ext cx="228600" cy="457201"/>
              <a:chOff x="8612280" y="2741039"/>
              <a:chExt cx="228600" cy="457201"/>
            </a:xfrm>
          </p:grpSpPr>
          <p:sp>
            <p:nvSpPr>
              <p:cNvPr id="144" name="צורה חופשית 143"/>
              <p:cNvSpPr/>
              <p:nvPr/>
            </p:nvSpPr>
            <p:spPr>
              <a:xfrm>
                <a:off x="8612280" y="274103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5" name="מחבר ישר 144"/>
              <p:cNvSpPr/>
              <p:nvPr/>
            </p:nvSpPr>
            <p:spPr>
              <a:xfrm>
                <a:off x="8727840" y="296963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6" name="קבוצה 145"/>
            <p:cNvGrpSpPr/>
            <p:nvPr/>
          </p:nvGrpSpPr>
          <p:grpSpPr>
            <a:xfrm>
              <a:off x="8612640" y="2283840"/>
              <a:ext cx="228600" cy="457199"/>
              <a:chOff x="8612640" y="2283840"/>
              <a:chExt cx="228600" cy="457199"/>
            </a:xfrm>
          </p:grpSpPr>
          <p:sp>
            <p:nvSpPr>
              <p:cNvPr id="147" name="צורה חופשית 146"/>
              <p:cNvSpPr/>
              <p:nvPr/>
            </p:nvSpPr>
            <p:spPr>
              <a:xfrm>
                <a:off x="8612640" y="22838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8" name="מחבר ישר 147"/>
              <p:cNvSpPr/>
              <p:nvPr/>
            </p:nvSpPr>
            <p:spPr>
              <a:xfrm>
                <a:off x="8728200" y="251244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9" name="קבוצה 148"/>
            <p:cNvGrpSpPr/>
            <p:nvPr/>
          </p:nvGrpSpPr>
          <p:grpSpPr>
            <a:xfrm>
              <a:off x="8444160" y="3198240"/>
              <a:ext cx="396359" cy="489239"/>
              <a:chOff x="8444160" y="3198240"/>
              <a:chExt cx="396359" cy="489239"/>
            </a:xfrm>
          </p:grpSpPr>
          <p:sp>
            <p:nvSpPr>
              <p:cNvPr id="150" name="צורה חופשית 149"/>
              <p:cNvSpPr/>
              <p:nvPr/>
            </p:nvSpPr>
            <p:spPr>
              <a:xfrm>
                <a:off x="8611919" y="31982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1" name="מחבר ישר 150"/>
              <p:cNvSpPr/>
              <p:nvPr/>
            </p:nvSpPr>
            <p:spPr>
              <a:xfrm flipH="1">
                <a:off x="8444160" y="3426840"/>
                <a:ext cx="278640" cy="2606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52" name="צורה חופשית 151"/>
            <p:cNvSpPr/>
            <p:nvPr/>
          </p:nvSpPr>
          <p:spPr>
            <a:xfrm>
              <a:off x="8252999" y="19051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3" name="מחבר ישר 152"/>
            <p:cNvSpPr/>
            <p:nvPr/>
          </p:nvSpPr>
          <p:spPr>
            <a:xfrm>
              <a:off x="8368559" y="2133720"/>
              <a:ext cx="0" cy="6098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4" name="מחבר ישר 153"/>
            <p:cNvSpPr/>
            <p:nvPr/>
          </p:nvSpPr>
          <p:spPr>
            <a:xfrm>
              <a:off x="8448840" y="210564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55" name="קבוצה 154"/>
            <p:cNvGrpSpPr/>
            <p:nvPr/>
          </p:nvGrpSpPr>
          <p:grpSpPr>
            <a:xfrm>
              <a:off x="7891919" y="2740680"/>
              <a:ext cx="228600" cy="457200"/>
              <a:chOff x="7891919" y="2740680"/>
              <a:chExt cx="228600" cy="457200"/>
            </a:xfrm>
          </p:grpSpPr>
          <p:sp>
            <p:nvSpPr>
              <p:cNvPr id="156" name="צורה חופשית 155"/>
              <p:cNvSpPr/>
              <p:nvPr/>
            </p:nvSpPr>
            <p:spPr>
              <a:xfrm>
                <a:off x="7891919"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7" name="מחבר ישר 156"/>
              <p:cNvSpPr/>
              <p:nvPr/>
            </p:nvSpPr>
            <p:spPr>
              <a:xfrm>
                <a:off x="800747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8" name="קבוצה 157"/>
            <p:cNvGrpSpPr/>
            <p:nvPr/>
          </p:nvGrpSpPr>
          <p:grpSpPr>
            <a:xfrm>
              <a:off x="7892279" y="2299320"/>
              <a:ext cx="228600" cy="457199"/>
              <a:chOff x="7892279" y="2299320"/>
              <a:chExt cx="228600" cy="457199"/>
            </a:xfrm>
          </p:grpSpPr>
          <p:sp>
            <p:nvSpPr>
              <p:cNvPr id="159" name="צורה חופשית 158"/>
              <p:cNvSpPr/>
              <p:nvPr/>
            </p:nvSpPr>
            <p:spPr>
              <a:xfrm>
                <a:off x="7892279" y="22993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0" name="מחבר ישר 159"/>
              <p:cNvSpPr/>
              <p:nvPr/>
            </p:nvSpPr>
            <p:spPr>
              <a:xfrm>
                <a:off x="8007840" y="252792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61" name="קבוצה 160"/>
          <p:cNvGrpSpPr/>
          <p:nvPr/>
        </p:nvGrpSpPr>
        <p:grpSpPr>
          <a:xfrm>
            <a:off x="6739023" y="4145023"/>
            <a:ext cx="1620020" cy="207382"/>
            <a:chOff x="5749200" y="4569120"/>
            <a:chExt cx="1785960" cy="228600"/>
          </a:xfrm>
        </p:grpSpPr>
        <p:sp>
          <p:nvSpPr>
            <p:cNvPr id="162" name="מלבן 161"/>
            <p:cNvSpPr/>
            <p:nvPr/>
          </p:nvSpPr>
          <p:spPr>
            <a:xfrm>
              <a:off x="574920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63" name="מחבר ישר 162"/>
            <p:cNvSpPr/>
            <p:nvPr/>
          </p:nvSpPr>
          <p:spPr>
            <a:xfrm>
              <a:off x="720540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4" name="קבוצה 163"/>
          <p:cNvGrpSpPr/>
          <p:nvPr/>
        </p:nvGrpSpPr>
        <p:grpSpPr>
          <a:xfrm>
            <a:off x="7153744" y="4553254"/>
            <a:ext cx="1191913" cy="207382"/>
            <a:chOff x="6206399" y="5019120"/>
            <a:chExt cx="1314001" cy="228600"/>
          </a:xfrm>
        </p:grpSpPr>
        <p:sp>
          <p:nvSpPr>
            <p:cNvPr id="165" name="מלבן 164"/>
            <p:cNvSpPr/>
            <p:nvPr/>
          </p:nvSpPr>
          <p:spPr>
            <a:xfrm>
              <a:off x="620639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66" name="מחבר ישר 165"/>
            <p:cNvSpPr/>
            <p:nvPr/>
          </p:nvSpPr>
          <p:spPr>
            <a:xfrm>
              <a:off x="719064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7" name="קבוצה 166"/>
          <p:cNvGrpSpPr/>
          <p:nvPr/>
        </p:nvGrpSpPr>
        <p:grpSpPr>
          <a:xfrm>
            <a:off x="7974695" y="1719799"/>
            <a:ext cx="1036799" cy="207382"/>
            <a:chOff x="7111440" y="1895760"/>
            <a:chExt cx="1142999" cy="228600"/>
          </a:xfrm>
        </p:grpSpPr>
        <p:sp>
          <p:nvSpPr>
            <p:cNvPr id="168" name="מלבן 167"/>
            <p:cNvSpPr/>
            <p:nvPr/>
          </p:nvSpPr>
          <p:spPr>
            <a:xfrm>
              <a:off x="7111440" y="1895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9" name="מחבר ישר 168"/>
            <p:cNvSpPr/>
            <p:nvPr/>
          </p:nvSpPr>
          <p:spPr>
            <a:xfrm>
              <a:off x="7924680" y="20199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0" name="קבוצה 169"/>
          <p:cNvGrpSpPr/>
          <p:nvPr/>
        </p:nvGrpSpPr>
        <p:grpSpPr>
          <a:xfrm>
            <a:off x="6789966" y="1747562"/>
            <a:ext cx="774579" cy="933823"/>
            <a:chOff x="5805360" y="1926360"/>
            <a:chExt cx="853920" cy="1029366"/>
          </a:xfrm>
        </p:grpSpPr>
        <p:pic>
          <p:nvPicPr>
            <p:cNvPr id="171" name="תמונה 170"/>
            <p:cNvPicPr>
              <a:picLocks noChangeAspect="1"/>
            </p:cNvPicPr>
            <p:nvPr/>
          </p:nvPicPr>
          <p:blipFill>
            <a:blip r:embed="rId5">
              <a:lum/>
              <a:alphaModFix/>
            </a:blip>
            <a:srcRect/>
            <a:stretch>
              <a:fillRect/>
            </a:stretch>
          </p:blipFill>
          <p:spPr>
            <a:xfrm>
              <a:off x="5805360" y="1926360"/>
              <a:ext cx="834839" cy="834839"/>
            </a:xfrm>
            <a:prstGeom prst="rect">
              <a:avLst/>
            </a:prstGeom>
            <a:noFill/>
            <a:ln>
              <a:noFill/>
            </a:ln>
          </p:spPr>
        </p:pic>
        <p:sp>
          <p:nvSpPr>
            <p:cNvPr id="172" name="TextBox 171"/>
            <p:cNvSpPr txBox="1"/>
            <p:nvPr/>
          </p:nvSpPr>
          <p:spPr>
            <a:xfrm>
              <a:off x="5874315" y="266039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3" name="קבוצה 172"/>
          <p:cNvGrpSpPr/>
          <p:nvPr/>
        </p:nvGrpSpPr>
        <p:grpSpPr>
          <a:xfrm>
            <a:off x="6789966" y="2727317"/>
            <a:ext cx="774579" cy="934150"/>
            <a:chOff x="5805360" y="3006360"/>
            <a:chExt cx="853920" cy="1029727"/>
          </a:xfrm>
        </p:grpSpPr>
        <p:pic>
          <p:nvPicPr>
            <p:cNvPr id="174" name="תמונה 173"/>
            <p:cNvPicPr>
              <a:picLocks noChangeAspect="1"/>
            </p:cNvPicPr>
            <p:nvPr/>
          </p:nvPicPr>
          <p:blipFill>
            <a:blip r:embed="rId4">
              <a:lum/>
              <a:alphaModFix/>
            </a:blip>
            <a:srcRect/>
            <a:stretch>
              <a:fillRect/>
            </a:stretch>
          </p:blipFill>
          <p:spPr>
            <a:xfrm>
              <a:off x="5805360" y="3006360"/>
              <a:ext cx="835200" cy="835200"/>
            </a:xfrm>
            <a:prstGeom prst="rect">
              <a:avLst/>
            </a:prstGeom>
            <a:noFill/>
            <a:ln>
              <a:noFill/>
            </a:ln>
          </p:spPr>
        </p:pic>
        <p:sp>
          <p:nvSpPr>
            <p:cNvPr id="175" name="TextBox 174"/>
            <p:cNvSpPr txBox="1"/>
            <p:nvPr/>
          </p:nvSpPr>
          <p:spPr>
            <a:xfrm>
              <a:off x="5911779" y="374076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76" name="קבוצה 175"/>
          <p:cNvGrpSpPr/>
          <p:nvPr/>
        </p:nvGrpSpPr>
        <p:grpSpPr>
          <a:xfrm>
            <a:off x="7648794" y="2088841"/>
            <a:ext cx="1036800" cy="207382"/>
            <a:chOff x="6752160" y="2302560"/>
            <a:chExt cx="1143000" cy="228600"/>
          </a:xfrm>
        </p:grpSpPr>
        <p:sp>
          <p:nvSpPr>
            <p:cNvPr id="177" name="מלבן 176"/>
            <p:cNvSpPr/>
            <p:nvPr/>
          </p:nvSpPr>
          <p:spPr>
            <a:xfrm>
              <a:off x="6752160" y="23025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78" name="מחבר ישר 177"/>
            <p:cNvSpPr/>
            <p:nvPr/>
          </p:nvSpPr>
          <p:spPr>
            <a:xfrm>
              <a:off x="7565400" y="24267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9" name="קבוצה 178"/>
          <p:cNvGrpSpPr/>
          <p:nvPr/>
        </p:nvGrpSpPr>
        <p:grpSpPr>
          <a:xfrm>
            <a:off x="8988960" y="4867757"/>
            <a:ext cx="829440" cy="1244291"/>
            <a:chOff x="8229600" y="5365800"/>
            <a:chExt cx="914400" cy="1371600"/>
          </a:xfrm>
        </p:grpSpPr>
        <p:sp>
          <p:nvSpPr>
            <p:cNvPr id="180" name="מחבר ישר 179"/>
            <p:cNvSpPr/>
            <p:nvPr/>
          </p:nvSpPr>
          <p:spPr>
            <a:xfrm>
              <a:off x="86868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1" name="מחבר ישר 180"/>
            <p:cNvSpPr/>
            <p:nvPr/>
          </p:nvSpPr>
          <p:spPr>
            <a:xfrm>
              <a:off x="86868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2" name="מחבר ישר 181"/>
            <p:cNvSpPr/>
            <p:nvPr/>
          </p:nvSpPr>
          <p:spPr>
            <a:xfrm flipH="1">
              <a:off x="8458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3" name="מחבר ישר 182"/>
            <p:cNvSpPr/>
            <p:nvPr/>
          </p:nvSpPr>
          <p:spPr>
            <a:xfrm flipH="1" flipV="1">
              <a:off x="82296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4" name="מחבר ישר 183"/>
            <p:cNvSpPr/>
            <p:nvPr/>
          </p:nvSpPr>
          <p:spPr>
            <a:xfrm flipV="1">
              <a:off x="86868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5" name="מחבר ישר 184"/>
            <p:cNvSpPr/>
            <p:nvPr/>
          </p:nvSpPr>
          <p:spPr>
            <a:xfrm>
              <a:off x="84582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6" name="מחבר ישר 185"/>
            <p:cNvSpPr/>
            <p:nvPr/>
          </p:nvSpPr>
          <p:spPr>
            <a:xfrm>
              <a:off x="851076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7" name="מחבר ישר 186"/>
            <p:cNvSpPr/>
            <p:nvPr/>
          </p:nvSpPr>
          <p:spPr>
            <a:xfrm>
              <a:off x="85658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8" name="מחבר ישר 187"/>
            <p:cNvSpPr/>
            <p:nvPr/>
          </p:nvSpPr>
          <p:spPr>
            <a:xfrm>
              <a:off x="86209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9" name="מחבר ישר 188"/>
            <p:cNvSpPr/>
            <p:nvPr/>
          </p:nvSpPr>
          <p:spPr>
            <a:xfrm>
              <a:off x="875268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0" name="מחבר ישר 189"/>
            <p:cNvSpPr/>
            <p:nvPr/>
          </p:nvSpPr>
          <p:spPr>
            <a:xfrm>
              <a:off x="8805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1" name="מחבר ישר 190"/>
            <p:cNvSpPr/>
            <p:nvPr/>
          </p:nvSpPr>
          <p:spPr>
            <a:xfrm>
              <a:off x="8860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2" name="מחבר ישר 191"/>
            <p:cNvSpPr/>
            <p:nvPr/>
          </p:nvSpPr>
          <p:spPr>
            <a:xfrm>
              <a:off x="891539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3" name="צורה חופשית 192"/>
            <p:cNvSpPr/>
            <p:nvPr/>
          </p:nvSpPr>
          <p:spPr>
            <a:xfrm>
              <a:off x="84582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4" name="מחבר ישר 193"/>
          <p:cNvSpPr/>
          <p:nvPr/>
        </p:nvSpPr>
        <p:spPr>
          <a:xfrm>
            <a:off x="6085920" y="1452326"/>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6" name="מציין מיקום של מספר שקופית 1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96</a:t>
            </a:fld>
            <a:endParaRPr lang="he-IL">
              <a:solidFill>
                <a:prstClr val="black"/>
              </a:solidFill>
            </a:endParaRPr>
          </a:p>
        </p:txBody>
      </p:sp>
    </p:spTree>
    <p:extLst>
      <p:ext uri="{BB962C8B-B14F-4D97-AF65-F5344CB8AC3E}">
        <p14:creationId xmlns:p14="http://schemas.microsoft.com/office/powerpoint/2010/main" val="43589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9" name="TextBox 98"/>
          <p:cNvSpPr txBox="1"/>
          <p:nvPr/>
        </p:nvSpPr>
        <p:spPr>
          <a:xfrm>
            <a:off x="3095384" y="5391927"/>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100" name="מחבר ישר 99"/>
          <p:cNvSpPr/>
          <p:nvPr/>
        </p:nvSpPr>
        <p:spPr>
          <a:xfrm>
            <a:off x="2811592" y="5236473"/>
            <a:ext cx="302386" cy="224690"/>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1" name="תמונה 100"/>
          <p:cNvPicPr>
            <a:picLocks noChangeAspect="1"/>
          </p:cNvPicPr>
          <p:nvPr/>
        </p:nvPicPr>
        <p:blipFill>
          <a:blip r:embed="rId5">
            <a:lum/>
            <a:alphaModFix/>
          </a:blip>
          <a:srcRect/>
          <a:stretch>
            <a:fillRect/>
          </a:stretch>
        </p:blipFill>
        <p:spPr>
          <a:xfrm>
            <a:off x="6934955" y="2073491"/>
            <a:ext cx="829767" cy="829854"/>
          </a:xfrm>
          <a:prstGeom prst="rect">
            <a:avLst/>
          </a:prstGeom>
          <a:noFill/>
          <a:ln>
            <a:noFill/>
          </a:ln>
        </p:spPr>
      </p:pic>
      <p:pic>
        <p:nvPicPr>
          <p:cNvPr id="102" name="תמונה 101"/>
          <p:cNvPicPr>
            <a:picLocks noChangeAspect="1"/>
          </p:cNvPicPr>
          <p:nvPr/>
        </p:nvPicPr>
        <p:blipFill>
          <a:blip r:embed="rId6">
            <a:lum/>
            <a:alphaModFix/>
          </a:blip>
          <a:srcRect/>
          <a:stretch>
            <a:fillRect/>
          </a:stretch>
        </p:blipFill>
        <p:spPr>
          <a:xfrm>
            <a:off x="6935281" y="3110727"/>
            <a:ext cx="890179" cy="890272"/>
          </a:xfrm>
          <a:prstGeom prst="rect">
            <a:avLst/>
          </a:prstGeom>
          <a:noFill/>
          <a:ln>
            <a:noFill/>
          </a:ln>
        </p:spPr>
      </p:pic>
      <p:sp>
        <p:nvSpPr>
          <p:cNvPr id="103" name="TextBox 102"/>
          <p:cNvSpPr txBox="1"/>
          <p:nvPr/>
        </p:nvSpPr>
        <p:spPr>
          <a:xfrm>
            <a:off x="7846200" y="3437965"/>
            <a:ext cx="780617" cy="347895"/>
          </a:xfrm>
          <a:prstGeom prst="rect">
            <a:avLst/>
          </a:prstGeom>
          <a:noFill/>
          <a:ln>
            <a:noFill/>
          </a:ln>
        </p:spPr>
        <p:txBody>
          <a:bodyPr vert="horz" wrap="none" lIns="81631" tIns="40816" rIns="81631" bIns="40816"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104" name="מחבר ישר 103"/>
          <p:cNvSpPr/>
          <p:nvPr/>
        </p:nvSpPr>
        <p:spPr>
          <a:xfrm>
            <a:off x="7350000" y="3940256"/>
            <a:ext cx="0" cy="41443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a:off x="7350000" y="2903345"/>
            <a:ext cx="0" cy="414764"/>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TextBox 105"/>
          <p:cNvSpPr txBox="1"/>
          <p:nvPr/>
        </p:nvSpPr>
        <p:spPr>
          <a:xfrm>
            <a:off x="6139663" y="4355017"/>
            <a:ext cx="2667737" cy="215102"/>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2804133755c3ed396d162028c7b30a1cbcfecded</a:t>
            </a:r>
          </a:p>
        </p:txBody>
      </p:sp>
      <p:grpSp>
        <p:nvGrpSpPr>
          <p:cNvPr id="107" name="קבוצה 106"/>
          <p:cNvGrpSpPr/>
          <p:nvPr/>
        </p:nvGrpSpPr>
        <p:grpSpPr>
          <a:xfrm>
            <a:off x="8697352" y="5338044"/>
            <a:ext cx="851645" cy="866547"/>
            <a:chOff x="7908120" y="5884200"/>
            <a:chExt cx="938880" cy="955206"/>
          </a:xfrm>
        </p:grpSpPr>
        <p:pic>
          <p:nvPicPr>
            <p:cNvPr id="108" name="תמונה 107"/>
            <p:cNvPicPr>
              <a:picLocks noChangeAspect="1"/>
            </p:cNvPicPr>
            <p:nvPr/>
          </p:nvPicPr>
          <p:blipFill>
            <a:blip r:embed="rId7">
              <a:lum/>
              <a:alphaModFix/>
            </a:blip>
            <a:srcRect/>
            <a:stretch>
              <a:fillRect/>
            </a:stretch>
          </p:blipFill>
          <p:spPr>
            <a:xfrm>
              <a:off x="7908120" y="5884200"/>
              <a:ext cx="798480" cy="798480"/>
            </a:xfrm>
            <a:prstGeom prst="rect">
              <a:avLst/>
            </a:prstGeom>
            <a:noFill/>
            <a:ln>
              <a:noFill/>
            </a:ln>
          </p:spPr>
        </p:pic>
        <p:sp>
          <p:nvSpPr>
            <p:cNvPr id="109" name="TextBox 108"/>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11" name="מציין מיקום של מספר שקופית 11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97</a:t>
            </a:fld>
            <a:endParaRPr lang="he-IL">
              <a:solidFill>
                <a:prstClr val="black"/>
              </a:solidFill>
            </a:endParaRPr>
          </a:p>
        </p:txBody>
      </p:sp>
    </p:spTree>
    <p:extLst>
      <p:ext uri="{BB962C8B-B14F-4D97-AF65-F5344CB8AC3E}">
        <p14:creationId xmlns:p14="http://schemas.microsoft.com/office/powerpoint/2010/main" val="389293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מחבר ישר 104"/>
          <p:cNvSpPr/>
          <p:nvPr/>
        </p:nvSpPr>
        <p:spPr>
          <a:xfrm flipV="1">
            <a:off x="4179514" y="577207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6" name="קבוצה 105"/>
          <p:cNvGrpSpPr/>
          <p:nvPr/>
        </p:nvGrpSpPr>
        <p:grpSpPr>
          <a:xfrm>
            <a:off x="4819557" y="4355022"/>
            <a:ext cx="851645" cy="866547"/>
            <a:chOff x="3633120" y="4800600"/>
            <a:chExt cx="938880" cy="955206"/>
          </a:xfrm>
        </p:grpSpPr>
        <p:pic>
          <p:nvPicPr>
            <p:cNvPr id="107" name="תמונה 106"/>
            <p:cNvPicPr>
              <a:picLocks noChangeAspect="1"/>
            </p:cNvPicPr>
            <p:nvPr/>
          </p:nvPicPr>
          <p:blipFill>
            <a:blip r:embed="rId5">
              <a:lum/>
              <a:alphaModFix/>
            </a:blip>
            <a:srcRect/>
            <a:stretch>
              <a:fillRect/>
            </a:stretch>
          </p:blipFill>
          <p:spPr>
            <a:xfrm>
              <a:off x="3633120" y="4800600"/>
              <a:ext cx="798480" cy="798480"/>
            </a:xfrm>
            <a:prstGeom prst="rect">
              <a:avLst/>
            </a:prstGeom>
            <a:noFill/>
            <a:ln>
              <a:noFill/>
            </a:ln>
          </p:spPr>
        </p:pic>
        <p:sp>
          <p:nvSpPr>
            <p:cNvPr id="108" name="TextBox 107"/>
            <p:cNvSpPr txBox="1"/>
            <p:nvPr/>
          </p:nvSpPr>
          <p:spPr>
            <a:xfrm>
              <a:off x="3815169" y="5460480"/>
              <a:ext cx="75683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09" name="קבוצה 108"/>
          <p:cNvGrpSpPr/>
          <p:nvPr/>
        </p:nvGrpSpPr>
        <p:grpSpPr>
          <a:xfrm>
            <a:off x="5856357" y="4355022"/>
            <a:ext cx="851645" cy="866547"/>
            <a:chOff x="4776120" y="4800600"/>
            <a:chExt cx="938880" cy="955206"/>
          </a:xfrm>
        </p:grpSpPr>
        <p:pic>
          <p:nvPicPr>
            <p:cNvPr id="110" name="תמונה 109"/>
            <p:cNvPicPr>
              <a:picLocks noChangeAspect="1"/>
            </p:cNvPicPr>
            <p:nvPr/>
          </p:nvPicPr>
          <p:blipFill>
            <a:blip r:embed="rId5">
              <a:lum/>
              <a:alphaModFix/>
            </a:blip>
            <a:srcRect/>
            <a:stretch>
              <a:fillRect/>
            </a:stretch>
          </p:blipFill>
          <p:spPr>
            <a:xfrm>
              <a:off x="4776120" y="4800600"/>
              <a:ext cx="798480" cy="798480"/>
            </a:xfrm>
            <a:prstGeom prst="rect">
              <a:avLst/>
            </a:prstGeom>
            <a:noFill/>
            <a:ln>
              <a:noFill/>
            </a:ln>
          </p:spPr>
        </p:pic>
        <p:sp>
          <p:nvSpPr>
            <p:cNvPr id="111" name="TextBox 110"/>
            <p:cNvSpPr txBox="1"/>
            <p:nvPr/>
          </p:nvSpPr>
          <p:spPr>
            <a:xfrm>
              <a:off x="4958169" y="5460480"/>
              <a:ext cx="75683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2" name="קבוצה 111"/>
          <p:cNvGrpSpPr/>
          <p:nvPr/>
        </p:nvGrpSpPr>
        <p:grpSpPr>
          <a:xfrm>
            <a:off x="5856355" y="3318112"/>
            <a:ext cx="1027657" cy="866547"/>
            <a:chOff x="4776120" y="3657600"/>
            <a:chExt cx="1132920" cy="955206"/>
          </a:xfrm>
        </p:grpSpPr>
        <p:pic>
          <p:nvPicPr>
            <p:cNvPr id="113" name="תמונה 112"/>
            <p:cNvPicPr>
              <a:picLocks noChangeAspect="1"/>
            </p:cNvPicPr>
            <p:nvPr/>
          </p:nvPicPr>
          <p:blipFill>
            <a:blip r:embed="rId5">
              <a:lum/>
              <a:alphaModFix/>
            </a:blip>
            <a:srcRect/>
            <a:stretch>
              <a:fillRect/>
            </a:stretch>
          </p:blipFill>
          <p:spPr>
            <a:xfrm>
              <a:off x="4776120" y="3657600"/>
              <a:ext cx="798480" cy="798480"/>
            </a:xfrm>
            <a:prstGeom prst="rect">
              <a:avLst/>
            </a:prstGeom>
            <a:noFill/>
            <a:ln>
              <a:noFill/>
            </a:ln>
          </p:spPr>
        </p:pic>
        <p:sp>
          <p:nvSpPr>
            <p:cNvPr id="114" name="TextBox 113"/>
            <p:cNvSpPr txBox="1"/>
            <p:nvPr/>
          </p:nvSpPr>
          <p:spPr>
            <a:xfrm>
              <a:off x="4878647" y="4317480"/>
              <a:ext cx="1030393"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15" name="קבוצה 114"/>
          <p:cNvGrpSpPr/>
          <p:nvPr/>
        </p:nvGrpSpPr>
        <p:grpSpPr>
          <a:xfrm>
            <a:off x="5234277" y="2281204"/>
            <a:ext cx="851645" cy="931863"/>
            <a:chOff x="4090320" y="2514600"/>
            <a:chExt cx="938880" cy="1027206"/>
          </a:xfrm>
        </p:grpSpPr>
        <p:pic>
          <p:nvPicPr>
            <p:cNvPr id="116" name="תמונה 115"/>
            <p:cNvPicPr>
              <a:picLocks noChangeAspect="1"/>
            </p:cNvPicPr>
            <p:nvPr/>
          </p:nvPicPr>
          <p:blipFill>
            <a:blip r:embed="rId6">
              <a:lum/>
              <a:alphaModFix/>
            </a:blip>
            <a:srcRect/>
            <a:stretch>
              <a:fillRect/>
            </a:stretch>
          </p:blipFill>
          <p:spPr>
            <a:xfrm>
              <a:off x="4090320" y="2514600"/>
              <a:ext cx="798480" cy="798480"/>
            </a:xfrm>
            <a:prstGeom prst="rect">
              <a:avLst/>
            </a:prstGeom>
            <a:noFill/>
            <a:ln>
              <a:noFill/>
            </a:ln>
          </p:spPr>
        </p:pic>
        <p:sp>
          <p:nvSpPr>
            <p:cNvPr id="117" name="TextBox 116"/>
            <p:cNvSpPr txBox="1"/>
            <p:nvPr/>
          </p:nvSpPr>
          <p:spPr>
            <a:xfrm>
              <a:off x="4517585" y="324647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18" name="קבוצה 117"/>
          <p:cNvGrpSpPr/>
          <p:nvPr/>
        </p:nvGrpSpPr>
        <p:grpSpPr>
          <a:xfrm>
            <a:off x="5887706" y="2281528"/>
            <a:ext cx="851645" cy="931864"/>
            <a:chOff x="4810680" y="2514960"/>
            <a:chExt cx="938880" cy="1027207"/>
          </a:xfrm>
        </p:grpSpPr>
        <p:pic>
          <p:nvPicPr>
            <p:cNvPr id="119" name="תמונה 118"/>
            <p:cNvPicPr>
              <a:picLocks noChangeAspect="1"/>
            </p:cNvPicPr>
            <p:nvPr/>
          </p:nvPicPr>
          <p:blipFill>
            <a:blip r:embed="rId6">
              <a:lum/>
              <a:alphaModFix/>
            </a:blip>
            <a:srcRect/>
            <a:stretch>
              <a:fillRect/>
            </a:stretch>
          </p:blipFill>
          <p:spPr>
            <a:xfrm>
              <a:off x="4810680" y="2514960"/>
              <a:ext cx="798480" cy="798480"/>
            </a:xfrm>
            <a:prstGeom prst="rect">
              <a:avLst/>
            </a:prstGeom>
            <a:noFill/>
            <a:ln>
              <a:noFill/>
            </a:ln>
          </p:spPr>
        </p:pic>
        <p:sp>
          <p:nvSpPr>
            <p:cNvPr id="120" name="TextBox 119"/>
            <p:cNvSpPr txBox="1"/>
            <p:nvPr/>
          </p:nvSpPr>
          <p:spPr>
            <a:xfrm>
              <a:off x="523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21" name="קבוצה 120"/>
          <p:cNvGrpSpPr/>
          <p:nvPr/>
        </p:nvGrpSpPr>
        <p:grpSpPr>
          <a:xfrm>
            <a:off x="6540808" y="2281528"/>
            <a:ext cx="851645" cy="931864"/>
            <a:chOff x="5530680" y="2514960"/>
            <a:chExt cx="938880" cy="1027207"/>
          </a:xfrm>
        </p:grpSpPr>
        <p:pic>
          <p:nvPicPr>
            <p:cNvPr id="122" name="תמונה 121"/>
            <p:cNvPicPr>
              <a:picLocks noChangeAspect="1"/>
            </p:cNvPicPr>
            <p:nvPr/>
          </p:nvPicPr>
          <p:blipFill>
            <a:blip r:embed="rId6">
              <a:lum/>
              <a:alphaModFix/>
            </a:blip>
            <a:srcRect/>
            <a:stretch>
              <a:fillRect/>
            </a:stretch>
          </p:blipFill>
          <p:spPr>
            <a:xfrm>
              <a:off x="5530680" y="2514960"/>
              <a:ext cx="798480" cy="798480"/>
            </a:xfrm>
            <a:prstGeom prst="rect">
              <a:avLst/>
            </a:prstGeom>
            <a:noFill/>
            <a:ln>
              <a:noFill/>
            </a:ln>
          </p:spPr>
        </p:pic>
        <p:sp>
          <p:nvSpPr>
            <p:cNvPr id="123" name="TextBox 122"/>
            <p:cNvSpPr txBox="1"/>
            <p:nvPr/>
          </p:nvSpPr>
          <p:spPr>
            <a:xfrm>
              <a:off x="595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24" name="מחבר ישר 123"/>
          <p:cNvSpPr/>
          <p:nvPr/>
        </p:nvSpPr>
        <p:spPr>
          <a:xfrm flipV="1">
            <a:off x="5256480" y="4977162"/>
            <a:ext cx="0" cy="622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V="1">
            <a:off x="5256480" y="4977164"/>
            <a:ext cx="622080" cy="622473"/>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6293280" y="3940254"/>
            <a:ext cx="0" cy="622472"/>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H="1" flipV="1">
            <a:off x="5800843" y="3136528"/>
            <a:ext cx="492439" cy="389291"/>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V="1">
            <a:off x="6293280" y="3136526"/>
            <a:ext cx="0" cy="388964"/>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9" name="מחבר ישר 128"/>
          <p:cNvSpPr/>
          <p:nvPr/>
        </p:nvSpPr>
        <p:spPr>
          <a:xfrm flipV="1">
            <a:off x="6293282" y="3145346"/>
            <a:ext cx="446069" cy="380473"/>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0" name="מלבן 129"/>
          <p:cNvSpPr/>
          <p:nvPr/>
        </p:nvSpPr>
        <p:spPr>
          <a:xfrm>
            <a:off x="5040303" y="1417057"/>
            <a:ext cx="4657273" cy="83801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TextBox 131"/>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grpSp>
        <p:nvGrpSpPr>
          <p:cNvPr id="133" name="קבוצה 132"/>
          <p:cNvGrpSpPr/>
          <p:nvPr/>
        </p:nvGrpSpPr>
        <p:grpSpPr>
          <a:xfrm>
            <a:off x="5071327" y="3228624"/>
            <a:ext cx="1221954" cy="1342266"/>
            <a:chOff x="3910680" y="3558960"/>
            <a:chExt cx="1347120" cy="1479600"/>
          </a:xfrm>
        </p:grpSpPr>
        <p:grpSp>
          <p:nvGrpSpPr>
            <p:cNvPr id="134" name="קבוצה 133"/>
            <p:cNvGrpSpPr/>
            <p:nvPr/>
          </p:nvGrpSpPr>
          <p:grpSpPr>
            <a:xfrm>
              <a:off x="3910680" y="3558960"/>
              <a:ext cx="938880" cy="1027207"/>
              <a:chOff x="3910680" y="3558960"/>
              <a:chExt cx="938880" cy="1027207"/>
            </a:xfrm>
          </p:grpSpPr>
          <p:pic>
            <p:nvPicPr>
              <p:cNvPr id="135" name="תמונה 134"/>
              <p:cNvPicPr>
                <a:picLocks noChangeAspect="1"/>
              </p:cNvPicPr>
              <p:nvPr/>
            </p:nvPicPr>
            <p:blipFill>
              <a:blip r:embed="rId6">
                <a:lum/>
                <a:alphaModFix/>
              </a:blip>
              <a:srcRect/>
              <a:stretch>
                <a:fillRect/>
              </a:stretch>
            </p:blipFill>
            <p:spPr>
              <a:xfrm>
                <a:off x="3910680" y="3558960"/>
                <a:ext cx="798480" cy="798480"/>
              </a:xfrm>
              <a:prstGeom prst="rect">
                <a:avLst/>
              </a:prstGeom>
              <a:noFill/>
              <a:ln>
                <a:noFill/>
              </a:ln>
            </p:spPr>
          </p:pic>
          <p:sp>
            <p:nvSpPr>
              <p:cNvPr id="136" name="TextBox 135"/>
              <p:cNvSpPr txBox="1"/>
              <p:nvPr/>
            </p:nvSpPr>
            <p:spPr>
              <a:xfrm>
                <a:off x="4337945" y="4290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37" name="מחבר ישר 136"/>
            <p:cNvSpPr/>
            <p:nvPr/>
          </p:nvSpPr>
          <p:spPr>
            <a:xfrm flipH="1" flipV="1">
              <a:off x="4505400" y="423864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39" name="מציין מיקום של מספר שקופית 13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98</a:t>
            </a:fld>
            <a:endParaRPr lang="he-IL">
              <a:solidFill>
                <a:prstClr val="black"/>
              </a:solidFill>
            </a:endParaRPr>
          </a:p>
        </p:txBody>
      </p:sp>
    </p:spTree>
    <p:extLst>
      <p:ext uri="{BB962C8B-B14F-4D97-AF65-F5344CB8AC3E}">
        <p14:creationId xmlns:p14="http://schemas.microsoft.com/office/powerpoint/2010/main" val="173357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919504" y="3464745"/>
            <a:ext cx="1691536" cy="890272"/>
            <a:chOff x="7050599" y="3819240"/>
            <a:chExt cx="1864801" cy="981360"/>
          </a:xfrm>
        </p:grpSpPr>
        <p:pic>
          <p:nvPicPr>
            <p:cNvPr id="100" name="תמונה 99"/>
            <p:cNvPicPr>
              <a:picLocks noChangeAspect="1"/>
            </p:cNvPicPr>
            <p:nvPr/>
          </p:nvPicPr>
          <p:blipFill>
            <a:blip r:embed="rId5">
              <a:lum/>
              <a:alphaModFix/>
            </a:blip>
            <a:srcRect/>
            <a:stretch>
              <a:fillRect/>
            </a:stretch>
          </p:blipFill>
          <p:spPr>
            <a:xfrm>
              <a:off x="7050599" y="3819240"/>
              <a:ext cx="981360" cy="981360"/>
            </a:xfrm>
            <a:prstGeom prst="rect">
              <a:avLst/>
            </a:prstGeom>
            <a:noFill/>
            <a:ln>
              <a:noFill/>
            </a:ln>
          </p:spPr>
        </p:pic>
        <p:sp>
          <p:nvSpPr>
            <p:cNvPr id="101" name="TextBox 100"/>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grpSp>
        <p:nvGrpSpPr>
          <p:cNvPr id="102" name="קבוצה 101"/>
          <p:cNvGrpSpPr/>
          <p:nvPr/>
        </p:nvGrpSpPr>
        <p:grpSpPr>
          <a:xfrm>
            <a:off x="8697352" y="5338044"/>
            <a:ext cx="851645" cy="866547"/>
            <a:chOff x="7908120" y="5884200"/>
            <a:chExt cx="938880" cy="955206"/>
          </a:xfrm>
        </p:grpSpPr>
        <p:pic>
          <p:nvPicPr>
            <p:cNvPr id="103" name="תמונה 102"/>
            <p:cNvPicPr>
              <a:picLocks noChangeAspect="1"/>
            </p:cNvPicPr>
            <p:nvPr/>
          </p:nvPicPr>
          <p:blipFill>
            <a:blip r:embed="rId6">
              <a:lum/>
              <a:alphaModFix/>
            </a:blip>
            <a:srcRect/>
            <a:stretch>
              <a:fillRect/>
            </a:stretch>
          </p:blipFill>
          <p:spPr>
            <a:xfrm>
              <a:off x="7908120" y="5884200"/>
              <a:ext cx="798480" cy="798480"/>
            </a:xfrm>
            <a:prstGeom prst="rect">
              <a:avLst/>
            </a:prstGeom>
            <a:noFill/>
            <a:ln>
              <a:noFill/>
            </a:ln>
          </p:spPr>
        </p:pic>
        <p:sp>
          <p:nvSpPr>
            <p:cNvPr id="104" name="TextBox 103"/>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5" name="מלבן 104"/>
          <p:cNvSpPr/>
          <p:nvPr/>
        </p:nvSpPr>
        <p:spPr>
          <a:xfrm>
            <a:off x="5040303" y="1417057"/>
            <a:ext cx="4657273" cy="83801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TextBox 106"/>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08" name="מחבר ישר 107"/>
          <p:cNvSpPr/>
          <p:nvPr/>
        </p:nvSpPr>
        <p:spPr>
          <a:xfrm>
            <a:off x="7122721" y="2903347"/>
            <a:ext cx="933283"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TextBox 109"/>
          <p:cNvSpPr txBox="1"/>
          <p:nvPr/>
        </p:nvSpPr>
        <p:spPr>
          <a:xfrm>
            <a:off x="7188597"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grpSp>
        <p:nvGrpSpPr>
          <p:cNvPr id="111" name="קבוצה 110"/>
          <p:cNvGrpSpPr/>
          <p:nvPr/>
        </p:nvGrpSpPr>
        <p:grpSpPr>
          <a:xfrm>
            <a:off x="4179840" y="2281526"/>
            <a:ext cx="3212938" cy="4100748"/>
            <a:chOff x="2927879" y="2514960"/>
            <a:chExt cx="3542041" cy="4520315"/>
          </a:xfrm>
        </p:grpSpPr>
        <p:grpSp>
          <p:nvGrpSpPr>
            <p:cNvPr id="112" name="קבוצה 111"/>
            <p:cNvGrpSpPr/>
            <p:nvPr/>
          </p:nvGrpSpPr>
          <p:grpSpPr>
            <a:xfrm>
              <a:off x="3588840" y="5884920"/>
              <a:ext cx="1727280" cy="1150355"/>
              <a:chOff x="3588840" y="5884920"/>
              <a:chExt cx="1727280" cy="1150355"/>
            </a:xfrm>
          </p:grpSpPr>
          <p:pic>
            <p:nvPicPr>
              <p:cNvPr id="113" name="תמונה 112"/>
              <p:cNvPicPr>
                <a:picLocks noChangeAspect="1"/>
              </p:cNvPicPr>
              <p:nvPr/>
            </p:nvPicPr>
            <p:blipFill>
              <a:blip r:embed="rId6">
                <a:lum/>
                <a:alphaModFix/>
              </a:blip>
              <a:srcRect/>
              <a:stretch>
                <a:fillRect/>
              </a:stretch>
            </p:blipFill>
            <p:spPr>
              <a:xfrm>
                <a:off x="3588840" y="5884920"/>
                <a:ext cx="798480" cy="798480"/>
              </a:xfrm>
              <a:prstGeom prst="rect">
                <a:avLst/>
              </a:prstGeom>
              <a:noFill/>
              <a:ln>
                <a:noFill/>
              </a:ln>
            </p:spPr>
          </p:pic>
          <p:sp>
            <p:nvSpPr>
              <p:cNvPr id="114" name="TextBox 113"/>
              <p:cNvSpPr txBox="1"/>
              <p:nvPr/>
            </p:nvSpPr>
            <p:spPr>
              <a:xfrm>
                <a:off x="3842584" y="654480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5" name="מחבר ישר 114"/>
            <p:cNvSpPr/>
            <p:nvPr/>
          </p:nvSpPr>
          <p:spPr>
            <a:xfrm flipV="1">
              <a:off x="2927879" y="636300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6" name="קבוצה 115"/>
            <p:cNvGrpSpPr/>
            <p:nvPr/>
          </p:nvGrpSpPr>
          <p:grpSpPr>
            <a:xfrm>
              <a:off x="3633480" y="4800960"/>
              <a:ext cx="938880" cy="955207"/>
              <a:chOff x="3633480" y="4800960"/>
              <a:chExt cx="938880" cy="955207"/>
            </a:xfrm>
          </p:grpSpPr>
          <p:pic>
            <p:nvPicPr>
              <p:cNvPr id="117" name="תמונה 116"/>
              <p:cNvPicPr>
                <a:picLocks noChangeAspect="1"/>
              </p:cNvPicPr>
              <p:nvPr/>
            </p:nvPicPr>
            <p:blipFill>
              <a:blip r:embed="rId6">
                <a:lum/>
                <a:alphaModFix/>
              </a:blip>
              <a:srcRect/>
              <a:stretch>
                <a:fillRect/>
              </a:stretch>
            </p:blipFill>
            <p:spPr>
              <a:xfrm>
                <a:off x="3633480" y="4800960"/>
                <a:ext cx="798480" cy="798480"/>
              </a:xfrm>
              <a:prstGeom prst="rect">
                <a:avLst/>
              </a:prstGeom>
              <a:noFill/>
              <a:ln>
                <a:noFill/>
              </a:ln>
            </p:spPr>
          </p:pic>
          <p:sp>
            <p:nvSpPr>
              <p:cNvPr id="118" name="TextBox 117"/>
              <p:cNvSpPr txBox="1"/>
              <p:nvPr/>
            </p:nvSpPr>
            <p:spPr>
              <a:xfrm>
                <a:off x="3815529" y="546084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9" name="קבוצה 118"/>
            <p:cNvGrpSpPr/>
            <p:nvPr/>
          </p:nvGrpSpPr>
          <p:grpSpPr>
            <a:xfrm>
              <a:off x="4776480" y="4800960"/>
              <a:ext cx="938880" cy="955207"/>
              <a:chOff x="4776480" y="4800960"/>
              <a:chExt cx="938880" cy="955207"/>
            </a:xfrm>
          </p:grpSpPr>
          <p:pic>
            <p:nvPicPr>
              <p:cNvPr id="120" name="תמונה 119"/>
              <p:cNvPicPr>
                <a:picLocks noChangeAspect="1"/>
              </p:cNvPicPr>
              <p:nvPr/>
            </p:nvPicPr>
            <p:blipFill>
              <a:blip r:embed="rId6">
                <a:lum/>
                <a:alphaModFix/>
              </a:blip>
              <a:srcRect/>
              <a:stretch>
                <a:fillRect/>
              </a:stretch>
            </p:blipFill>
            <p:spPr>
              <a:xfrm>
                <a:off x="4776480" y="4800960"/>
                <a:ext cx="798480" cy="798480"/>
              </a:xfrm>
              <a:prstGeom prst="rect">
                <a:avLst/>
              </a:prstGeom>
              <a:noFill/>
              <a:ln>
                <a:noFill/>
              </a:ln>
            </p:spPr>
          </p:pic>
          <p:sp>
            <p:nvSpPr>
              <p:cNvPr id="121" name="TextBox 120"/>
              <p:cNvSpPr txBox="1"/>
              <p:nvPr/>
            </p:nvSpPr>
            <p:spPr>
              <a:xfrm>
                <a:off x="4958529" y="546084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22" name="קבוצה 121"/>
            <p:cNvGrpSpPr/>
            <p:nvPr/>
          </p:nvGrpSpPr>
          <p:grpSpPr>
            <a:xfrm>
              <a:off x="4776480" y="3657960"/>
              <a:ext cx="1132920" cy="955207"/>
              <a:chOff x="4776480" y="3657960"/>
              <a:chExt cx="1132920" cy="955207"/>
            </a:xfrm>
          </p:grpSpPr>
          <p:pic>
            <p:nvPicPr>
              <p:cNvPr id="123" name="תמונה 122"/>
              <p:cNvPicPr>
                <a:picLocks noChangeAspect="1"/>
              </p:cNvPicPr>
              <p:nvPr/>
            </p:nvPicPr>
            <p:blipFill>
              <a:blip r:embed="rId6">
                <a:lum/>
                <a:alphaModFix/>
              </a:blip>
              <a:srcRect/>
              <a:stretch>
                <a:fillRect/>
              </a:stretch>
            </p:blipFill>
            <p:spPr>
              <a:xfrm>
                <a:off x="4776480" y="3657960"/>
                <a:ext cx="798480" cy="798480"/>
              </a:xfrm>
              <a:prstGeom prst="rect">
                <a:avLst/>
              </a:prstGeom>
              <a:noFill/>
              <a:ln>
                <a:noFill/>
              </a:ln>
            </p:spPr>
          </p:pic>
          <p:sp>
            <p:nvSpPr>
              <p:cNvPr id="124" name="TextBox 123"/>
              <p:cNvSpPr txBox="1"/>
              <p:nvPr/>
            </p:nvSpPr>
            <p:spPr>
              <a:xfrm>
                <a:off x="4879007" y="431784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25" name="קבוצה 124"/>
            <p:cNvGrpSpPr/>
            <p:nvPr/>
          </p:nvGrpSpPr>
          <p:grpSpPr>
            <a:xfrm>
              <a:off x="4090680" y="2514960"/>
              <a:ext cx="938880" cy="1027207"/>
              <a:chOff x="4090680" y="2514960"/>
              <a:chExt cx="938880" cy="1027207"/>
            </a:xfrm>
          </p:grpSpPr>
          <p:pic>
            <p:nvPicPr>
              <p:cNvPr id="126" name="תמונה 125"/>
              <p:cNvPicPr>
                <a:picLocks noChangeAspect="1"/>
              </p:cNvPicPr>
              <p:nvPr/>
            </p:nvPicPr>
            <p:blipFill>
              <a:blip r:embed="rId7">
                <a:lum/>
                <a:alphaModFix/>
              </a:blip>
              <a:srcRect/>
              <a:stretch>
                <a:fillRect/>
              </a:stretch>
            </p:blipFill>
            <p:spPr>
              <a:xfrm>
                <a:off x="4090680" y="2514960"/>
                <a:ext cx="798480" cy="798480"/>
              </a:xfrm>
              <a:prstGeom prst="rect">
                <a:avLst/>
              </a:prstGeom>
              <a:noFill/>
              <a:ln>
                <a:noFill/>
              </a:ln>
            </p:spPr>
          </p:pic>
          <p:sp>
            <p:nvSpPr>
              <p:cNvPr id="127" name="TextBox 126"/>
              <p:cNvSpPr txBox="1"/>
              <p:nvPr/>
            </p:nvSpPr>
            <p:spPr>
              <a:xfrm>
                <a:off x="451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28" name="קבוצה 127"/>
            <p:cNvGrpSpPr/>
            <p:nvPr/>
          </p:nvGrpSpPr>
          <p:grpSpPr>
            <a:xfrm>
              <a:off x="4811040" y="2515320"/>
              <a:ext cx="938880" cy="1027207"/>
              <a:chOff x="4811040" y="2515320"/>
              <a:chExt cx="938880" cy="1027207"/>
            </a:xfrm>
          </p:grpSpPr>
          <p:pic>
            <p:nvPicPr>
              <p:cNvPr id="129" name="תמונה 128"/>
              <p:cNvPicPr>
                <a:picLocks noChangeAspect="1"/>
              </p:cNvPicPr>
              <p:nvPr/>
            </p:nvPicPr>
            <p:blipFill>
              <a:blip r:embed="rId7">
                <a:lum/>
                <a:alphaModFix/>
              </a:blip>
              <a:srcRect/>
              <a:stretch>
                <a:fillRect/>
              </a:stretch>
            </p:blipFill>
            <p:spPr>
              <a:xfrm>
                <a:off x="4811040" y="2515320"/>
                <a:ext cx="798480" cy="798480"/>
              </a:xfrm>
              <a:prstGeom prst="rect">
                <a:avLst/>
              </a:prstGeom>
              <a:noFill/>
              <a:ln>
                <a:noFill/>
              </a:ln>
            </p:spPr>
          </p:pic>
          <p:sp>
            <p:nvSpPr>
              <p:cNvPr id="130" name="TextBox 129"/>
              <p:cNvSpPr txBox="1"/>
              <p:nvPr/>
            </p:nvSpPr>
            <p:spPr>
              <a:xfrm>
                <a:off x="523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31" name="קבוצה 130"/>
            <p:cNvGrpSpPr/>
            <p:nvPr/>
          </p:nvGrpSpPr>
          <p:grpSpPr>
            <a:xfrm>
              <a:off x="5531040" y="2515320"/>
              <a:ext cx="938880" cy="1027207"/>
              <a:chOff x="5531040" y="2515320"/>
              <a:chExt cx="938880" cy="1027207"/>
            </a:xfrm>
          </p:grpSpPr>
          <p:pic>
            <p:nvPicPr>
              <p:cNvPr id="132" name="תמונה 131"/>
              <p:cNvPicPr>
                <a:picLocks noChangeAspect="1"/>
              </p:cNvPicPr>
              <p:nvPr/>
            </p:nvPicPr>
            <p:blipFill>
              <a:blip r:embed="rId7">
                <a:lum/>
                <a:alphaModFix/>
              </a:blip>
              <a:srcRect/>
              <a:stretch>
                <a:fillRect/>
              </a:stretch>
            </p:blipFill>
            <p:spPr>
              <a:xfrm>
                <a:off x="5531040" y="2515320"/>
                <a:ext cx="798480" cy="798480"/>
              </a:xfrm>
              <a:prstGeom prst="rect">
                <a:avLst/>
              </a:prstGeom>
              <a:noFill/>
              <a:ln>
                <a:noFill/>
              </a:ln>
            </p:spPr>
          </p:pic>
          <p:sp>
            <p:nvSpPr>
              <p:cNvPr id="133" name="TextBox 132"/>
              <p:cNvSpPr txBox="1"/>
              <p:nvPr/>
            </p:nvSpPr>
            <p:spPr>
              <a:xfrm>
                <a:off x="595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34" name="מחבר ישר 133"/>
            <p:cNvSpPr/>
            <p:nvPr/>
          </p:nvSpPr>
          <p:spPr>
            <a:xfrm flipV="1">
              <a:off x="4115159" y="548675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חבר ישר 134"/>
            <p:cNvSpPr/>
            <p:nvPr/>
          </p:nvSpPr>
          <p:spPr>
            <a:xfrm flipV="1">
              <a:off x="4115159" y="5486759"/>
              <a:ext cx="685801"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flipV="1">
              <a:off x="5258160" y="434376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flipH="1" flipV="1">
              <a:off x="4715280" y="345780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מחבר ישר 137"/>
            <p:cNvSpPr/>
            <p:nvPr/>
          </p:nvSpPr>
          <p:spPr>
            <a:xfrm flipV="1">
              <a:off x="5258160" y="3457800"/>
              <a:ext cx="0" cy="4287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flipV="1">
              <a:off x="5258160" y="3467520"/>
              <a:ext cx="491760" cy="41939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40" name="קבוצה 139"/>
            <p:cNvGrpSpPr/>
            <p:nvPr/>
          </p:nvGrpSpPr>
          <p:grpSpPr>
            <a:xfrm>
              <a:off x="3911040" y="3559320"/>
              <a:ext cx="1347120" cy="1479600"/>
              <a:chOff x="3911040" y="3559320"/>
              <a:chExt cx="1347120" cy="1479600"/>
            </a:xfrm>
          </p:grpSpPr>
          <p:grpSp>
            <p:nvGrpSpPr>
              <p:cNvPr id="141" name="קבוצה 140"/>
              <p:cNvGrpSpPr/>
              <p:nvPr/>
            </p:nvGrpSpPr>
            <p:grpSpPr>
              <a:xfrm>
                <a:off x="3911040" y="3559320"/>
                <a:ext cx="938880" cy="1027207"/>
                <a:chOff x="3911040" y="3559320"/>
                <a:chExt cx="938880" cy="1027207"/>
              </a:xfrm>
            </p:grpSpPr>
            <p:pic>
              <p:nvPicPr>
                <p:cNvPr id="142" name="תמונה 141"/>
                <p:cNvPicPr>
                  <a:picLocks noChangeAspect="1"/>
                </p:cNvPicPr>
                <p:nvPr/>
              </p:nvPicPr>
              <p:blipFill>
                <a:blip r:embed="rId7">
                  <a:lum/>
                  <a:alphaModFix/>
                </a:blip>
                <a:srcRect/>
                <a:stretch>
                  <a:fillRect/>
                </a:stretch>
              </p:blipFill>
              <p:spPr>
                <a:xfrm>
                  <a:off x="3911040" y="3559320"/>
                  <a:ext cx="798480" cy="798480"/>
                </a:xfrm>
                <a:prstGeom prst="rect">
                  <a:avLst/>
                </a:prstGeom>
                <a:noFill/>
                <a:ln>
                  <a:noFill/>
                </a:ln>
              </p:spPr>
            </p:pic>
            <p:sp>
              <p:nvSpPr>
                <p:cNvPr id="143" name="TextBox 142"/>
                <p:cNvSpPr txBox="1"/>
                <p:nvPr/>
              </p:nvSpPr>
              <p:spPr>
                <a:xfrm>
                  <a:off x="4338305" y="4291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44" name="מחבר ישר 143"/>
              <p:cNvSpPr/>
              <p:nvPr/>
            </p:nvSpPr>
            <p:spPr>
              <a:xfrm flipH="1" flipV="1">
                <a:off x="4505760" y="423900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46" name="מציין מיקום של מספר שקופית 14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99</a:t>
            </a:fld>
            <a:endParaRPr lang="he-IL">
              <a:solidFill>
                <a:prstClr val="black"/>
              </a:solidFill>
            </a:endParaRPr>
          </a:p>
        </p:txBody>
      </p:sp>
    </p:spTree>
    <p:extLst>
      <p:ext uri="{BB962C8B-B14F-4D97-AF65-F5344CB8AC3E}">
        <p14:creationId xmlns:p14="http://schemas.microsoft.com/office/powerpoint/2010/main" val="99685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4coAYdPITE8c7v0sW8MkF"/>
</p:tagLst>
</file>

<file path=ppt/tags/tag10.xml><?xml version="1.0" encoding="utf-8"?>
<p:tagLst xmlns:a="http://schemas.openxmlformats.org/drawingml/2006/main" xmlns:r="http://schemas.openxmlformats.org/officeDocument/2006/relationships" xmlns:p="http://schemas.openxmlformats.org/presentationml/2006/main">
  <p:tag name="DVSHAPEID" val="tiA8eW2tGJqjBNQW7aaHYC"/>
</p:tagLst>
</file>

<file path=ppt/tags/tag11.xml><?xml version="1.0" encoding="utf-8"?>
<p:tagLst xmlns:a="http://schemas.openxmlformats.org/drawingml/2006/main" xmlns:r="http://schemas.openxmlformats.org/officeDocument/2006/relationships" xmlns:p="http://schemas.openxmlformats.org/presentationml/2006/main">
  <p:tag name="DVSHAPEID" val="6cpgXGTmSSuqn38guhs4zs"/>
</p:tagLst>
</file>

<file path=ppt/tags/tag12.xml><?xml version="1.0" encoding="utf-8"?>
<p:tagLst xmlns:a="http://schemas.openxmlformats.org/drawingml/2006/main" xmlns:r="http://schemas.openxmlformats.org/officeDocument/2006/relationships" xmlns:p="http://schemas.openxmlformats.org/presentationml/2006/main">
  <p:tag name="DVSHAPEID" val="uUuai1nJvolRbnJXZlzjQy"/>
</p:tagLst>
</file>

<file path=ppt/tags/tag13.xml><?xml version="1.0" encoding="utf-8"?>
<p:tagLst xmlns:a="http://schemas.openxmlformats.org/drawingml/2006/main" xmlns:r="http://schemas.openxmlformats.org/officeDocument/2006/relationships" xmlns:p="http://schemas.openxmlformats.org/presentationml/2006/main">
  <p:tag name="DVSHAPEID" val="OapMORGSeU2EIvMMoSY9n6"/>
</p:tagLst>
</file>

<file path=ppt/tags/tag14.xml><?xml version="1.0" encoding="utf-8"?>
<p:tagLst xmlns:a="http://schemas.openxmlformats.org/drawingml/2006/main" xmlns:r="http://schemas.openxmlformats.org/officeDocument/2006/relationships" xmlns:p="http://schemas.openxmlformats.org/presentationml/2006/main">
  <p:tag name="DVSHAPEID" val="5vRKwxi7ufBW5jKvcw3C9r"/>
</p:tagLst>
</file>

<file path=ppt/tags/tag15.xml><?xml version="1.0" encoding="utf-8"?>
<p:tagLst xmlns:a="http://schemas.openxmlformats.org/drawingml/2006/main" xmlns:r="http://schemas.openxmlformats.org/officeDocument/2006/relationships" xmlns:p="http://schemas.openxmlformats.org/presentationml/2006/main">
  <p:tag name="DVSHAPEID" val="OxFebcWHkHaI5TU3k8A7qN"/>
</p:tagLst>
</file>

<file path=ppt/tags/tag16.xml><?xml version="1.0" encoding="utf-8"?>
<p:tagLst xmlns:a="http://schemas.openxmlformats.org/drawingml/2006/main" xmlns:r="http://schemas.openxmlformats.org/officeDocument/2006/relationships" xmlns:p="http://schemas.openxmlformats.org/presentationml/2006/main">
  <p:tag name="DVSHAPEID" val="2Mps1TFs5LXDHk5im5aMUT"/>
</p:tagLst>
</file>

<file path=ppt/tags/tag17.xml><?xml version="1.0" encoding="utf-8"?>
<p:tagLst xmlns:a="http://schemas.openxmlformats.org/drawingml/2006/main" xmlns:r="http://schemas.openxmlformats.org/officeDocument/2006/relationships" xmlns:p="http://schemas.openxmlformats.org/presentationml/2006/main">
  <p:tag name="DVSHAPEID" val="LndQB9cV1111uTPIb31SCp"/>
</p:tagLst>
</file>

<file path=ppt/tags/tag18.xml><?xml version="1.0" encoding="utf-8"?>
<p:tagLst xmlns:a="http://schemas.openxmlformats.org/drawingml/2006/main" xmlns:r="http://schemas.openxmlformats.org/officeDocument/2006/relationships" xmlns:p="http://schemas.openxmlformats.org/presentationml/2006/main">
  <p:tag name="DVSHAPEID" val="LscAX1MuXDS801eaivfaJV"/>
</p:tagLst>
</file>

<file path=ppt/tags/tag19.xml><?xml version="1.0" encoding="utf-8"?>
<p:tagLst xmlns:a="http://schemas.openxmlformats.org/drawingml/2006/main" xmlns:r="http://schemas.openxmlformats.org/officeDocument/2006/relationships" xmlns:p="http://schemas.openxmlformats.org/presentationml/2006/main">
  <p:tag name="DVSHAPEID" val="CFPbtDU6K2hmCLE1ba8x3n"/>
</p:tagLst>
</file>

<file path=ppt/tags/tag2.xml><?xml version="1.0" encoding="utf-8"?>
<p:tagLst xmlns:a="http://schemas.openxmlformats.org/drawingml/2006/main" xmlns:r="http://schemas.openxmlformats.org/officeDocument/2006/relationships" xmlns:p="http://schemas.openxmlformats.org/presentationml/2006/main">
  <p:tag name="DVSHAPEID" val="su9ziZc3DSkXwlfGqI45NU"/>
</p:tagLst>
</file>

<file path=ppt/tags/tag20.xml><?xml version="1.0" encoding="utf-8"?>
<p:tagLst xmlns:a="http://schemas.openxmlformats.org/drawingml/2006/main" xmlns:r="http://schemas.openxmlformats.org/officeDocument/2006/relationships" xmlns:p="http://schemas.openxmlformats.org/presentationml/2006/main">
  <p:tag name="DVSHAPEID" val="9lSNt0LvCsFPQwKMy8zQSQ"/>
</p:tagLst>
</file>

<file path=ppt/tags/tag21.xml><?xml version="1.0" encoding="utf-8"?>
<p:tagLst xmlns:a="http://schemas.openxmlformats.org/drawingml/2006/main" xmlns:r="http://schemas.openxmlformats.org/officeDocument/2006/relationships" xmlns:p="http://schemas.openxmlformats.org/presentationml/2006/main">
  <p:tag name="DVSHAPEID" val="REptwhk51cRewtjF9TlepP"/>
</p:tagLst>
</file>

<file path=ppt/tags/tag22.xml><?xml version="1.0" encoding="utf-8"?>
<p:tagLst xmlns:a="http://schemas.openxmlformats.org/drawingml/2006/main" xmlns:r="http://schemas.openxmlformats.org/officeDocument/2006/relationships" xmlns:p="http://schemas.openxmlformats.org/presentationml/2006/main">
  <p:tag name="DVSHAPEID" val="GMV7gpB0Xdvjueo0uubxqt"/>
</p:tagLst>
</file>

<file path=ppt/tags/tag23.xml><?xml version="1.0" encoding="utf-8"?>
<p:tagLst xmlns:a="http://schemas.openxmlformats.org/drawingml/2006/main" xmlns:r="http://schemas.openxmlformats.org/officeDocument/2006/relationships" xmlns:p="http://schemas.openxmlformats.org/presentationml/2006/main">
  <p:tag name="DVSHAPEID" val="XC0gsSYFvDq2YCxo0Ut1eE"/>
</p:tagLst>
</file>

<file path=ppt/tags/tag24.xml><?xml version="1.0" encoding="utf-8"?>
<p:tagLst xmlns:a="http://schemas.openxmlformats.org/drawingml/2006/main" xmlns:r="http://schemas.openxmlformats.org/officeDocument/2006/relationships" xmlns:p="http://schemas.openxmlformats.org/presentationml/2006/main">
  <p:tag name="DVSHAPEID" val="IdZ4h8pQ3RocPj7ZWJ1hHR"/>
</p:tagLst>
</file>

<file path=ppt/tags/tag25.xml><?xml version="1.0" encoding="utf-8"?>
<p:tagLst xmlns:a="http://schemas.openxmlformats.org/drawingml/2006/main" xmlns:r="http://schemas.openxmlformats.org/officeDocument/2006/relationships" xmlns:p="http://schemas.openxmlformats.org/presentationml/2006/main">
  <p:tag name="DVSHAPEID" val="SsgMs6th3pfjTMhoBPgFAz"/>
</p:tagLst>
</file>

<file path=ppt/tags/tag26.xml><?xml version="1.0" encoding="utf-8"?>
<p:tagLst xmlns:a="http://schemas.openxmlformats.org/drawingml/2006/main" xmlns:r="http://schemas.openxmlformats.org/officeDocument/2006/relationships" xmlns:p="http://schemas.openxmlformats.org/presentationml/2006/main">
  <p:tag name="DVSHAPEID" val="DLMeg1XKZWXRkxOvGimLOY"/>
</p:tagLst>
</file>

<file path=ppt/tags/tag27.xml><?xml version="1.0" encoding="utf-8"?>
<p:tagLst xmlns:a="http://schemas.openxmlformats.org/drawingml/2006/main" xmlns:r="http://schemas.openxmlformats.org/officeDocument/2006/relationships" xmlns:p="http://schemas.openxmlformats.org/presentationml/2006/main">
  <p:tag name="DVSHAPEID" val="XwqkHy8b12gjOuZdPsjiqi"/>
</p:tagLst>
</file>

<file path=ppt/tags/tag28.xml><?xml version="1.0" encoding="utf-8"?>
<p:tagLst xmlns:a="http://schemas.openxmlformats.org/drawingml/2006/main" xmlns:r="http://schemas.openxmlformats.org/officeDocument/2006/relationships" xmlns:p="http://schemas.openxmlformats.org/presentationml/2006/main">
  <p:tag name="DVSHAPEID" val="l1sKz59XiOKFNgOVjpCOVU"/>
</p:tagLst>
</file>

<file path=ppt/tags/tag29.xml><?xml version="1.0" encoding="utf-8"?>
<p:tagLst xmlns:a="http://schemas.openxmlformats.org/drawingml/2006/main" xmlns:r="http://schemas.openxmlformats.org/officeDocument/2006/relationships" xmlns:p="http://schemas.openxmlformats.org/presentationml/2006/main">
  <p:tag name="DVSHAPEID" val="A1IjvstTsvyEaoSXY213Jr"/>
</p:tagLst>
</file>

<file path=ppt/tags/tag3.xml><?xml version="1.0" encoding="utf-8"?>
<p:tagLst xmlns:a="http://schemas.openxmlformats.org/drawingml/2006/main" xmlns:r="http://schemas.openxmlformats.org/officeDocument/2006/relationships" xmlns:p="http://schemas.openxmlformats.org/presentationml/2006/main">
  <p:tag name="DVSHAPEID" val="zK6Mgs01Z6VTBHe1GeDFgM"/>
</p:tagLst>
</file>

<file path=ppt/tags/tag30.xml><?xml version="1.0" encoding="utf-8"?>
<p:tagLst xmlns:a="http://schemas.openxmlformats.org/drawingml/2006/main" xmlns:r="http://schemas.openxmlformats.org/officeDocument/2006/relationships" xmlns:p="http://schemas.openxmlformats.org/presentationml/2006/main">
  <p:tag name="DVSHAPEID" val="y8HIpT9TGBnqqq1gAHuomf"/>
</p:tagLst>
</file>

<file path=ppt/tags/tag31.xml><?xml version="1.0" encoding="utf-8"?>
<p:tagLst xmlns:a="http://schemas.openxmlformats.org/drawingml/2006/main" xmlns:r="http://schemas.openxmlformats.org/officeDocument/2006/relationships" xmlns:p="http://schemas.openxmlformats.org/presentationml/2006/main">
  <p:tag name="DVSHAPEID" val="796q2lqAMSb9sACN3zKyPW"/>
</p:tagLst>
</file>

<file path=ppt/tags/tag32.xml><?xml version="1.0" encoding="utf-8"?>
<p:tagLst xmlns:a="http://schemas.openxmlformats.org/drawingml/2006/main" xmlns:r="http://schemas.openxmlformats.org/officeDocument/2006/relationships" xmlns:p="http://schemas.openxmlformats.org/presentationml/2006/main">
  <p:tag name="DVSHAPEID" val="hJXrVIskyl5j1xCYQNt6Ov"/>
</p:tagLst>
</file>

<file path=ppt/tags/tag33.xml><?xml version="1.0" encoding="utf-8"?>
<p:tagLst xmlns:a="http://schemas.openxmlformats.org/drawingml/2006/main" xmlns:r="http://schemas.openxmlformats.org/officeDocument/2006/relationships" xmlns:p="http://schemas.openxmlformats.org/presentationml/2006/main">
  <p:tag name="DVSHAPEID" val="fhYrDMEUENqaSmsAqI8sjP"/>
</p:tagLst>
</file>

<file path=ppt/tags/tag34.xml><?xml version="1.0" encoding="utf-8"?>
<p:tagLst xmlns:a="http://schemas.openxmlformats.org/drawingml/2006/main" xmlns:r="http://schemas.openxmlformats.org/officeDocument/2006/relationships" xmlns:p="http://schemas.openxmlformats.org/presentationml/2006/main">
  <p:tag name="DVSHAPEID" val="39y4a4IW5J7LtFtt4FFEGi"/>
</p:tagLst>
</file>

<file path=ppt/tags/tag35.xml><?xml version="1.0" encoding="utf-8"?>
<p:tagLst xmlns:a="http://schemas.openxmlformats.org/drawingml/2006/main" xmlns:r="http://schemas.openxmlformats.org/officeDocument/2006/relationships" xmlns:p="http://schemas.openxmlformats.org/presentationml/2006/main">
  <p:tag name="DVSHAPEID" val="TRFfwfnKXmbqePTyCAcIHH"/>
</p:tagLst>
</file>

<file path=ppt/tags/tag36.xml><?xml version="1.0" encoding="utf-8"?>
<p:tagLst xmlns:a="http://schemas.openxmlformats.org/drawingml/2006/main" xmlns:r="http://schemas.openxmlformats.org/officeDocument/2006/relationships" xmlns:p="http://schemas.openxmlformats.org/presentationml/2006/main">
  <p:tag name="DVSHAPEID" val="26TN7WDsNF8LgHpVyszlLL"/>
</p:tagLst>
</file>

<file path=ppt/tags/tag37.xml><?xml version="1.0" encoding="utf-8"?>
<p:tagLst xmlns:a="http://schemas.openxmlformats.org/drawingml/2006/main" xmlns:r="http://schemas.openxmlformats.org/officeDocument/2006/relationships" xmlns:p="http://schemas.openxmlformats.org/presentationml/2006/main">
  <p:tag name="DVSHAPEID" val="A3rEAv25rYAbOzmI8q6uyw"/>
</p:tagLst>
</file>

<file path=ppt/tags/tag38.xml><?xml version="1.0" encoding="utf-8"?>
<p:tagLst xmlns:a="http://schemas.openxmlformats.org/drawingml/2006/main" xmlns:r="http://schemas.openxmlformats.org/officeDocument/2006/relationships" xmlns:p="http://schemas.openxmlformats.org/presentationml/2006/main">
  <p:tag name="DVSHAPEID" val="hsyc9G2J9mWgwPlsm7qId9"/>
</p:tagLst>
</file>

<file path=ppt/tags/tag39.xml><?xml version="1.0" encoding="utf-8"?>
<p:tagLst xmlns:a="http://schemas.openxmlformats.org/drawingml/2006/main" xmlns:r="http://schemas.openxmlformats.org/officeDocument/2006/relationships" xmlns:p="http://schemas.openxmlformats.org/presentationml/2006/main">
  <p:tag name="DVSHAPEID" val="a4SPyPk8egd3LY5omm2IPe"/>
</p:tagLst>
</file>

<file path=ppt/tags/tag4.xml><?xml version="1.0" encoding="utf-8"?>
<p:tagLst xmlns:a="http://schemas.openxmlformats.org/drawingml/2006/main" xmlns:r="http://schemas.openxmlformats.org/officeDocument/2006/relationships" xmlns:p="http://schemas.openxmlformats.org/presentationml/2006/main">
  <p:tag name="DVSHAPEID" val="OeBaKLvpIfRyVotwJJ3BSd"/>
</p:tagLst>
</file>

<file path=ppt/tags/tag40.xml><?xml version="1.0" encoding="utf-8"?>
<p:tagLst xmlns:a="http://schemas.openxmlformats.org/drawingml/2006/main" xmlns:r="http://schemas.openxmlformats.org/officeDocument/2006/relationships" xmlns:p="http://schemas.openxmlformats.org/presentationml/2006/main">
  <p:tag name="DVSHAPEID" val="fy3wmF4Y4Qj7iujj8cp08F"/>
</p:tagLst>
</file>

<file path=ppt/tags/tag41.xml><?xml version="1.0" encoding="utf-8"?>
<p:tagLst xmlns:a="http://schemas.openxmlformats.org/drawingml/2006/main" xmlns:r="http://schemas.openxmlformats.org/officeDocument/2006/relationships" xmlns:p="http://schemas.openxmlformats.org/presentationml/2006/main">
  <p:tag name="DVSHAPEID" val="3s3nmXL3FukWOjM2sE3fbm"/>
</p:tagLst>
</file>

<file path=ppt/tags/tag42.xml><?xml version="1.0" encoding="utf-8"?>
<p:tagLst xmlns:a="http://schemas.openxmlformats.org/drawingml/2006/main" xmlns:r="http://schemas.openxmlformats.org/officeDocument/2006/relationships" xmlns:p="http://schemas.openxmlformats.org/presentationml/2006/main">
  <p:tag name="DVSHAPEID" val="KEGB42dPjO5AuAtZj7d0bO"/>
</p:tagLst>
</file>

<file path=ppt/tags/tag43.xml><?xml version="1.0" encoding="utf-8"?>
<p:tagLst xmlns:a="http://schemas.openxmlformats.org/drawingml/2006/main" xmlns:r="http://schemas.openxmlformats.org/officeDocument/2006/relationships" xmlns:p="http://schemas.openxmlformats.org/presentationml/2006/main">
  <p:tag name="DVSHAPEID" val="NlGZx6KLWSuHIpHLSJQPbv"/>
</p:tagLst>
</file>

<file path=ppt/tags/tag44.xml><?xml version="1.0" encoding="utf-8"?>
<p:tagLst xmlns:a="http://schemas.openxmlformats.org/drawingml/2006/main" xmlns:r="http://schemas.openxmlformats.org/officeDocument/2006/relationships" xmlns:p="http://schemas.openxmlformats.org/presentationml/2006/main">
  <p:tag name="DVSHAPEID" val="QePcyslW2abWQkV4v75ySd"/>
</p:tagLst>
</file>

<file path=ppt/tags/tag45.xml><?xml version="1.0" encoding="utf-8"?>
<p:tagLst xmlns:a="http://schemas.openxmlformats.org/drawingml/2006/main" xmlns:r="http://schemas.openxmlformats.org/officeDocument/2006/relationships" xmlns:p="http://schemas.openxmlformats.org/presentationml/2006/main">
  <p:tag name="DVSHAPEID" val="5NS3ixetalCiurakxhpZQj"/>
</p:tagLst>
</file>

<file path=ppt/tags/tag46.xml><?xml version="1.0" encoding="utf-8"?>
<p:tagLst xmlns:a="http://schemas.openxmlformats.org/drawingml/2006/main" xmlns:r="http://schemas.openxmlformats.org/officeDocument/2006/relationships" xmlns:p="http://schemas.openxmlformats.org/presentationml/2006/main">
  <p:tag name="DVSHAPEID" val="vLymQNeIKDDD81jvaNIyZP"/>
</p:tagLst>
</file>

<file path=ppt/tags/tag47.xml><?xml version="1.0" encoding="utf-8"?>
<p:tagLst xmlns:a="http://schemas.openxmlformats.org/drawingml/2006/main" xmlns:r="http://schemas.openxmlformats.org/officeDocument/2006/relationships" xmlns:p="http://schemas.openxmlformats.org/presentationml/2006/main">
  <p:tag name="DVSHAPEID" val="jyQtUaAN8SmMh6uWGrfsBZ"/>
</p:tagLst>
</file>

<file path=ppt/tags/tag48.xml><?xml version="1.0" encoding="utf-8"?>
<p:tagLst xmlns:a="http://schemas.openxmlformats.org/drawingml/2006/main" xmlns:r="http://schemas.openxmlformats.org/officeDocument/2006/relationships" xmlns:p="http://schemas.openxmlformats.org/presentationml/2006/main">
  <p:tag name="DVSHAPEID" val="FRj8127BhhjGs0vnT37WuK"/>
</p:tagLst>
</file>

<file path=ppt/tags/tag49.xml><?xml version="1.0" encoding="utf-8"?>
<p:tagLst xmlns:a="http://schemas.openxmlformats.org/drawingml/2006/main" xmlns:r="http://schemas.openxmlformats.org/officeDocument/2006/relationships" xmlns:p="http://schemas.openxmlformats.org/presentationml/2006/main">
  <p:tag name="DVSHAPEID" val="hlKc0d7hjxdkTZ9L9yGwA4"/>
</p:tagLst>
</file>

<file path=ppt/tags/tag5.xml><?xml version="1.0" encoding="utf-8"?>
<p:tagLst xmlns:a="http://schemas.openxmlformats.org/drawingml/2006/main" xmlns:r="http://schemas.openxmlformats.org/officeDocument/2006/relationships" xmlns:p="http://schemas.openxmlformats.org/presentationml/2006/main">
  <p:tag name="DVSHAPEID" val="1DKyrp2Pr8ENWRa5IevAoG"/>
</p:tagLst>
</file>

<file path=ppt/tags/tag50.xml><?xml version="1.0" encoding="utf-8"?>
<p:tagLst xmlns:a="http://schemas.openxmlformats.org/drawingml/2006/main" xmlns:r="http://schemas.openxmlformats.org/officeDocument/2006/relationships" xmlns:p="http://schemas.openxmlformats.org/presentationml/2006/main">
  <p:tag name="DVSHAPEID" val="sBEuqjybkFuUzXoO1Tu0YM"/>
</p:tagLst>
</file>

<file path=ppt/tags/tag51.xml><?xml version="1.0" encoding="utf-8"?>
<p:tagLst xmlns:a="http://schemas.openxmlformats.org/drawingml/2006/main" xmlns:r="http://schemas.openxmlformats.org/officeDocument/2006/relationships" xmlns:p="http://schemas.openxmlformats.org/presentationml/2006/main">
  <p:tag name="DVSHAPEID" val="s77wd7UzgY9cT9yvNOJ7cy"/>
</p:tagLst>
</file>

<file path=ppt/tags/tag52.xml><?xml version="1.0" encoding="utf-8"?>
<p:tagLst xmlns:a="http://schemas.openxmlformats.org/drawingml/2006/main" xmlns:r="http://schemas.openxmlformats.org/officeDocument/2006/relationships" xmlns:p="http://schemas.openxmlformats.org/presentationml/2006/main">
  <p:tag name="DVSHAPEID" val="PYpcnkwM1A6G8wmU5qgLpw"/>
</p:tagLst>
</file>

<file path=ppt/tags/tag53.xml><?xml version="1.0" encoding="utf-8"?>
<p:tagLst xmlns:a="http://schemas.openxmlformats.org/drawingml/2006/main" xmlns:r="http://schemas.openxmlformats.org/officeDocument/2006/relationships" xmlns:p="http://schemas.openxmlformats.org/presentationml/2006/main">
  <p:tag name="DVSHAPEID" val="Kn4egw6GhQzUh971JA3tWz"/>
</p:tagLst>
</file>

<file path=ppt/tags/tag54.xml><?xml version="1.0" encoding="utf-8"?>
<p:tagLst xmlns:a="http://schemas.openxmlformats.org/drawingml/2006/main" xmlns:r="http://schemas.openxmlformats.org/officeDocument/2006/relationships" xmlns:p="http://schemas.openxmlformats.org/presentationml/2006/main">
  <p:tag name="DVSHAPEID" val="5c018TIiRr9jd17840Gljf"/>
</p:tagLst>
</file>

<file path=ppt/tags/tag55.xml><?xml version="1.0" encoding="utf-8"?>
<p:tagLst xmlns:a="http://schemas.openxmlformats.org/drawingml/2006/main" xmlns:r="http://schemas.openxmlformats.org/officeDocument/2006/relationships" xmlns:p="http://schemas.openxmlformats.org/presentationml/2006/main">
  <p:tag name="DVSHAPEID" val="6dedN3HGHVzbhRdencXZZ7"/>
</p:tagLst>
</file>

<file path=ppt/tags/tag56.xml><?xml version="1.0" encoding="utf-8"?>
<p:tagLst xmlns:a="http://schemas.openxmlformats.org/drawingml/2006/main" xmlns:r="http://schemas.openxmlformats.org/officeDocument/2006/relationships" xmlns:p="http://schemas.openxmlformats.org/presentationml/2006/main">
  <p:tag name="DVSHAPEID" val="LYV5TAv2NBgP6NNV6EAaJd"/>
</p:tagLst>
</file>

<file path=ppt/tags/tag57.xml><?xml version="1.0" encoding="utf-8"?>
<p:tagLst xmlns:a="http://schemas.openxmlformats.org/drawingml/2006/main" xmlns:r="http://schemas.openxmlformats.org/officeDocument/2006/relationships" xmlns:p="http://schemas.openxmlformats.org/presentationml/2006/main">
  <p:tag name="DVSHAPEID" val="K1JgUQDtnjgYsgiHa6bE8Y"/>
</p:tagLst>
</file>

<file path=ppt/tags/tag58.xml><?xml version="1.0" encoding="utf-8"?>
<p:tagLst xmlns:a="http://schemas.openxmlformats.org/drawingml/2006/main" xmlns:r="http://schemas.openxmlformats.org/officeDocument/2006/relationships" xmlns:p="http://schemas.openxmlformats.org/presentationml/2006/main">
  <p:tag name="DVSHAPEID" val="VrLqrr6ioOnydTlDFFpjeW"/>
</p:tagLst>
</file>

<file path=ppt/tags/tag59.xml><?xml version="1.0" encoding="utf-8"?>
<p:tagLst xmlns:a="http://schemas.openxmlformats.org/drawingml/2006/main" xmlns:r="http://schemas.openxmlformats.org/officeDocument/2006/relationships" xmlns:p="http://schemas.openxmlformats.org/presentationml/2006/main">
  <p:tag name="DVSHAPEID" val="z7lwCoutZ55M6hvupbm4Vs"/>
</p:tagLst>
</file>

<file path=ppt/tags/tag6.xml><?xml version="1.0" encoding="utf-8"?>
<p:tagLst xmlns:a="http://schemas.openxmlformats.org/drawingml/2006/main" xmlns:r="http://schemas.openxmlformats.org/officeDocument/2006/relationships" xmlns:p="http://schemas.openxmlformats.org/presentationml/2006/main">
  <p:tag name="DVSHAPEID" val="12LPxauTBETAcYqbk6nSNI"/>
</p:tagLst>
</file>

<file path=ppt/tags/tag60.xml><?xml version="1.0" encoding="utf-8"?>
<p:tagLst xmlns:a="http://schemas.openxmlformats.org/drawingml/2006/main" xmlns:r="http://schemas.openxmlformats.org/officeDocument/2006/relationships" xmlns:p="http://schemas.openxmlformats.org/presentationml/2006/main">
  <p:tag name="DVSHAPEID" val="AT2olwrweOJYSD5UPHOUPi"/>
</p:tagLst>
</file>

<file path=ppt/tags/tag61.xml><?xml version="1.0" encoding="utf-8"?>
<p:tagLst xmlns:a="http://schemas.openxmlformats.org/drawingml/2006/main" xmlns:r="http://schemas.openxmlformats.org/officeDocument/2006/relationships" xmlns:p="http://schemas.openxmlformats.org/presentationml/2006/main">
  <p:tag name="DVSHAPEID" val="srM37bfeW906wrue2Y2tQg"/>
</p:tagLst>
</file>

<file path=ppt/tags/tag62.xml><?xml version="1.0" encoding="utf-8"?>
<p:tagLst xmlns:a="http://schemas.openxmlformats.org/drawingml/2006/main" xmlns:r="http://schemas.openxmlformats.org/officeDocument/2006/relationships" xmlns:p="http://schemas.openxmlformats.org/presentationml/2006/main">
  <p:tag name="DVSHAPEID" val="28pRovmEg0DiqBBhofg0RA"/>
</p:tagLst>
</file>

<file path=ppt/tags/tag63.xml><?xml version="1.0" encoding="utf-8"?>
<p:tagLst xmlns:a="http://schemas.openxmlformats.org/drawingml/2006/main" xmlns:r="http://schemas.openxmlformats.org/officeDocument/2006/relationships" xmlns:p="http://schemas.openxmlformats.org/presentationml/2006/main">
  <p:tag name="DVSHAPEID" val="XL7DqAEQSlscoEEgMKShT0"/>
</p:tagLst>
</file>

<file path=ppt/tags/tag7.xml><?xml version="1.0" encoding="utf-8"?>
<p:tagLst xmlns:a="http://schemas.openxmlformats.org/drawingml/2006/main" xmlns:r="http://schemas.openxmlformats.org/officeDocument/2006/relationships" xmlns:p="http://schemas.openxmlformats.org/presentationml/2006/main">
  <p:tag name="DVSHAPEID" val="U8sClD1O5iPlBHMBRRkywZ"/>
</p:tagLst>
</file>

<file path=ppt/tags/tag8.xml><?xml version="1.0" encoding="utf-8"?>
<p:tagLst xmlns:a="http://schemas.openxmlformats.org/drawingml/2006/main" xmlns:r="http://schemas.openxmlformats.org/officeDocument/2006/relationships" xmlns:p="http://schemas.openxmlformats.org/presentationml/2006/main">
  <p:tag name="DVSHAPEID" val="TmEcFwTpcvSi7DnVPRRNyA"/>
</p:tagLst>
</file>

<file path=ppt/tags/tag9.xml><?xml version="1.0" encoding="utf-8"?>
<p:tagLst xmlns:a="http://schemas.openxmlformats.org/drawingml/2006/main" xmlns:r="http://schemas.openxmlformats.org/officeDocument/2006/relationships" xmlns:p="http://schemas.openxmlformats.org/presentationml/2006/main">
  <p:tag name="DVSHAPEID" val="KRmIpJevxfbVe6Y8XvUG5j"/>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mpany background presentation" id="{7C18907C-4901-42BD-8F2C-E63B32C9DCA3}" vid="{B4FC953D-0C69-4290-95E2-4EA0E2E67DEC}"/>
    </a:ext>
  </a:extLst>
</a:theme>
</file>

<file path=ppt/theme/theme3.xml><?xml version="1.0" encoding="utf-8"?>
<a:theme xmlns:a="http://schemas.openxmlformats.org/drawingml/2006/main" name="se10a-04-arc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peraSoftwa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8495</Words>
  <Application>Microsoft Office PowerPoint</Application>
  <PresentationFormat>Widescreen</PresentationFormat>
  <Paragraphs>1902</Paragraphs>
  <Slides>127</Slides>
  <Notes>121</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1</vt:i4>
      </vt:variant>
      <vt:variant>
        <vt:lpstr>Slide Titles</vt:lpstr>
      </vt:variant>
      <vt:variant>
        <vt:i4>127</vt:i4>
      </vt:variant>
    </vt:vector>
  </HeadingPairs>
  <TitlesOfParts>
    <vt:vector size="147" baseType="lpstr">
      <vt:lpstr>Andale Sans UI</vt:lpstr>
      <vt:lpstr>Arial</vt:lpstr>
      <vt:lpstr>Calibri</vt:lpstr>
      <vt:lpstr>Century Gothic</vt:lpstr>
      <vt:lpstr>Courier New</vt:lpstr>
      <vt:lpstr>DejaVu Sans</vt:lpstr>
      <vt:lpstr>DejaVu Sans Mono</vt:lpstr>
      <vt:lpstr>Gisha</vt:lpstr>
      <vt:lpstr>Palatino Linotype</vt:lpstr>
      <vt:lpstr>StarSymbol</vt:lpstr>
      <vt:lpstr>Tahoma</vt:lpstr>
      <vt:lpstr>Tw Cen MT</vt:lpstr>
      <vt:lpstr>Tw Cen MT Condensed</vt:lpstr>
      <vt:lpstr>Wingdings</vt:lpstr>
      <vt:lpstr>Wingdings 3</vt:lpstr>
      <vt:lpstr>ModernClassicBlock-3</vt:lpstr>
      <vt:lpstr>Company background presentation</vt:lpstr>
      <vt:lpstr>se10a-04-arch</vt:lpstr>
      <vt:lpstr>OperaSoftware</vt:lpstr>
      <vt:lpstr>Packager Shell Object</vt:lpstr>
      <vt:lpstr>בקרת תצורה עם Git &amp; Github לניהול פרויקט גמר</vt:lpstr>
      <vt:lpstr>בסוף המפגש:</vt:lpstr>
      <vt:lpstr>- https://github.com/RamblingCookieMonster/Git-Presentation  - https://github.com/jce-il/se-class-materials/tree/master/lecture - http://tom.preston-werner.com/2009/05/19/the-git-parable.html </vt:lpstr>
      <vt:lpstr>A Crash Course in Version Control and Git</vt:lpstr>
      <vt:lpstr>Agenda</vt:lpstr>
      <vt:lpstr>What is Version Control?</vt:lpstr>
      <vt:lpstr>Version Control Systems</vt:lpstr>
      <vt:lpstr>Terminology</vt:lpstr>
      <vt:lpstr>Exploring and Using GitHub</vt:lpstr>
      <vt:lpstr>Command Line Git</vt:lpstr>
      <vt:lpstr>Further Reading</vt:lpstr>
      <vt:lpstr>בואו ננסה</vt:lpstr>
      <vt:lpstr>משל גיט</vt:lpstr>
      <vt:lpstr>The Git Parable</vt:lpstr>
      <vt:lpstr>The Git Parable</vt:lpstr>
      <vt:lpstr>The Git Parable</vt:lpstr>
      <vt:lpstr>The Git Parable</vt:lpstr>
      <vt:lpstr>The Git Parable</vt:lpstr>
      <vt:lpstr>The Git Parable</vt:lpstr>
      <vt:lpstr>The Git Parable</vt:lpstr>
      <vt:lpstr>The Git Parable</vt:lpstr>
      <vt:lpstr>The Git Parable</vt:lpstr>
      <vt:lpstr>The Parable</vt:lpstr>
      <vt:lpstr>The Parable</vt:lpstr>
      <vt:lpstr>The Parable</vt:lpstr>
      <vt:lpstr>Snapshots</vt:lpstr>
      <vt:lpstr>Snapshots</vt:lpstr>
      <vt:lpstr>Snapshots</vt:lpstr>
      <vt:lpstr>Snapshots</vt:lpstr>
      <vt:lpstr>Snapshots</vt:lpstr>
      <vt:lpstr>Snapshots</vt:lpstr>
      <vt:lpstr>Snapshots</vt:lpstr>
      <vt:lpstr>Snapshots</vt:lpstr>
      <vt:lpstr>Snapshots</vt:lpstr>
      <vt:lpstr>Snapshots</vt:lpstr>
      <vt:lpstr>Branches</vt:lpstr>
      <vt:lpstr>Branches</vt:lpstr>
      <vt:lpstr>Branches</vt:lpstr>
      <vt:lpstr>Branches</vt:lpstr>
      <vt:lpstr>Branches</vt:lpstr>
      <vt:lpstr>Branches</vt:lpstr>
      <vt:lpstr>Branches</vt:lpstr>
      <vt:lpstr>Branches</vt:lpstr>
      <vt:lpstr>Branches</vt:lpstr>
      <vt:lpstr>Branches</vt:lpstr>
      <vt:lpstr>Branch Names</vt:lpstr>
      <vt:lpstr>Branch Names</vt:lpstr>
      <vt:lpstr>Branch Names</vt:lpstr>
      <vt:lpstr>Branch Names</vt:lpstr>
      <vt:lpstr>Branch Names</vt:lpstr>
      <vt:lpstr>Branch Names</vt:lpstr>
      <vt:lpstr>Branch Names</vt:lpstr>
      <vt:lpstr>Branch Names</vt:lpstr>
      <vt:lpstr>Tags</vt:lpstr>
      <vt:lpstr>Distributed</vt:lpstr>
      <vt:lpstr>Distributed</vt:lpstr>
      <vt:lpstr>Distributed</vt:lpstr>
      <vt:lpstr>Distributed</vt:lpstr>
      <vt:lpstr>Distributed</vt:lpstr>
      <vt:lpstr>Distributed</vt:lpstr>
      <vt:lpstr>Distributed</vt:lpstr>
      <vt:lpstr>Distributed</vt:lpstr>
      <vt:lpstr>Distributed</vt:lpstr>
      <vt:lpstr>Distributed</vt:lpstr>
      <vt:lpstr>Distributed</vt:lpstr>
      <vt:lpstr>Offline</vt:lpstr>
      <vt:lpstr>Offline</vt:lpstr>
      <vt:lpstr>(simpler drawings)</vt:lpstr>
      <vt:lpstr>(simpler drawings)</vt:lpstr>
      <vt:lpstr>(simpler drawings)</vt:lpstr>
      <vt:lpstr>Merges</vt:lpstr>
      <vt:lpstr>Merges</vt:lpstr>
      <vt:lpstr>Merges</vt:lpstr>
      <vt:lpstr>Merges</vt:lpstr>
      <vt:lpstr>Rewriting History</vt:lpstr>
      <vt:lpstr>Rewriting History</vt:lpstr>
      <vt:lpstr>Rewriting History</vt:lpstr>
      <vt:lpstr>Rewriting History</vt:lpstr>
      <vt:lpstr>Rewriting History</vt:lpstr>
      <vt:lpstr>Rewriting History</vt:lpstr>
      <vt:lpstr>Rewriting History</vt:lpstr>
      <vt:lpstr>Rewriting History</vt:lpstr>
      <vt:lpstr>Rewriting History</vt:lpstr>
      <vt:lpstr>Rewriting History</vt:lpstr>
      <vt:lpstr>Staging Area</vt:lpstr>
      <vt:lpstr>Staging Area</vt:lpstr>
      <vt:lpstr>Staging Area</vt:lpstr>
      <vt:lpstr>Staging Area</vt:lpstr>
      <vt:lpstr>Staging Area</vt:lpstr>
      <vt:lpstr>Staging Area</vt:lpstr>
      <vt:lpstr>Diffs</vt:lpstr>
      <vt:lpstr>Diffs</vt:lpstr>
      <vt:lpstr>Diffs</vt:lpstr>
      <vt:lpstr>Diffs</vt:lpstr>
      <vt:lpstr>Diffs</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Compressing Blobs</vt:lpstr>
      <vt:lpstr>The True Git</vt:lpstr>
      <vt:lpstr>Commands: Getting Started</vt:lpstr>
      <vt:lpstr>Commands: Making snapshots</vt:lpstr>
      <vt:lpstr>Commands: Diffing</vt:lpstr>
      <vt:lpstr>Commands: Branches &amp; Tags</vt:lpstr>
      <vt:lpstr>Commands: Fetching &amp; Merging</vt:lpstr>
      <vt:lpstr>Conclusion</vt:lpstr>
      <vt:lpstr>Where to go next?</vt:lpstr>
      <vt:lpstr>Questions?</vt:lpstr>
      <vt:lpstr>Git Clients (Windows)</vt:lpstr>
      <vt:lpstr>הר' 7: הדגמה \ טיפים</vt:lpstr>
      <vt:lpstr>הר' 8: שיטות - Git Workflows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2021-12-07T19:02:17Z</dcterms:created>
  <dcterms:modified xsi:type="dcterms:W3CDTF">2021-12-08T08:36:21Z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