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60" r:id="rId4"/>
    <p:sldId id="263" r:id="rId5"/>
    <p:sldId id="261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97B"/>
    <a:srgbClr val="10893E"/>
    <a:srgbClr val="464B4E"/>
    <a:srgbClr val="4D5255"/>
    <a:srgbClr val="474C4F"/>
    <a:srgbClr val="4A4F52"/>
    <a:srgbClr val="3867A9"/>
    <a:srgbClr val="2F5B9B"/>
    <a:srgbClr val="3A6CB3"/>
    <a:srgbClr val="0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8D8EA82-2A39-4E9D-84E5-94EB7FA50DAD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D33D10-044E-4A37-BBDD-485583B58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8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33D10-044E-4A37-BBDD-485583B58B3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97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33D10-044E-4A37-BBDD-485583B58B3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216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33D10-044E-4A37-BBDD-485583B58B3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42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33D10-044E-4A37-BBDD-485583B58B3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33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33D10-044E-4A37-BBDD-485583B58B3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54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238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6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46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8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62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6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75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0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4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2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AD55-609F-4B4C-A419-E39CCFBCEE0C}" type="datetimeFigureOut">
              <a:rPr lang="he-IL" smtClean="0"/>
              <a:t>ד'/אדר 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02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jpg"/><Relationship Id="rId5" Type="http://schemas.openxmlformats.org/officeDocument/2006/relationships/image" Target="../media/image2.png"/><Relationship Id="rId10" Type="http://schemas.openxmlformats.org/officeDocument/2006/relationships/image" Target="../media/image13.jpeg"/><Relationship Id="rId4" Type="http://schemas.openxmlformats.org/officeDocument/2006/relationships/image" Target="../media/image9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471853" y="125986"/>
            <a:ext cx="3267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דוגמא להמחשת מראה האפליקציה</a:t>
            </a:r>
            <a:endParaRPr lang="he-IL" dirty="0"/>
          </a:p>
        </p:txBody>
      </p:sp>
      <p:pic>
        <p:nvPicPr>
          <p:cNvPr id="33" name="תמונה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8" t="58751" r="55234" b="30416"/>
          <a:stretch/>
        </p:blipFill>
        <p:spPr>
          <a:xfrm>
            <a:off x="9245205" y="3897221"/>
            <a:ext cx="1352550" cy="12434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22295" y="865175"/>
            <a:ext cx="4645820" cy="520512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54" name="תמונה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9921480" y="1890796"/>
            <a:ext cx="795936" cy="384531"/>
          </a:xfrm>
          <a:prstGeom prst="rect">
            <a:avLst/>
          </a:prstGeom>
          <a:solidFill>
            <a:srgbClr val="000000"/>
          </a:solidFill>
        </p:spPr>
      </p:pic>
      <p:grpSp>
        <p:nvGrpSpPr>
          <p:cNvPr id="9" name="קבוצה 8"/>
          <p:cNvGrpSpPr/>
          <p:nvPr/>
        </p:nvGrpSpPr>
        <p:grpSpPr>
          <a:xfrm>
            <a:off x="7367075" y="1694763"/>
            <a:ext cx="3648973" cy="2993366"/>
            <a:chOff x="7297655" y="1756152"/>
            <a:chExt cx="3648973" cy="2993366"/>
          </a:xfrm>
        </p:grpSpPr>
        <p:pic>
          <p:nvPicPr>
            <p:cNvPr id="44" name="תמונה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0" t="31572" r="46581" b="24780"/>
            <a:stretch/>
          </p:blipFill>
          <p:spPr>
            <a:xfrm>
              <a:off x="7297655" y="1756152"/>
              <a:ext cx="3648973" cy="29933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71765" y="2487513"/>
              <a:ext cx="3025990" cy="369332"/>
            </a:xfrm>
            <a:prstGeom prst="rect">
              <a:avLst/>
            </a:prstGeom>
            <a:solidFill>
              <a:srgbClr val="3867A9"/>
            </a:solidFill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838200" y="693336"/>
            <a:ext cx="4527620" cy="5483627"/>
          </a:xfrm>
        </p:spPr>
        <p:txBody>
          <a:bodyPr/>
          <a:lstStyle/>
          <a:p>
            <a:r>
              <a:rPr lang="he-IL" dirty="0" smtClean="0"/>
              <a:t>המסך </a:t>
            </a:r>
            <a:r>
              <a:rPr lang="en-US" dirty="0" smtClean="0"/>
              <a:t>Login</a:t>
            </a:r>
            <a:r>
              <a:rPr lang="he-IL" dirty="0" smtClean="0"/>
              <a:t> יהיה מסך הפתיחה .</a:t>
            </a:r>
          </a:p>
          <a:p>
            <a:r>
              <a:rPr lang="he-IL" dirty="0" smtClean="0"/>
              <a:t>לאחר התחברות יוצג למשתמש מסך שבו יוכל להזמין מהמסעדה.</a:t>
            </a:r>
          </a:p>
          <a:p>
            <a:endParaRPr lang="he-IL" dirty="0"/>
          </a:p>
          <a:p>
            <a:r>
              <a:rPr lang="he-IL" dirty="0"/>
              <a:t>ניתן לקחת את העיצוב </a:t>
            </a:r>
            <a:r>
              <a:rPr lang="he-IL" dirty="0" smtClean="0"/>
              <a:t> לדף זה מהלינק </a:t>
            </a:r>
            <a:r>
              <a:rPr lang="he-IL" dirty="0"/>
              <a:t>הבא</a:t>
            </a:r>
            <a:r>
              <a:rPr lang="en-US" dirty="0"/>
              <a:t>http://</a:t>
            </a:r>
            <a:r>
              <a:rPr lang="en-US" dirty="0" smtClean="0"/>
              <a:t>www.psdgraphics.com/psd/blue-login-box-html-and-css-with-psd-template</a:t>
            </a:r>
            <a:r>
              <a:rPr lang="en-US" dirty="0"/>
              <a:t>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17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8" t="58751" r="55234" b="30416"/>
          <a:stretch/>
        </p:blipFill>
        <p:spPr>
          <a:xfrm>
            <a:off x="4485086" y="3897221"/>
            <a:ext cx="1352550" cy="124340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48943" y="865175"/>
            <a:ext cx="4645820" cy="520512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22" name="תמונה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3" t="70134" r="48396" b="18029"/>
          <a:stretch/>
        </p:blipFill>
        <p:spPr>
          <a:xfrm>
            <a:off x="3248773" y="1780684"/>
            <a:ext cx="1352550" cy="1108320"/>
          </a:xfrm>
          <a:prstGeom prst="rect">
            <a:avLst/>
          </a:prstGeom>
        </p:spPr>
      </p:pic>
      <p:grpSp>
        <p:nvGrpSpPr>
          <p:cNvPr id="27" name="קבוצה 26"/>
          <p:cNvGrpSpPr/>
          <p:nvPr/>
        </p:nvGrpSpPr>
        <p:grpSpPr>
          <a:xfrm>
            <a:off x="4693238" y="1789227"/>
            <a:ext cx="1352550" cy="1120497"/>
            <a:chOff x="7637265" y="1234431"/>
            <a:chExt cx="1352550" cy="1120497"/>
          </a:xfrm>
        </p:grpSpPr>
        <p:pic>
          <p:nvPicPr>
            <p:cNvPr id="16" name="תמונה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3" t="70134" r="48396" b="18029"/>
            <a:stretch/>
          </p:blipFill>
          <p:spPr>
            <a:xfrm>
              <a:off x="7637265" y="1234431"/>
              <a:ext cx="1352550" cy="112049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696202" y="1955881"/>
              <a:ext cx="1238250" cy="369332"/>
            </a:xfrm>
            <a:prstGeom prst="rect">
              <a:avLst/>
            </a:prstGeom>
            <a:solidFill>
              <a:srgbClr val="80397B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 smtClean="0">
                  <a:solidFill>
                    <a:schemeClr val="bg1"/>
                  </a:solidFill>
                </a:rPr>
                <a:t>תפריט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מציין מיקום תוכן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4" t="34130" r="41530" b="53974"/>
          <a:stretch/>
        </p:blipFill>
        <p:spPr>
          <a:xfrm>
            <a:off x="4719234" y="3070789"/>
            <a:ext cx="1383505" cy="1143000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4" t="34130" r="41530" b="53974"/>
          <a:stretch/>
        </p:blipFill>
        <p:spPr>
          <a:xfrm>
            <a:off x="3216117" y="3073991"/>
            <a:ext cx="1352550" cy="1143000"/>
          </a:xfrm>
        </p:spPr>
      </p:pic>
      <p:sp>
        <p:nvSpPr>
          <p:cNvPr id="25" name="TextBox 24"/>
          <p:cNvSpPr txBox="1"/>
          <p:nvPr/>
        </p:nvSpPr>
        <p:spPr>
          <a:xfrm>
            <a:off x="3253401" y="3549101"/>
            <a:ext cx="1233488" cy="646331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endParaRPr lang="he-IL" dirty="0" smtClean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מה הזמנתי</a:t>
            </a:r>
            <a:endParaRPr lang="he-IL" dirty="0">
              <a:solidFill>
                <a:schemeClr val="bg1"/>
              </a:solidFill>
            </a:endParaRPr>
          </a:p>
        </p:txBody>
      </p:sp>
      <p:grpSp>
        <p:nvGrpSpPr>
          <p:cNvPr id="30" name="קבוצה 29"/>
          <p:cNvGrpSpPr/>
          <p:nvPr/>
        </p:nvGrpSpPr>
        <p:grpSpPr>
          <a:xfrm>
            <a:off x="3216117" y="4592656"/>
            <a:ext cx="2909393" cy="1130300"/>
            <a:chOff x="7596188" y="4827936"/>
            <a:chExt cx="2924176" cy="1130300"/>
          </a:xfrm>
        </p:grpSpPr>
        <p:pic>
          <p:nvPicPr>
            <p:cNvPr id="13" name="תמונה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04" t="58194" r="41866" b="30417"/>
            <a:stretch/>
          </p:blipFill>
          <p:spPr>
            <a:xfrm>
              <a:off x="7596188" y="4827936"/>
              <a:ext cx="2924176" cy="11303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919101" y="5577479"/>
              <a:ext cx="1352550" cy="369332"/>
            </a:xfrm>
            <a:prstGeom prst="rect">
              <a:avLst/>
            </a:prstGeom>
            <a:solidFill>
              <a:srgbClr val="D13438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 smtClean="0">
                  <a:solidFill>
                    <a:schemeClr val="bg1"/>
                  </a:solidFill>
                </a:rPr>
                <a:t>שולחן מס' 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4763" y="5122116"/>
              <a:ext cx="626217" cy="830997"/>
            </a:xfrm>
            <a:prstGeom prst="rect">
              <a:avLst/>
            </a:prstGeom>
            <a:solidFill>
              <a:srgbClr val="D13438"/>
            </a:solidFill>
          </p:spPr>
          <p:txBody>
            <a:bodyPr wrap="square" rtlCol="1">
              <a:spAutoFit/>
            </a:bodyPr>
            <a:lstStyle/>
            <a:p>
              <a:r>
                <a:rPr lang="he-IL" sz="4800" dirty="0" smtClean="0">
                  <a:solidFill>
                    <a:schemeClr val="bg1"/>
                  </a:solidFill>
                </a:rPr>
                <a:t>5</a:t>
              </a:r>
              <a:endParaRPr lang="he-IL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777982" y="3777053"/>
            <a:ext cx="1009649" cy="369332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שתיה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71853" y="125986"/>
            <a:ext cx="3267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דוגמא להמחשת מראה האפליקציה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4807404" y="3222407"/>
            <a:ext cx="1038975" cy="621437"/>
          </a:xfrm>
          <a:prstGeom prst="roundRect">
            <a:avLst/>
          </a:prstGeom>
          <a:solidFill>
            <a:srgbClr val="0063B1"/>
          </a:solidFill>
          <a:ln>
            <a:solidFill>
              <a:srgbClr val="006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מעוגל 41"/>
          <p:cNvSpPr/>
          <p:nvPr/>
        </p:nvSpPr>
        <p:spPr>
          <a:xfrm>
            <a:off x="4441781" y="4762837"/>
            <a:ext cx="1269507" cy="675071"/>
          </a:xfrm>
          <a:prstGeom prst="roundRect">
            <a:avLst/>
          </a:prstGeom>
          <a:solidFill>
            <a:srgbClr val="D13438"/>
          </a:solidFill>
          <a:ln>
            <a:solidFill>
              <a:srgbClr val="D13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http://www.cliparthut.com/clip-arts/1030/restaurant-reservation-icon-icons-with-white-1030566.jpg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3" t="26238" b="54562"/>
          <a:stretch/>
        </p:blipFill>
        <p:spPr bwMode="auto">
          <a:xfrm>
            <a:off x="4898400" y="3083616"/>
            <a:ext cx="1121576" cy="85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blog.tagmania.es/wp-content/uploads/2015/12/5188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5" y="4395549"/>
            <a:ext cx="1393439" cy="13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מלבן מעוגל 44"/>
          <p:cNvSpPr/>
          <p:nvPr/>
        </p:nvSpPr>
        <p:spPr>
          <a:xfrm>
            <a:off x="3363298" y="1987920"/>
            <a:ext cx="1038975" cy="621437"/>
          </a:xfrm>
          <a:prstGeom prst="roundRect">
            <a:avLst/>
          </a:prstGeom>
          <a:solidFill>
            <a:srgbClr val="80397B"/>
          </a:solidFill>
          <a:ln>
            <a:solidFill>
              <a:srgbClr val="803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מלבן מעוגל 49"/>
          <p:cNvSpPr/>
          <p:nvPr/>
        </p:nvSpPr>
        <p:spPr>
          <a:xfrm>
            <a:off x="4966878" y="1963851"/>
            <a:ext cx="1038975" cy="621437"/>
          </a:xfrm>
          <a:prstGeom prst="roundRect">
            <a:avLst/>
          </a:prstGeom>
          <a:solidFill>
            <a:srgbClr val="80397B"/>
          </a:solidFill>
          <a:ln>
            <a:solidFill>
              <a:srgbClr val="803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2" descr="Image result for menu 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313" y="1953656"/>
            <a:ext cx="608834" cy="6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menu 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20" y="1945575"/>
            <a:ext cx="608834" cy="6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מלבן מעוגל 59"/>
          <p:cNvSpPr/>
          <p:nvPr/>
        </p:nvSpPr>
        <p:spPr>
          <a:xfrm>
            <a:off x="3315349" y="3321691"/>
            <a:ext cx="1038975" cy="292088"/>
          </a:xfrm>
          <a:prstGeom prst="roundRect">
            <a:avLst/>
          </a:prstGeom>
          <a:solidFill>
            <a:srgbClr val="0063B1"/>
          </a:solidFill>
          <a:ln>
            <a:solidFill>
              <a:srgbClr val="006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TextBox 62"/>
          <p:cNvSpPr txBox="1"/>
          <p:nvPr/>
        </p:nvSpPr>
        <p:spPr>
          <a:xfrm>
            <a:off x="3257790" y="2490585"/>
            <a:ext cx="1269205" cy="369332"/>
          </a:xfrm>
          <a:prstGeom prst="rect">
            <a:avLst/>
          </a:prstGeom>
          <a:solidFill>
            <a:srgbClr val="80397B"/>
          </a:solidFill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קינוחים</a:t>
            </a:r>
          </a:p>
        </p:txBody>
      </p:sp>
      <p:pic>
        <p:nvPicPr>
          <p:cNvPr id="65" name="תמונה 64"/>
          <p:cNvPicPr>
            <a:picLocks noChangeAspect="1"/>
          </p:cNvPicPr>
          <p:nvPr/>
        </p:nvPicPr>
        <p:blipFill rotWithShape="1">
          <a:blip r:embed="rId7"/>
          <a:srcRect l="14943" t="11454" r="13321" b="8369"/>
          <a:stretch/>
        </p:blipFill>
        <p:spPr>
          <a:xfrm>
            <a:off x="3698848" y="3335027"/>
            <a:ext cx="387088" cy="44480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506119" y="1347344"/>
            <a:ext cx="3727938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זה המסך השני לאחר התחברות.</a:t>
            </a:r>
          </a:p>
          <a:p>
            <a:r>
              <a:rPr lang="he-IL" dirty="0" smtClean="0"/>
              <a:t>ה</a:t>
            </a:r>
            <a:r>
              <a:rPr lang="en-US" dirty="0" err="1" smtClean="0"/>
              <a:t>nav</a:t>
            </a:r>
            <a:r>
              <a:rPr lang="en-US" dirty="0" smtClean="0"/>
              <a:t> bar </a:t>
            </a:r>
            <a:r>
              <a:rPr lang="he-IL" dirty="0" smtClean="0"/>
              <a:t> יכיל אייקון של הזמן מלצר, חשבון ויצירת קשר (תמונה של איש).</a:t>
            </a:r>
          </a:p>
          <a:p>
            <a:r>
              <a:rPr lang="he-IL" dirty="0" smtClean="0"/>
              <a:t>מתחת לכל תמונה יופיע טקסט שמציין מה מייצגת התמונה. בנוסף יש להוסיף כפתור חזור על מנת שהמשתמש יוכל לעבור ממסך למסך באופן יזום.</a:t>
            </a:r>
          </a:p>
          <a:p>
            <a:r>
              <a:rPr lang="he-IL" dirty="0" smtClean="0"/>
              <a:t>ייתכן שנצטרך להוסיף דברים נוספים שחשובים כמו התנתקות </a:t>
            </a:r>
            <a:r>
              <a:rPr lang="he-IL" dirty="0" err="1" smtClean="0"/>
              <a:t>וכו</a:t>
            </a:r>
            <a:r>
              <a:rPr lang="he-IL" dirty="0" smtClean="0"/>
              <a:t>'.</a:t>
            </a:r>
          </a:p>
          <a:p>
            <a:r>
              <a:rPr lang="he-IL" dirty="0" smtClean="0"/>
              <a:t>אפשר כמובן להחליט על עיצוב אחר למשל במקום אייקון טקסט שכאשר עוברים עליו ישנה צבע </a:t>
            </a:r>
          </a:p>
          <a:p>
            <a:r>
              <a:rPr lang="he-IL" dirty="0" smtClean="0"/>
              <a:t> אבל זה התכולה לעת עתה שצריכה להיות .</a:t>
            </a:r>
          </a:p>
          <a:p>
            <a:endParaRPr lang="he-IL" dirty="0"/>
          </a:p>
        </p:txBody>
      </p:sp>
      <p:pic>
        <p:nvPicPr>
          <p:cNvPr id="74" name="תמונה 7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3" t="30183" r="55906" b="64103"/>
          <a:stretch/>
        </p:blipFill>
        <p:spPr>
          <a:xfrm>
            <a:off x="2217674" y="846868"/>
            <a:ext cx="1497205" cy="674702"/>
          </a:xfrm>
          <a:prstGeom prst="rect">
            <a:avLst/>
          </a:prstGeom>
        </p:spPr>
      </p:pic>
      <p:grpSp>
        <p:nvGrpSpPr>
          <p:cNvPr id="73" name="קבוצה 72"/>
          <p:cNvGrpSpPr/>
          <p:nvPr/>
        </p:nvGrpSpPr>
        <p:grpSpPr>
          <a:xfrm>
            <a:off x="2147369" y="868797"/>
            <a:ext cx="4645820" cy="5037903"/>
            <a:chOff x="2147369" y="868797"/>
            <a:chExt cx="4645820" cy="5037903"/>
          </a:xfrm>
        </p:grpSpPr>
        <p:pic>
          <p:nvPicPr>
            <p:cNvPr id="56" name="תמונה 5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" t="5253" b="51846"/>
            <a:stretch/>
          </p:blipFill>
          <p:spPr>
            <a:xfrm>
              <a:off x="2147369" y="868797"/>
              <a:ext cx="4645820" cy="710457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59" t="20556" r="59596" b="73123"/>
            <a:stretch/>
          </p:blipFill>
          <p:spPr>
            <a:xfrm>
              <a:off x="2227249" y="5588352"/>
              <a:ext cx="658944" cy="318348"/>
            </a:xfrm>
            <a:prstGeom prst="rect">
              <a:avLst/>
            </a:prstGeom>
            <a:solidFill>
              <a:srgbClr val="000000"/>
            </a:solidFill>
          </p:spPr>
        </p:pic>
        <p:pic>
          <p:nvPicPr>
            <p:cNvPr id="58" name="Picture 8" descr="https://cdn1.iconfinder.com/data/icons/hotel-restaurant/512/24-512.png"/>
            <p:cNvPicPr>
              <a:picLocks noChangeAspect="1" noChangeArrowheads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667" y="994116"/>
              <a:ext cx="520513" cy="406827"/>
            </a:xfrm>
            <a:prstGeom prst="rect">
              <a:avLst/>
            </a:prstGeom>
            <a:solidFill>
              <a:srgbClr val="474C4F"/>
            </a:solidFill>
            <a:extLst/>
          </p:spPr>
        </p:pic>
        <p:pic>
          <p:nvPicPr>
            <p:cNvPr id="59" name="Picture 14" descr="https://cdn1.iconfinder.com/data/icons/bistro-restaurant-part-ii/64/bistro-and-restaurant_100-512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54" y="983199"/>
              <a:ext cx="486268" cy="491335"/>
            </a:xfrm>
            <a:prstGeom prst="rect">
              <a:avLst/>
            </a:prstGeom>
            <a:solidFill>
              <a:srgbClr val="4D5255"/>
            </a:solidFill>
            <a:extLst/>
          </p:spPr>
        </p:pic>
        <p:sp>
          <p:nvSpPr>
            <p:cNvPr id="70" name="TextBox 69"/>
            <p:cNvSpPr txBox="1"/>
            <p:nvPr/>
          </p:nvSpPr>
          <p:spPr>
            <a:xfrm>
              <a:off x="6005853" y="947076"/>
              <a:ext cx="447869" cy="592707"/>
            </a:xfrm>
            <a:prstGeom prst="rect">
              <a:avLst/>
            </a:prstGeom>
            <a:solidFill>
              <a:srgbClr val="464B4E"/>
            </a:solidFill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cxnSp>
          <p:nvCxnSpPr>
            <p:cNvPr id="72" name="מחבר חץ ישר 71"/>
            <p:cNvCxnSpPr/>
            <p:nvPr/>
          </p:nvCxnSpPr>
          <p:spPr>
            <a:xfrm>
              <a:off x="6065533" y="1243429"/>
              <a:ext cx="3881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תמונה 2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441120" y="924693"/>
              <a:ext cx="619373" cy="476250"/>
            </a:xfrm>
            <a:prstGeom prst="rect">
              <a:avLst/>
            </a:prstGeom>
          </p:spPr>
        </p:pic>
        <p:pic>
          <p:nvPicPr>
            <p:cNvPr id="86" name="Picture 8" descr="https://cdn1.iconfinder.com/data/icons/hotel-restaurant/512/24-512.png"/>
            <p:cNvPicPr>
              <a:picLocks noChangeAspect="1" noChangeArrowheads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241" y="1016499"/>
              <a:ext cx="520513" cy="406827"/>
            </a:xfrm>
            <a:prstGeom prst="rect">
              <a:avLst/>
            </a:prstGeom>
            <a:solidFill>
              <a:srgbClr val="474C4F"/>
            </a:solidFill>
            <a:extLst/>
          </p:spPr>
        </p:pic>
        <p:pic>
          <p:nvPicPr>
            <p:cNvPr id="87" name="תמונה 8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442694" y="947076"/>
              <a:ext cx="619373" cy="476250"/>
            </a:xfrm>
            <a:prstGeom prst="rect">
              <a:avLst/>
            </a:prstGeom>
          </p:spPr>
        </p:pic>
      </p:grpSp>
      <p:cxnSp>
        <p:nvCxnSpPr>
          <p:cNvPr id="76" name="מחבר חץ ישר 75"/>
          <p:cNvCxnSpPr/>
          <p:nvPr/>
        </p:nvCxnSpPr>
        <p:spPr>
          <a:xfrm flipH="1" flipV="1">
            <a:off x="6953460" y="1016499"/>
            <a:ext cx="3597309" cy="67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471853" y="125986"/>
            <a:ext cx="3267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דוגמא להמחשת מראה האפליקציה</a:t>
            </a:r>
            <a:endParaRPr lang="he-IL" dirty="0"/>
          </a:p>
        </p:txBody>
      </p:sp>
      <p:pic>
        <p:nvPicPr>
          <p:cNvPr id="33" name="תמונה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8" t="58751" r="55234" b="30416"/>
          <a:stretch/>
        </p:blipFill>
        <p:spPr>
          <a:xfrm>
            <a:off x="9245205" y="3897221"/>
            <a:ext cx="1352550" cy="12434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22295" y="865175"/>
            <a:ext cx="4645820" cy="520512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9426737" y="2379640"/>
            <a:ext cx="1292355" cy="923330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  </a:t>
            </a:r>
          </a:p>
          <a:p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 עיקריות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5052" y="2387219"/>
            <a:ext cx="1292355" cy="923330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   </a:t>
            </a:r>
          </a:p>
          <a:p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 </a:t>
            </a:r>
            <a:r>
              <a:rPr lang="he-IL" dirty="0" err="1" smtClean="0">
                <a:solidFill>
                  <a:schemeClr val="bg1"/>
                </a:solidFill>
              </a:rPr>
              <a:t>עיסקיות</a:t>
            </a:r>
            <a:endParaRPr lang="he-IL" dirty="0" smtClean="0">
              <a:solidFill>
                <a:schemeClr val="bg1"/>
              </a:solidFill>
            </a:endParaRPr>
          </a:p>
          <a:p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26737" y="4128186"/>
            <a:ext cx="1292355" cy="923330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endParaRPr lang="he-IL" dirty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 מנת היום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782" y="4113028"/>
            <a:ext cx="1292355" cy="923330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endParaRPr lang="he-IL" b="1" u="sng" dirty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    סלטים</a:t>
            </a:r>
          </a:p>
          <a:p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899" y="865175"/>
            <a:ext cx="53256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למסך זה נגיע לאחר לחיצה על תפריט מהמסך השני. </a:t>
            </a:r>
          </a:p>
          <a:p>
            <a:r>
              <a:rPr lang="he-IL" dirty="0" smtClean="0"/>
              <a:t>כאן המשתמש יוכל לבחור סוג האוכל על פי קטגוריות.</a:t>
            </a:r>
            <a:endParaRPr lang="he-IL" dirty="0"/>
          </a:p>
        </p:txBody>
      </p:sp>
      <p:grpSp>
        <p:nvGrpSpPr>
          <p:cNvPr id="51" name="קבוצה 50"/>
          <p:cNvGrpSpPr/>
          <p:nvPr/>
        </p:nvGrpSpPr>
        <p:grpSpPr>
          <a:xfrm>
            <a:off x="6922295" y="825406"/>
            <a:ext cx="4645820" cy="4955128"/>
            <a:chOff x="2147369" y="868797"/>
            <a:chExt cx="4645820" cy="4955128"/>
          </a:xfrm>
        </p:grpSpPr>
        <p:pic>
          <p:nvPicPr>
            <p:cNvPr id="55" name="תמונה 5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" t="5253" b="51846"/>
            <a:stretch/>
          </p:blipFill>
          <p:spPr>
            <a:xfrm>
              <a:off x="2147369" y="868797"/>
              <a:ext cx="4645820" cy="710457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58" name="תמונה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59" t="20556" r="59596" b="73123"/>
            <a:stretch/>
          </p:blipFill>
          <p:spPr>
            <a:xfrm>
              <a:off x="2311913" y="5353393"/>
              <a:ext cx="652255" cy="470532"/>
            </a:xfrm>
            <a:prstGeom prst="rect">
              <a:avLst/>
            </a:prstGeom>
            <a:solidFill>
              <a:srgbClr val="000000"/>
            </a:solidFill>
          </p:spPr>
        </p:pic>
        <p:pic>
          <p:nvPicPr>
            <p:cNvPr id="59" name="Picture 8" descr="https://cdn1.iconfinder.com/data/icons/hotel-restaurant/512/24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667" y="994116"/>
              <a:ext cx="520513" cy="406827"/>
            </a:xfrm>
            <a:prstGeom prst="rect">
              <a:avLst/>
            </a:prstGeom>
            <a:solidFill>
              <a:srgbClr val="474C4F"/>
            </a:solidFill>
            <a:extLst/>
          </p:spPr>
        </p:pic>
        <p:pic>
          <p:nvPicPr>
            <p:cNvPr id="60" name="Picture 14" descr="https://cdn1.iconfinder.com/data/icons/bistro-restaurant-part-ii/64/bistro-and-restaurant_100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54" y="983199"/>
              <a:ext cx="486268" cy="491335"/>
            </a:xfrm>
            <a:prstGeom prst="rect">
              <a:avLst/>
            </a:prstGeom>
            <a:solidFill>
              <a:srgbClr val="4D5255"/>
            </a:solidFill>
            <a:extLst/>
          </p:spPr>
        </p:pic>
        <p:sp>
          <p:nvSpPr>
            <p:cNvPr id="66" name="TextBox 65"/>
            <p:cNvSpPr txBox="1"/>
            <p:nvPr/>
          </p:nvSpPr>
          <p:spPr>
            <a:xfrm>
              <a:off x="6005853" y="947076"/>
              <a:ext cx="447869" cy="592707"/>
            </a:xfrm>
            <a:prstGeom prst="rect">
              <a:avLst/>
            </a:prstGeom>
            <a:solidFill>
              <a:srgbClr val="464B4E"/>
            </a:solidFill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cxnSp>
          <p:nvCxnSpPr>
            <p:cNvPr id="67" name="מחבר חץ ישר 66"/>
            <p:cNvCxnSpPr/>
            <p:nvPr/>
          </p:nvCxnSpPr>
          <p:spPr>
            <a:xfrm>
              <a:off x="6065533" y="1243429"/>
              <a:ext cx="3881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תמונה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0419" y="994116"/>
              <a:ext cx="490074" cy="402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4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471853" y="125986"/>
            <a:ext cx="3267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דוגמא להמחשת מראה האפליקציה</a:t>
            </a:r>
            <a:endParaRPr lang="he-IL" dirty="0"/>
          </a:p>
        </p:txBody>
      </p:sp>
      <p:pic>
        <p:nvPicPr>
          <p:cNvPr id="33" name="תמונה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8" t="58751" r="55234" b="30416"/>
          <a:stretch/>
        </p:blipFill>
        <p:spPr>
          <a:xfrm>
            <a:off x="9245205" y="3897221"/>
            <a:ext cx="1352550" cy="12434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03078" y="843967"/>
            <a:ext cx="4645820" cy="520512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225899" y="865175"/>
            <a:ext cx="532562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למסך זה נגיע לאחר לחיצה על כפתור תפריט מהמסך השני. </a:t>
            </a:r>
          </a:p>
          <a:p>
            <a:r>
              <a:rPr lang="he-IL" dirty="0" smtClean="0"/>
              <a:t>כאן המשתמש יוכל לבחור את המנות הרצויות ואת הכמות. </a:t>
            </a:r>
          </a:p>
          <a:p>
            <a:r>
              <a:rPr lang="he-IL" dirty="0" smtClean="0"/>
              <a:t>הערך </a:t>
            </a:r>
            <a:r>
              <a:rPr lang="he-IL" dirty="0" err="1" smtClean="0"/>
              <a:t>הדיפלוטיבי</a:t>
            </a:r>
            <a:r>
              <a:rPr lang="he-IL" dirty="0" smtClean="0"/>
              <a:t> יהיה 1.</a:t>
            </a:r>
            <a:endParaRPr lang="he-IL" dirty="0"/>
          </a:p>
        </p:txBody>
      </p:sp>
      <p:grpSp>
        <p:nvGrpSpPr>
          <p:cNvPr id="51" name="קבוצה 50"/>
          <p:cNvGrpSpPr/>
          <p:nvPr/>
        </p:nvGrpSpPr>
        <p:grpSpPr>
          <a:xfrm>
            <a:off x="6998093" y="828286"/>
            <a:ext cx="4645820" cy="4955128"/>
            <a:chOff x="2223167" y="868797"/>
            <a:chExt cx="4645820" cy="4955128"/>
          </a:xfrm>
        </p:grpSpPr>
        <p:pic>
          <p:nvPicPr>
            <p:cNvPr id="55" name="תמונה 5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" t="5253" b="51846"/>
            <a:stretch/>
          </p:blipFill>
          <p:spPr>
            <a:xfrm>
              <a:off x="2223167" y="868797"/>
              <a:ext cx="4645820" cy="710457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58" name="תמונה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59" t="20556" r="59596" b="73123"/>
            <a:stretch/>
          </p:blipFill>
          <p:spPr>
            <a:xfrm>
              <a:off x="2311913" y="5353393"/>
              <a:ext cx="652255" cy="470532"/>
            </a:xfrm>
            <a:prstGeom prst="rect">
              <a:avLst/>
            </a:prstGeom>
            <a:solidFill>
              <a:srgbClr val="000000"/>
            </a:solidFill>
          </p:spPr>
        </p:pic>
        <p:pic>
          <p:nvPicPr>
            <p:cNvPr id="59" name="Picture 8" descr="https://cdn1.iconfinder.com/data/icons/hotel-restaurant/512/24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667" y="994116"/>
              <a:ext cx="520513" cy="406827"/>
            </a:xfrm>
            <a:prstGeom prst="rect">
              <a:avLst/>
            </a:prstGeom>
            <a:solidFill>
              <a:srgbClr val="474C4F"/>
            </a:solidFill>
            <a:extLst/>
          </p:spPr>
        </p:pic>
        <p:pic>
          <p:nvPicPr>
            <p:cNvPr id="60" name="Picture 14" descr="https://cdn1.iconfinder.com/data/icons/bistro-restaurant-part-ii/64/bistro-and-restaurant_100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354" y="983199"/>
              <a:ext cx="486268" cy="491335"/>
            </a:xfrm>
            <a:prstGeom prst="rect">
              <a:avLst/>
            </a:prstGeom>
            <a:solidFill>
              <a:srgbClr val="4D5255"/>
            </a:solidFill>
            <a:extLst/>
          </p:spPr>
        </p:pic>
        <p:sp>
          <p:nvSpPr>
            <p:cNvPr id="66" name="TextBox 65"/>
            <p:cNvSpPr txBox="1"/>
            <p:nvPr/>
          </p:nvSpPr>
          <p:spPr>
            <a:xfrm>
              <a:off x="6092156" y="927671"/>
              <a:ext cx="447869" cy="592707"/>
            </a:xfrm>
            <a:prstGeom prst="rect">
              <a:avLst/>
            </a:prstGeom>
            <a:solidFill>
              <a:srgbClr val="464B4E"/>
            </a:solidFill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cxnSp>
          <p:nvCxnSpPr>
            <p:cNvPr id="67" name="מחבר חץ ישר 66"/>
            <p:cNvCxnSpPr/>
            <p:nvPr/>
          </p:nvCxnSpPr>
          <p:spPr>
            <a:xfrm>
              <a:off x="6121995" y="1224024"/>
              <a:ext cx="3881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תמונה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0419" y="994116"/>
              <a:ext cx="490074" cy="40213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462593" y="1868993"/>
            <a:ext cx="2766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מנות עיקריות</a:t>
            </a:r>
            <a:endParaRPr lang="he-IL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15678" r="80302" b="15311"/>
          <a:stretch/>
        </p:blipFill>
        <p:spPr>
          <a:xfrm>
            <a:off x="11549412" y="828286"/>
            <a:ext cx="188436" cy="5220801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523" y="2357955"/>
            <a:ext cx="1828800" cy="121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2746" y="2257910"/>
            <a:ext cx="1899860" cy="15081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>
                <a:solidFill>
                  <a:schemeClr val="bg1"/>
                </a:solidFill>
              </a:rPr>
              <a:t>שוקי עוף מתובלים ברוטב </a:t>
            </a:r>
            <a:r>
              <a:rPr lang="he-IL" sz="1400" dirty="0" err="1" smtClean="0">
                <a:solidFill>
                  <a:schemeClr val="bg1"/>
                </a:solidFill>
              </a:rPr>
              <a:t>צ'לי</a:t>
            </a:r>
            <a:r>
              <a:rPr lang="he-IL" sz="1400" dirty="0" smtClean="0">
                <a:solidFill>
                  <a:schemeClr val="bg1"/>
                </a:solidFill>
              </a:rPr>
              <a:t> ופלפל שטה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he-IL" sz="1400" dirty="0" smtClean="0">
                <a:solidFill>
                  <a:schemeClr val="bg1"/>
                </a:solidFill>
              </a:rPr>
              <a:t>כולל תוספת</a:t>
            </a:r>
          </a:p>
          <a:p>
            <a:r>
              <a:rPr lang="he-IL" sz="1400" dirty="0" smtClean="0">
                <a:solidFill>
                  <a:srgbClr val="FFC000"/>
                </a:solidFill>
              </a:rPr>
              <a:t>מחיר: 35</a:t>
            </a:r>
          </a:p>
          <a:p>
            <a:r>
              <a:rPr lang="he-IL" dirty="0" smtClean="0">
                <a:solidFill>
                  <a:srgbClr val="FFC000"/>
                </a:solidFill>
              </a:rPr>
              <a:t>כמות: </a:t>
            </a:r>
          </a:p>
          <a:p>
            <a:r>
              <a:rPr lang="he-IL" dirty="0" smtClean="0">
                <a:solidFill>
                  <a:srgbClr val="92D050"/>
                </a:solidFill>
              </a:rPr>
              <a:t>הזמן</a:t>
            </a:r>
            <a:endParaRPr lang="he-IL" dirty="0">
              <a:solidFill>
                <a:srgbClr val="92D050"/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523" y="3863686"/>
            <a:ext cx="1828800" cy="12278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42746" y="3922565"/>
            <a:ext cx="18998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>
                <a:solidFill>
                  <a:schemeClr val="bg1"/>
                </a:solidFill>
              </a:rPr>
              <a:t>סושי במילוי סלמון </a:t>
            </a:r>
          </a:p>
          <a:p>
            <a:r>
              <a:rPr lang="he-IL" sz="1400" dirty="0" smtClean="0">
                <a:solidFill>
                  <a:srgbClr val="FFC000"/>
                </a:solidFill>
              </a:rPr>
              <a:t>מחיר: 28</a:t>
            </a:r>
          </a:p>
          <a:p>
            <a:r>
              <a:rPr lang="he-IL" dirty="0" smtClean="0">
                <a:solidFill>
                  <a:srgbClr val="FFC000"/>
                </a:solidFill>
              </a:rPr>
              <a:t>כמות:  :</a:t>
            </a:r>
          </a:p>
          <a:p>
            <a:r>
              <a:rPr lang="he-IL" dirty="0" smtClean="0">
                <a:solidFill>
                  <a:srgbClr val="92D050"/>
                </a:solidFill>
              </a:rPr>
              <a:t>הזמן</a:t>
            </a:r>
            <a:endParaRPr lang="he-IL" dirty="0">
              <a:solidFill>
                <a:srgbClr val="92D050"/>
              </a:solidFill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6" t="54430" r="54071" b="34032"/>
          <a:stretch/>
        </p:blipFill>
        <p:spPr>
          <a:xfrm>
            <a:off x="7380183" y="3204754"/>
            <a:ext cx="1026341" cy="221058"/>
          </a:xfrm>
          <a:prstGeom prst="rect">
            <a:avLst/>
          </a:prstGeom>
        </p:spPr>
      </p:pic>
      <p:pic>
        <p:nvPicPr>
          <p:cNvPr id="27" name="תמונה 2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6" t="54430" r="54071" b="34032"/>
          <a:stretch/>
        </p:blipFill>
        <p:spPr>
          <a:xfrm>
            <a:off x="7195327" y="4392418"/>
            <a:ext cx="1087534" cy="2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8" t="58751" r="55234" b="30416"/>
          <a:stretch/>
        </p:blipFill>
        <p:spPr>
          <a:xfrm>
            <a:off x="4485086" y="3897221"/>
            <a:ext cx="1352550" cy="124340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19326" y="874571"/>
            <a:ext cx="4645820" cy="520512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40" name="תמונה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2281438" y="5593817"/>
            <a:ext cx="795936" cy="384531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41" name="TextBox 40"/>
          <p:cNvSpPr txBox="1"/>
          <p:nvPr/>
        </p:nvSpPr>
        <p:spPr>
          <a:xfrm>
            <a:off x="4471853" y="125986"/>
            <a:ext cx="3267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דוגמא להמחשת מראה האפליקציה</a:t>
            </a:r>
            <a:endParaRPr lang="he-IL" dirty="0"/>
          </a:p>
        </p:txBody>
      </p:sp>
      <p:sp>
        <p:nvSpPr>
          <p:cNvPr id="64" name="מלבן מעוגל 63"/>
          <p:cNvSpPr/>
          <p:nvPr/>
        </p:nvSpPr>
        <p:spPr>
          <a:xfrm>
            <a:off x="3093979" y="2869105"/>
            <a:ext cx="2815424" cy="892990"/>
          </a:xfrm>
          <a:prstGeom prst="roundRect">
            <a:avLst/>
          </a:prstGeom>
          <a:solidFill>
            <a:srgbClr val="80397B"/>
          </a:solidFill>
          <a:ln>
            <a:solidFill>
              <a:srgbClr val="006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סלט הבית </a:t>
            </a:r>
          </a:p>
          <a:p>
            <a:pPr algn="ctr"/>
            <a:r>
              <a:rPr lang="he-IL" dirty="0" smtClean="0"/>
              <a:t>כמות:2</a:t>
            </a:r>
          </a:p>
          <a:p>
            <a:pPr algn="ctr"/>
            <a:r>
              <a:rPr lang="he-IL" dirty="0" smtClean="0"/>
              <a:t>מחיר:62</a:t>
            </a:r>
            <a:endParaRPr lang="he-IL" dirty="0"/>
          </a:p>
        </p:txBody>
      </p:sp>
      <p:sp>
        <p:nvSpPr>
          <p:cNvPr id="65" name="מלבן מעוגל 64"/>
          <p:cNvSpPr/>
          <p:nvPr/>
        </p:nvSpPr>
        <p:spPr>
          <a:xfrm>
            <a:off x="3064141" y="1647421"/>
            <a:ext cx="2815424" cy="987323"/>
          </a:xfrm>
          <a:prstGeom prst="roundRect">
            <a:avLst/>
          </a:prstGeom>
          <a:solidFill>
            <a:srgbClr val="80397B"/>
          </a:solidFill>
          <a:ln>
            <a:solidFill>
              <a:srgbClr val="006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מיץ תפוזים סחוט טבעי:</a:t>
            </a:r>
          </a:p>
          <a:p>
            <a:pPr algn="ctr"/>
            <a:r>
              <a:rPr lang="he-IL" dirty="0" smtClean="0"/>
              <a:t>כמות:1</a:t>
            </a:r>
          </a:p>
          <a:p>
            <a:pPr algn="ctr"/>
            <a:r>
              <a:rPr lang="he-IL" dirty="0" smtClean="0"/>
              <a:t>מחיר:12</a:t>
            </a:r>
            <a:endParaRPr lang="he-IL" dirty="0"/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15678" r="80302" b="15311"/>
          <a:stretch/>
        </p:blipFill>
        <p:spPr>
          <a:xfrm>
            <a:off x="6653642" y="874571"/>
            <a:ext cx="187870" cy="520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796" y="1791138"/>
            <a:ext cx="4273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x</a:t>
            </a:r>
            <a:endParaRPr lang="he-IL" sz="3600" dirty="0">
              <a:solidFill>
                <a:srgbClr val="FF0000"/>
              </a:solidFill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3077374" y="3953933"/>
            <a:ext cx="2815424" cy="911862"/>
            <a:chOff x="3077374" y="3444143"/>
            <a:chExt cx="2815424" cy="911862"/>
          </a:xfrm>
        </p:grpSpPr>
        <p:sp>
          <p:nvSpPr>
            <p:cNvPr id="62" name="מלבן מעוגל 61"/>
            <p:cNvSpPr/>
            <p:nvPr/>
          </p:nvSpPr>
          <p:spPr>
            <a:xfrm>
              <a:off x="3077374" y="3444143"/>
              <a:ext cx="2815424" cy="911862"/>
            </a:xfrm>
            <a:prstGeom prst="roundRect">
              <a:avLst/>
            </a:prstGeom>
            <a:solidFill>
              <a:srgbClr val="80397B"/>
            </a:solidFill>
            <a:ln>
              <a:solidFill>
                <a:srgbClr val="0063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סופלה עם נגיעות שוקולד </a:t>
              </a:r>
              <a:r>
                <a:rPr lang="he-IL" dirty="0" smtClean="0"/>
                <a:t>לבן</a:t>
              </a:r>
            </a:p>
            <a:p>
              <a:pPr algn="ctr"/>
              <a:r>
                <a:rPr lang="he-IL" dirty="0" smtClean="0"/>
                <a:t>כמות:2</a:t>
              </a:r>
            </a:p>
            <a:p>
              <a:pPr algn="ctr"/>
              <a:r>
                <a:rPr lang="he-IL" dirty="0" smtClean="0"/>
                <a:t>מחיר:40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0252" y="3621052"/>
              <a:ext cx="42738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x</a:t>
              </a:r>
              <a:endParaRPr lang="he-IL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09796" y="2971719"/>
            <a:ext cx="4273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x</a:t>
            </a:r>
            <a:endParaRPr lang="he-IL" sz="3600" dirty="0">
              <a:solidFill>
                <a:srgbClr val="FF0000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3119770" y="5082736"/>
            <a:ext cx="2815424" cy="539150"/>
          </a:xfrm>
          <a:prstGeom prst="roundRect">
            <a:avLst/>
          </a:prstGeom>
          <a:solidFill>
            <a:srgbClr val="10893E"/>
          </a:solidFill>
          <a:ln>
            <a:solidFill>
              <a:srgbClr val="006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סך </a:t>
            </a:r>
            <a:r>
              <a:rPr lang="he-IL" dirty="0" err="1" smtClean="0"/>
              <a:t>הכל</a:t>
            </a:r>
            <a:r>
              <a:rPr lang="he-IL" dirty="0" smtClean="0"/>
              <a:t> : </a:t>
            </a:r>
            <a:r>
              <a:rPr lang="en-US" dirty="0" smtClean="0"/>
              <a:t> </a:t>
            </a:r>
            <a:r>
              <a:rPr lang="he-IL" dirty="0" smtClean="0"/>
              <a:t>114</a:t>
            </a:r>
            <a:endParaRPr lang="he-IL" dirty="0"/>
          </a:p>
        </p:txBody>
      </p:sp>
      <p:pic>
        <p:nvPicPr>
          <p:cNvPr id="43" name="תמונה 4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5253" b="51846"/>
          <a:stretch/>
        </p:blipFill>
        <p:spPr>
          <a:xfrm>
            <a:off x="2215623" y="874571"/>
            <a:ext cx="4338059" cy="71045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5" name="Picture 14" descr="https://cdn1.iconfinder.com/data/icons/bistro-restaurant-part-ii/64/bistro-and-restaurant_100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85" y="939533"/>
            <a:ext cx="486268" cy="491335"/>
          </a:xfrm>
          <a:prstGeom prst="rect">
            <a:avLst/>
          </a:prstGeom>
          <a:solidFill>
            <a:srgbClr val="4D5255"/>
          </a:solidFill>
          <a:extLst/>
        </p:spPr>
      </p:pic>
      <p:pic>
        <p:nvPicPr>
          <p:cNvPr id="51" name="Picture 8" descr="https://cdn1.iconfinder.com/data/icons/hotel-restaurant/512/24-512.png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7" y="981786"/>
            <a:ext cx="520513" cy="406827"/>
          </a:xfrm>
          <a:prstGeom prst="rect">
            <a:avLst/>
          </a:prstGeom>
          <a:solidFill>
            <a:srgbClr val="474C4F"/>
          </a:solidFill>
          <a:extLst/>
        </p:spPr>
      </p:pic>
      <p:pic>
        <p:nvPicPr>
          <p:cNvPr id="55" name="תמונה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2694" y="947076"/>
            <a:ext cx="619373" cy="47625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797770" y="947076"/>
            <a:ext cx="447869" cy="592707"/>
          </a:xfrm>
          <a:prstGeom prst="rect">
            <a:avLst/>
          </a:prstGeom>
          <a:solidFill>
            <a:srgbClr val="464B4E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cxnSp>
        <p:nvCxnSpPr>
          <p:cNvPr id="9" name="מחבר חץ ישר 8"/>
          <p:cNvCxnSpPr/>
          <p:nvPr/>
        </p:nvCxnSpPr>
        <p:spPr>
          <a:xfrm>
            <a:off x="5827609" y="1263017"/>
            <a:ext cx="388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56844" y="939533"/>
            <a:ext cx="42705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למסך זה נגיע לאחר שלוחצים על מה הזמנתי </a:t>
            </a:r>
          </a:p>
          <a:p>
            <a:r>
              <a:rPr lang="he-IL" dirty="0" smtClean="0"/>
              <a:t>המסך יאפשר הורדה של הזמנות , ייתכן שנרצה אולי אפשרות של הורדת או הוספה בכמות 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52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277</Words>
  <Application>Microsoft Office PowerPoint</Application>
  <PresentationFormat>מסך רחב</PresentationFormat>
  <Paragraphs>64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liran</dc:creator>
  <cp:lastModifiedBy>שמאי הימלטון</cp:lastModifiedBy>
  <cp:revision>39</cp:revision>
  <dcterms:created xsi:type="dcterms:W3CDTF">2015-03-12T10:40:13Z</dcterms:created>
  <dcterms:modified xsi:type="dcterms:W3CDTF">2016-03-14T22:29:11Z</dcterms:modified>
</cp:coreProperties>
</file>