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85" r:id="rId2"/>
    <p:sldId id="987" r:id="rId3"/>
    <p:sldId id="968" r:id="rId4"/>
    <p:sldId id="886" r:id="rId5"/>
    <p:sldId id="969" r:id="rId6"/>
    <p:sldId id="970" r:id="rId7"/>
    <p:sldId id="98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ercitazione Finale" id="{75FFEC81-BBE3-4F65-9C3B-2556655800A2}">
          <p14:sldIdLst>
            <p14:sldId id="885"/>
            <p14:sldId id="987"/>
            <p14:sldId id="968"/>
            <p14:sldId id="886"/>
            <p14:sldId id="969"/>
            <p14:sldId id="970"/>
            <p14:sldId id="9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9697E-8150-64B3-BFB5-4DC8EE2D0BC8}" v="78" dt="2021-09-09T15:01:35.029"/>
    <p1510:client id="{86239841-27BD-E7D7-A51F-FE6EE762401C}" v="46" dt="2021-09-09T15:07:1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4" autoAdjust="0"/>
  </p:normalViewPr>
  <p:slideViewPr>
    <p:cSldViewPr snapToGrid="0">
      <p:cViewPr varScale="1">
        <p:scale>
          <a:sx n="41" d="100"/>
          <a:sy n="41" d="100"/>
        </p:scale>
        <p:origin x="16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EE56F-ED10-408C-8F1E-2DEC14110530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E6AC-44E3-4763-984E-CA760923DE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0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81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9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5FF23-E91E-4C1C-A394-BC67CA69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D60DA3-E0D7-472F-879C-2D49650A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91FF2-9E59-4D6C-B494-4D2D2A6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4AE88-1821-44B7-8436-8F90223B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E9F77-C6B2-47EA-BF8C-4606919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4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3C6F4-8BA6-4200-BF2F-77C0ECA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EACC8F-E51C-4A6A-BC2E-01BC4C66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A9D5FA-1031-49E1-AE4A-0EA6CFA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ECA83-C1AD-46E9-8D34-3C65461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C1338-7408-4CCE-9E23-AB3FC67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43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C972BA-8088-4F03-8FBE-8E87BF57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2EB6C7-908F-48F7-9BED-4923CD2B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BFEB17-F907-4373-A5CF-D46E3C2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51F77-3B57-448E-B49C-BABAF48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DB2ED-D82C-49B9-85EC-00C15CA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E16F2-CE15-4C8B-859D-9260FD8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43B5B7-805D-4136-9636-485E0046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0D49EE-06F7-4452-9EF6-72FB1005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AD5E2-3262-4AC8-8F79-577D6FA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4E6C82-4837-43D1-A983-C0CBFA4E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21579-77B2-46FB-9C12-1F912CC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BF863-F469-4F0D-AE65-BED2D67D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C077C3-8075-4CFD-9454-EB11751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8A163A-3A86-4A43-86B1-DD755566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928EAF-CE22-42B4-8069-B30186D3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CEA00-970E-484A-A272-CBECBFF8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D5C0-9CFA-4024-A4E8-063D0319F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3BADCB-FA03-4AF9-AE6B-D7DAA4A6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56945F-39C5-417C-92B6-CEFB467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BFA4AC-49D3-4FC0-A6F9-11EB79A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D3439F-182F-4FAF-A975-261E32AE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2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64DF4-B0C4-4389-90A8-ABE018D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E3958-F2CF-4E79-BE7B-6B040607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CFB7C-920E-4175-A7BC-FD33D1D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339F5A-819E-461D-9788-1B23B72C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FAF995-BD37-42D0-A95F-638082DB5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3B60D9-6373-413A-A8B4-B8F6BCD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6AE29C-13C8-4613-8457-5CFCBE75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5A850-0340-4A92-B6A7-6472D58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3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E4E4B-3E47-4FE7-B656-A599AA6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B130C5-EE8E-4C87-9A81-842B22F4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ACDE72-D59D-43B4-B132-75B57AA1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242240-850C-4BDE-893D-A48A542D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8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2015F-B12F-4BB2-8E7C-07CEBD58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AA68D5-BDA7-4DDA-929D-7282CD6F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A3CB40-C08A-4334-BCCD-208196ED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0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A5AD1-8FE5-4D4E-8EA8-EAE5D98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5853D-E809-48AF-BD0E-F21D78B9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A424A2-EA4F-409D-8FE2-A64D14AF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1D4D26-4F55-4D98-9B5F-0FB17064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906E53-0A8F-41EB-AB9F-AB4D0D6A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ABDAB9-F783-441C-8283-3056779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AA3D7-CD8F-4162-B3EA-AB6334E5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41101C-0D28-4AF4-B001-32B39B8C7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F8EDDD-CD5A-4AB7-AA8E-66FB78AB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ACEC1F-F9B3-492B-8C1E-BDC99662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DC816C-C34D-4A98-B62F-DB30027A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936FF8-50EB-43B4-BD9F-2B0B2359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03B1B4-09C3-4AE0-B4FA-D0E9B694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3864D-BB13-4DC9-A162-F8BC113A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3F21A-ABEA-449F-8DCB-888D9C4C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5666AF-33E2-4647-98B0-FAC59677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6A8AE-EEF2-4B65-B24B-8FADD9EC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841834"/>
            <a:ext cx="10515600" cy="964636"/>
          </a:xfrm>
        </p:spPr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014781"/>
            <a:ext cx="10515600" cy="4074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fontAlgn="base"/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Rispondere su un file Word </a:t>
            </a:r>
          </a:p>
          <a:p>
            <a:pPr lvl="0" fontAlgn="base"/>
            <a:endParaRPr lang="it-IT" sz="18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endParaRPr lang="it-IT" sz="18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Descrivere le differenze tra Reference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Value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endParaRPr lang="it-IT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Cosa è un delegate?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Definire come costruire il design pattern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Factory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 e qual è la sua utilità</a:t>
            </a:r>
          </a:p>
          <a:p>
            <a:pPr marL="342900" indent="-342900">
              <a:buAutoNum type="arabicPeriod"/>
            </a:pP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Dare una panoramica degli elementi principali nel Framework 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. Cosa è successo con l'introduzione di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 5?</a:t>
            </a:r>
            <a:endParaRPr lang="it-IT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it-IT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</a:t>
            </a:r>
            <a:r>
              <a:rPr lang="it-IT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Esercizio Pratico</a:t>
            </a:r>
            <a:endParaRPr lang="it-IT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/>
          <a:lstStyle/>
          <a:p>
            <a:r>
              <a:rPr lang="it-IT" dirty="0">
                <a:latin typeface="Roboto" panose="02000000000000000000"/>
              </a:rPr>
              <a:t>Gestione Spese</a:t>
            </a:r>
          </a:p>
        </p:txBody>
      </p:sp>
    </p:spTree>
    <p:extLst>
      <p:ext uri="{BB962C8B-B14F-4D97-AF65-F5344CB8AC3E}">
        <p14:creationId xmlns:p14="http://schemas.microsoft.com/office/powerpoint/2010/main" val="21854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/>
              </a:rPr>
              <a:t>Effettui</a:t>
            </a:r>
            <a:r>
              <a:rPr lang="en-US" dirty="0">
                <a:latin typeface="Roboto" panose="02000000000000000000"/>
              </a:rPr>
              <a:t> il </a:t>
            </a:r>
            <a:r>
              <a:rPr lang="en-US" dirty="0" err="1">
                <a:latin typeface="Roboto" panose="02000000000000000000"/>
              </a:rPr>
              <a:t>monitoraggio</a:t>
            </a:r>
            <a:r>
              <a:rPr lang="en-US" dirty="0">
                <a:latin typeface="Roboto" panose="02000000000000000000"/>
              </a:rPr>
              <a:t> di una </a:t>
            </a:r>
            <a:r>
              <a:rPr lang="en-US" dirty="0" err="1">
                <a:latin typeface="Roboto" panose="02000000000000000000"/>
              </a:rPr>
              <a:t>cartella</a:t>
            </a:r>
            <a:r>
              <a:rPr lang="en-US" dirty="0">
                <a:latin typeface="Roboto" panose="02000000000000000000"/>
              </a:rPr>
              <a:t> in </a:t>
            </a:r>
            <a:r>
              <a:rPr lang="en-US" dirty="0" err="1">
                <a:latin typeface="Roboto" panose="02000000000000000000"/>
              </a:rPr>
              <a:t>attesa</a:t>
            </a:r>
            <a:r>
              <a:rPr lang="en-US" dirty="0">
                <a:latin typeface="Roboto" panose="02000000000000000000"/>
              </a:rPr>
              <a:t> di un file di testo con </a:t>
            </a:r>
            <a:r>
              <a:rPr lang="en-US" dirty="0" err="1">
                <a:latin typeface="Roboto" panose="02000000000000000000"/>
              </a:rPr>
              <a:t>l'elenco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(</a:t>
            </a:r>
            <a:r>
              <a:rPr lang="en-US" i="1" dirty="0">
                <a:latin typeface="Roboto" panose="02000000000000000000"/>
              </a:rPr>
              <a:t>spese.txt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Apra e </a:t>
            </a:r>
            <a:r>
              <a:rPr lang="en-US" dirty="0" err="1">
                <a:latin typeface="Roboto" panose="02000000000000000000"/>
              </a:rPr>
              <a:t>legga</a:t>
            </a:r>
            <a:r>
              <a:rPr lang="en-US" dirty="0">
                <a:latin typeface="Roboto" panose="02000000000000000000"/>
              </a:rPr>
              <a:t> il file</a:t>
            </a:r>
          </a:p>
          <a:p>
            <a:pPr marL="1143000" lvl="1" indent="-457200" algn="just"/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 </a:t>
            </a: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lvl="1" indent="0" algn="just">
              <a:buNone/>
            </a:pPr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6FACBC-457C-406B-91A4-1C4A92D8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32" y="4190773"/>
            <a:ext cx="8917097" cy="461665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Categoria;Descrizione;Importo</a:t>
            </a:r>
            <a:endParaRPr kumimoji="0" lang="it-IT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se la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. </a:t>
            </a:r>
            <a:r>
              <a:rPr lang="en-US" dirty="0" err="1">
                <a:latin typeface="Roboto" panose="02000000000000000000"/>
              </a:rPr>
              <a:t>Esistono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diversi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livelli</a:t>
            </a:r>
            <a:r>
              <a:rPr lang="en-US" dirty="0">
                <a:latin typeface="Roboto" panose="02000000000000000000"/>
              </a:rPr>
              <a:t> di </a:t>
            </a:r>
            <a:r>
              <a:rPr lang="en-US" dirty="0" err="1">
                <a:latin typeface="Roboto" panose="02000000000000000000"/>
              </a:rPr>
              <a:t>approvazione</a:t>
            </a:r>
            <a:r>
              <a:rPr lang="en-US" dirty="0">
                <a:latin typeface="Roboto" panose="02000000000000000000"/>
              </a:rPr>
              <a:t>, a </a:t>
            </a:r>
            <a:r>
              <a:rPr lang="en-US" dirty="0" err="1">
                <a:latin typeface="Roboto" panose="02000000000000000000"/>
              </a:rPr>
              <a:t>seconda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Manager</a:t>
            </a:r>
            <a:r>
              <a:rPr lang="en-US" dirty="0">
                <a:latin typeface="Roboto" panose="02000000000000000000"/>
              </a:rPr>
              <a:t>: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400€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Operational Manager</a:t>
            </a:r>
            <a:r>
              <a:rPr lang="en-US" dirty="0">
                <a:latin typeface="Roboto" panose="02000000000000000000"/>
              </a:rPr>
              <a:t>: da 401€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1000€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CEO</a:t>
            </a:r>
            <a:r>
              <a:rPr lang="en-US" dirty="0">
                <a:latin typeface="Roboto" panose="02000000000000000000"/>
              </a:rPr>
              <a:t>: sopra </a:t>
            </a:r>
            <a:r>
              <a:rPr lang="en-US" dirty="0" err="1">
                <a:latin typeface="Roboto" panose="02000000000000000000"/>
              </a:rPr>
              <a:t>i</a:t>
            </a:r>
            <a:r>
              <a:rPr lang="en-US" dirty="0">
                <a:latin typeface="Roboto" panose="02000000000000000000"/>
              </a:rPr>
              <a:t> 1000€</a:t>
            </a:r>
          </a:p>
          <a:p>
            <a:pPr marL="1143000" lvl="1" indent="-457200" algn="just">
              <a:buClr>
                <a:schemeClr val="tx1"/>
              </a:buClr>
            </a:pP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Nessuna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spesa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sopra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2500€ è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approvata</a:t>
            </a:r>
            <a:endParaRPr lang="en-US" b="1" dirty="0">
              <a:solidFill>
                <a:srgbClr val="FF0000"/>
              </a:solidFill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16CA-5C34-458B-B159-E48BDE7623C6}"/>
              </a:ext>
            </a:extLst>
          </p:cNvPr>
          <p:cNvSpPr txBox="1"/>
          <p:nvPr/>
        </p:nvSpPr>
        <p:spPr>
          <a:xfrm rot="20774741">
            <a:off x="5711653" y="5225455"/>
            <a:ext cx="5668538" cy="73866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Chain of Responsibility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restituire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il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livello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approvazione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)</a:t>
            </a: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963E734-6320-4428-BA1C-B2D34497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sulla</a:t>
            </a:r>
            <a:r>
              <a:rPr lang="en-US" dirty="0">
                <a:latin typeface="Roboto" panose="02000000000000000000"/>
              </a:rPr>
              <a:t> base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Categoria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Viaggio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+ 50€ </a:t>
            </a:r>
            <a:r>
              <a:rPr lang="en-US" dirty="0" err="1">
                <a:latin typeface="Roboto" panose="02000000000000000000"/>
              </a:rPr>
              <a:t>fisse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Alloggio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Vitto</a:t>
            </a:r>
            <a:r>
              <a:rPr lang="en-US" dirty="0">
                <a:latin typeface="Roboto" panose="02000000000000000000"/>
              </a:rPr>
              <a:t>: 70%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Altro</a:t>
            </a:r>
            <a:r>
              <a:rPr lang="en-US" b="1" dirty="0">
                <a:latin typeface="Roboto" panose="02000000000000000000"/>
              </a:rPr>
              <a:t>: </a:t>
            </a:r>
            <a:r>
              <a:rPr lang="en-US" dirty="0">
                <a:latin typeface="Roboto" panose="02000000000000000000"/>
              </a:rPr>
              <a:t>10%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DCB3AB80-5969-4465-8992-EFAC1475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8B94D4-624C-477A-AF1D-41C633858C67}"/>
              </a:ext>
            </a:extLst>
          </p:cNvPr>
          <p:cNvSpPr txBox="1"/>
          <p:nvPr/>
        </p:nvSpPr>
        <p:spPr>
          <a:xfrm rot="20774741">
            <a:off x="6359076" y="4340191"/>
            <a:ext cx="4717958" cy="83099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Factory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per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gestire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le diverse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categorie</a:t>
            </a:r>
            <a:endParaRPr lang="en-US" sz="2400" b="1" dirty="0">
              <a:solidFill>
                <a:schemeClr val="bg1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98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Salvi poi le </a:t>
            </a:r>
            <a:r>
              <a:rPr lang="en-US" dirty="0" err="1">
                <a:latin typeface="Roboto" panose="02000000000000000000"/>
              </a:rPr>
              <a:t>informazioni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e non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in un file di testo (</a:t>
            </a:r>
            <a:r>
              <a:rPr lang="en-US" i="1" dirty="0">
                <a:latin typeface="Roboto" panose="02000000000000000000"/>
              </a:rPr>
              <a:t>spese_elaborate.txt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non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36D039A-AD7E-4E58-9EB5-F7C5A25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5543976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RESPINTA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;-;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B91DBA-A49A-44C9-84BB-73FB29BE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3801238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APPROVATA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LvlApprov;ImportoRimborsato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TestWeek1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DOCX con le </a:t>
            </a:r>
            <a:r>
              <a:rPr lang="en-US" sz="2800" dirty="0" err="1">
                <a:latin typeface="Roboto" panose="02000000000000000000"/>
              </a:rPr>
              <a:t>risposte</a:t>
            </a:r>
            <a:r>
              <a:rPr lang="en-US" sz="2800" dirty="0">
                <a:latin typeface="Roboto" panose="02000000000000000000"/>
              </a:rPr>
              <a:t> alle </a:t>
            </a:r>
            <a:r>
              <a:rPr lang="en-US" sz="2800" dirty="0" err="1">
                <a:latin typeface="Roboto" panose="02000000000000000000"/>
              </a:rPr>
              <a:t>domande</a:t>
            </a:r>
            <a:endParaRPr lang="en-US" sz="2800" dirty="0">
              <a:latin typeface="Roboto" panose="0200000000000000000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La solution </a:t>
            </a:r>
            <a:r>
              <a:rPr lang="en-US" dirty="0" err="1">
                <a:latin typeface="Roboto" panose="02000000000000000000"/>
              </a:rPr>
              <a:t>sviluppata</a:t>
            </a:r>
            <a:r>
              <a:rPr lang="en-US" dirty="0">
                <a:latin typeface="Roboto" panose="02000000000000000000"/>
              </a:rPr>
              <a:t> per </a:t>
            </a:r>
            <a:r>
              <a:rPr lang="en-US" dirty="0" err="1">
                <a:latin typeface="Roboto" panose="02000000000000000000"/>
              </a:rPr>
              <a:t>l'esercitazione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pratica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384</Words>
  <Application>Microsoft Office PowerPoint</Application>
  <PresentationFormat>Widescreen</PresentationFormat>
  <Paragraphs>80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di Office</vt:lpstr>
      <vt:lpstr>Esercitazione</vt:lpstr>
      <vt:lpstr>Esercitazione – Esercizio Pratico</vt:lpstr>
      <vt:lpstr>Esercitazione</vt:lpstr>
      <vt:lpstr>Esercitazione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</dc:title>
  <dc:creator>Antonia Sacchitella</dc:creator>
  <cp:lastModifiedBy>Antonia Sacchitella</cp:lastModifiedBy>
  <cp:revision>18</cp:revision>
  <dcterms:created xsi:type="dcterms:W3CDTF">2021-07-15T15:25:35Z</dcterms:created>
  <dcterms:modified xsi:type="dcterms:W3CDTF">2021-09-10T07:04:37Z</dcterms:modified>
</cp:coreProperties>
</file>