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28" r:id="rId2"/>
    <p:sldId id="1030" r:id="rId3"/>
    <p:sldId id="1031" r:id="rId4"/>
    <p:sldId id="102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23C80-C4FF-49BF-8C15-AEC3802140A7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A80A6-FD1C-479C-A14D-E6432BE194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5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03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63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FD343-6B41-43B2-BF3D-D3A251BD0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44B559-62F8-4F12-BFC0-A3E4CDFCC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6A5EE-2A50-45A9-8AE8-E0F036F7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F14EF-3966-4BCA-BB01-CC65F42B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7B7A4D-EE70-430D-BD69-4CB789F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01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0A20A-7BEC-4743-9EF5-A4188BBD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73A5A6-19FE-40CB-8141-759B14BB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2B7069-1F76-4E97-8349-5B8640FE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B737D9-0640-48ED-968C-0A93178B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E3A759-2719-48CC-831B-35876AF5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97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5D095E-848F-4289-A54E-5AB897E21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8C1B27-5417-46DA-BDDE-AEA311AD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679D1-B126-4D3E-8225-A172512C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206758-444B-4C2B-BC32-FFEDD878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CDDDFB-E535-49F7-9DBF-9C7FD127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6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3696F-7706-4F84-98BF-232DA7F0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E4953F-63BA-4D15-9E75-A869E478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86B64E-5A80-40CA-A6ED-AA4C0AE7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AC0F4B-5795-4E56-A3DE-78D856AC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A7792B-0CE9-496A-B42E-3D826D25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19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BA034-5F0D-44E1-B8E5-487C179D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9FC22C-5158-4CEC-9334-A07AFAF0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8B93FA-8425-4B12-97B1-D445E49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CCDFB3-86CF-4361-9B71-CE21F61A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7A659E-0328-437F-847E-D06642DA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1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E6D0E-22BC-4EE5-8A54-99D2AB68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85876-F65B-4D10-8480-EDEB2AFC4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81F6F1-8895-42CD-B908-5CA820AD2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5454D6-C1AB-41C8-8D4B-6FE08CCE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D8F816-499F-4F20-AC4A-7B883C2A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0AB522-2D63-4F5B-8F75-B47991FE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7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FDAA9-03F8-48BD-A9C9-B9F2EA7A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82B063-51AC-4787-92F2-283055F1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E28E58-84D3-4862-B61C-7681359B5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D3AD9F-C79A-45C4-9C53-79B8B3AEC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0E9F77-D766-45C6-A528-D3525E410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E6E4EB-C1AD-46B1-90F9-F19B3AC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3FAF6F-14E1-4E52-B9EA-55D42BBB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6E7C15-B33D-4330-BFEA-C44CEADC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9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0795B-A6AD-410F-B5A8-2CED4E46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3AA4B5-17EE-44B5-9410-01D0957C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087E3-CC2B-4DEC-A912-1642A9FB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39DA9D-6350-4DB8-B541-F9106209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06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0CAE5C-C7EF-4C1A-8BD7-3F5E20D1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6493AE-85F6-48C3-B5A3-42F60DEA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9FA3C7-0F69-4283-8F12-B843AF6B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39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284C4-2A8A-4FB6-B349-5616155A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95B99-DA26-42DD-ACDB-9DF37EFF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FF64C7-F48C-4C25-926C-B8E5340C8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AB755-277E-44C8-9335-708FB76E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DC8FBB-70A5-4BB8-9771-E82A06B2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8A2CC9-6A6B-44B8-BB94-0BFAA18C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70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35EED-FFD4-478C-9449-05C1C820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15B709B-DF09-46AE-9F49-091B46423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FB67D3-A763-47F9-8F7D-472557AF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F15A74-CECD-4183-AB67-9AEAC729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6B4839-6229-415A-AEDB-C6BC76F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C08740-7EA7-43FA-A103-B0FA998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39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343C6D-C7F5-43E9-9C59-25FE04AD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2EF79F-6775-4AD1-81E0-B1973E80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FC316-581A-4EC9-A579-B01DB02F3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4F73-14C1-470D-B7EE-01B958D1EB4E}" type="datetimeFigureOut">
              <a:rPr lang="it-IT" smtClean="0"/>
              <a:t>29/10/2021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837E92-01D6-4679-B60D-7243B039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9CF2E4-2281-43F5-9B55-3BC6523C9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31DB-D07F-411B-B2F5-00E23EFE75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72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64636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 – Esercizio Pratico</a:t>
            </a:r>
          </a:p>
        </p:txBody>
      </p:sp>
    </p:spTree>
    <p:extLst>
      <p:ext uri="{BB962C8B-B14F-4D97-AF65-F5344CB8AC3E}">
        <p14:creationId xmlns:p14="http://schemas.microsoft.com/office/powerpoint/2010/main" val="34673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5E7615-0DC3-43C4-B4E1-CA013D4C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Realizzare una Web Application (utilizzando il template MVC) che consenta di gestire il menù di un ristorante da parte del ristoratore e la visualizzazione dei piatti dal menù da parte dei clienti.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Un menù è caratterizzato da un Id e un Nome. Un menù può contenere più piatti.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Ciascun piatto è caratterizzato da: Nome, Descrizione, Tipologia (Primo, Secondo, Contorno, Dolce) e Prezzo. (NB Un piatto può appartenere ad un solo menù)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Operazioni da implementare: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	Pagina di presentazione del ristorante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	Pagina di contatto (da realizzare con specifici Tag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Helper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	Visualizzazione del menù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	Visualizzazione dettaglio menù</a:t>
            </a: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5E7615-0DC3-43C4-B4E1-CA013D4C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Requisiti di sicurezza/autorizzazione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	Gli utenti che hanno accesso al sito devono essere suddivisi in due gruppi: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		Ristoratore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		Cliente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	Il ristoratore può apportare modifiche al menù aggiungendo modificando o 	eliminando i piatti, nonché aggiungere nuove tipologie di menù. La chiamata </a:t>
            </a:r>
            <a:r>
              <a:rPr lang="it-IT" sz="2000">
                <a:latin typeface="Roboto" panose="02000000000000000000" pitchFamily="2" charset="0"/>
                <a:ea typeface="Roboto" panose="02000000000000000000" pitchFamily="2" charset="0"/>
              </a:rPr>
              <a:t>a 	queste 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	azioni deve avvenire attraverso pulsanti o link presenti nella vista (e </a:t>
            </a:r>
            <a:r>
              <a:rPr lang="it-IT" sz="2000">
                <a:latin typeface="Roboto" panose="02000000000000000000" pitchFamily="2" charset="0"/>
                <a:ea typeface="Roboto" panose="02000000000000000000" pitchFamily="2" charset="0"/>
              </a:rPr>
              <a:t>visibili 	solo 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al 	ristoratore).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	Gestire opportunamente l’accesso alle pagine web prevedendo una pagina di 	accesso negato.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L’accesso al sito è vincolato dalla presenza di una pagina di Login. </a:t>
            </a:r>
          </a:p>
          <a:p>
            <a:pPr marL="0" indent="0">
              <a:buNone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Requisito tecnologico – Implementare l’accesso ai dati utilizzando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EntityFrameworkCore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 – Consegna 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Creare</a:t>
            </a:r>
            <a:r>
              <a:rPr lang="en-US" dirty="0">
                <a:latin typeface="Roboto" panose="02000000000000000000"/>
              </a:rPr>
              <a:t> un repository </a:t>
            </a:r>
            <a:r>
              <a:rPr lang="en-US" dirty="0" err="1">
                <a:latin typeface="Roboto" panose="02000000000000000000"/>
              </a:rPr>
              <a:t>su</a:t>
            </a:r>
            <a:r>
              <a:rPr lang="en-US" dirty="0">
                <a:latin typeface="Roboto" panose="02000000000000000000"/>
              </a:rPr>
              <a:t> GitHub con il </a:t>
            </a:r>
            <a:r>
              <a:rPr lang="en-US" dirty="0" err="1">
                <a:latin typeface="Roboto" panose="02000000000000000000"/>
              </a:rPr>
              <a:t>nome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nel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formato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algn="just"/>
            <a:endParaRPr lang="en-US" dirty="0">
              <a:latin typeface="Roboto" panose="02000000000000000000"/>
            </a:endParaRPr>
          </a:p>
          <a:p>
            <a:pPr algn="ctr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Test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Week8</a:t>
            </a:r>
          </a:p>
          <a:p>
            <a:pPr algn="ctr"/>
            <a:endParaRPr lang="en-US" sz="2800" dirty="0">
              <a:latin typeface="Roboto" panose="02000000000000000000"/>
            </a:endParaRPr>
          </a:p>
          <a:p>
            <a:pPr algn="just"/>
            <a:endParaRPr lang="en-US" dirty="0">
              <a:latin typeface="Roboto" panose="02000000000000000000"/>
            </a:endParaRPr>
          </a:p>
          <a:p>
            <a:pPr algn="just"/>
            <a:r>
              <a:rPr lang="en-US" dirty="0" err="1">
                <a:latin typeface="Roboto" panose="02000000000000000000"/>
              </a:rPr>
              <a:t>All'interno</a:t>
            </a:r>
            <a:r>
              <a:rPr lang="en-US" dirty="0">
                <a:latin typeface="Roboto" panose="02000000000000000000"/>
              </a:rPr>
              <a:t> del file </a:t>
            </a:r>
            <a:r>
              <a:rPr lang="en-US" dirty="0" err="1">
                <a:latin typeface="Roboto" panose="02000000000000000000"/>
              </a:rPr>
              <a:t>aggiungere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/>
              </a:rPr>
              <a:t>Il file .</a:t>
            </a:r>
            <a:r>
              <a:rPr lang="en-US" sz="2800" dirty="0" err="1">
                <a:latin typeface="Roboto" panose="02000000000000000000"/>
              </a:rPr>
              <a:t>sln</a:t>
            </a:r>
            <a:r>
              <a:rPr lang="en-US" sz="2800" dirty="0">
                <a:latin typeface="Roboto" panose="02000000000000000000"/>
              </a:rPr>
              <a:t> con tutti </a:t>
            </a:r>
            <a:r>
              <a:rPr lang="en-US" sz="2800" dirty="0" err="1">
                <a:latin typeface="Roboto" panose="02000000000000000000"/>
              </a:rPr>
              <a:t>i</a:t>
            </a:r>
            <a:r>
              <a:rPr lang="en-US" sz="2800" dirty="0">
                <a:latin typeface="Roboto" panose="02000000000000000000"/>
              </a:rPr>
              <a:t> file di </a:t>
            </a:r>
            <a:r>
              <a:rPr lang="en-US" sz="2800" dirty="0" err="1">
                <a:latin typeface="Roboto" panose="02000000000000000000"/>
              </a:rPr>
              <a:t>progetto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kkcxeunwdxmixnorvzwqvlrqum" panose="020B0404020101010102" pitchFamily="34" charset="0"/>
              <a:ea typeface="+mn-ea"/>
              <a:cs typeface="+mn-cs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267</Words>
  <Application>Microsoft Office PowerPoint</Application>
  <PresentationFormat>Widescreen</PresentationFormat>
  <Paragraphs>33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di Office</vt:lpstr>
      <vt:lpstr>Esercitazione – Esercizio Pratico</vt:lpstr>
      <vt:lpstr>Esercitazione</vt:lpstr>
      <vt:lpstr>Esercitazione</vt:lpstr>
      <vt:lpstr>Esercitazione – Consegna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– Esercizio Pratico</dc:title>
  <dc:creator>Antonia Sacchitella</dc:creator>
  <cp:lastModifiedBy>Antonia Sacchitella</cp:lastModifiedBy>
  <cp:revision>19</cp:revision>
  <dcterms:created xsi:type="dcterms:W3CDTF">2021-07-16T08:30:50Z</dcterms:created>
  <dcterms:modified xsi:type="dcterms:W3CDTF">2021-10-29T07:01:48Z</dcterms:modified>
</cp:coreProperties>
</file>