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8D62D-C53F-58CA-F80F-F0B487341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3B73933-24DB-E344-AFC7-E98861547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0A151-7E42-5494-F805-6929ECCB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0B41DE-ADB3-0AF9-D5EC-131E72F4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C302E9-8B27-FD8A-CF74-8C226118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07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62237-5AAA-A742-5614-DC178A81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06139B-8623-ABCC-2B9F-23002F95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D4F09-366A-B9C6-426E-B9E4D865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EA462-6D72-9427-E300-B5B36B72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DFA0F-B8C7-2DC2-E100-8A56564E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6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19569CD-6128-F52D-7A6F-FC4F638C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2DFC8E-F75A-995C-CF64-E240FD6C1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0DF8A-F61D-A7D4-1200-602CEA63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5E24F-752A-5273-809D-ACDF5D86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47193-0075-37F6-EE4B-B7878869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51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0413C-6B0B-8DEA-DE0E-76862A23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C5D13B-D2D3-6AB0-BF98-A30FCB8F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BE5087-CB2D-9177-55AD-29AA3DF8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D87D1A-3A57-2C62-7B6D-A51D16A2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30F906-8E05-4A6E-A0E6-BA7535BF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EBC5F-D22B-E90D-FA22-32AD4A53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5CA16F-F4B7-F7A6-2DFF-644086B21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B61B8-FF59-39D8-06BE-58968A51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0071D-2E61-26E3-CF77-6CBDBBB1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ACD14-94CB-71C9-80DC-04B41472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7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6C7E3-94FD-9FF1-C872-8992F1D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52D85B-B892-C0E7-400D-BAA0EE167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1277FE-5303-EB48-23D3-8ECDFEFC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086E6F-D1E2-1528-D240-4F9990CB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87314-2736-A1AC-4CB5-98F11458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7CA96-A2A5-B6A8-C9A4-7FEA6F5C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44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6F8D8-E33A-5014-063F-F74586C3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27006-D0A8-74BB-7D80-EE65921D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56A272-AFAF-7AAB-7F75-1403DDF1D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1183AB-291B-376A-C97B-70B1BF4A5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7442CD-686B-AF35-135A-4DE8C46A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1EB4A4-10C3-C837-B6C4-ECDB359D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26C824-5267-AC28-356A-C6FC9D10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E247D5-C039-C6C7-0288-C1E0809C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4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8E52E-A143-CE32-A77F-C3FB8D8B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9B6C3A-3F69-3818-4799-4A62D359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A8E2F3-C2AE-2CD1-E75C-7D31D27A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FD15B-25AF-9549-2516-66627158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8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0A240BF-C1BB-579D-5F75-DF1EB0CD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A864D1-CD53-7861-9AE4-D665FF3B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CDC2E7-6C24-B855-2FC1-DE72F62D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57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BA914-5394-F626-6555-7EEC75D8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18B36-9168-3D07-013F-456C6F67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B40630-BF09-A9BB-8CCF-D781FF34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3AB905-4445-9724-911F-4FF8D61B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BB688A-D179-BAE2-4E12-E5E3CCF5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897AB4-3447-E0C5-D2B5-B1D40CEC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83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74B88-7E2C-E938-E3C4-78A464E9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63EBA1-6BA0-D969-4150-7E84873E8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27EE7D-1384-6C3D-7B3F-0CB646B93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5CD5F6-17A4-D1AB-8B3C-A640A421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5BD60A-8A4C-F487-CF67-43C26B5E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56299C-6BEF-D9CE-B2C0-5C65BA7F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94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D032EC7-DE43-A29C-C8A0-39CB66D0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1E5938-C14A-B755-B05D-64A5D1CD5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2F0C7-35CD-91DA-C886-34BB38949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F3A6-6E71-4F3B-9B90-1AEE1D7F6B15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BD6C1-CFF2-F846-3A98-086F8C45C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E452EA-B3F8-3088-53E2-4D341D2C6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A7A7D-69A7-4DB4-9966-A472A7CBBA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84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48C616-6114-E16F-8C20-0E8C2BD49186}"/>
              </a:ext>
            </a:extLst>
          </p:cNvPr>
          <p:cNvSpPr txBox="1"/>
          <p:nvPr/>
        </p:nvSpPr>
        <p:spPr>
          <a:xfrm>
            <a:off x="5166359" y="2946206"/>
            <a:ext cx="1554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Nutzer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A554FD8-64CA-C60B-5F69-B1D5B7963ECB}"/>
              </a:ext>
            </a:extLst>
          </p:cNvPr>
          <p:cNvSpPr txBox="1"/>
          <p:nvPr/>
        </p:nvSpPr>
        <p:spPr>
          <a:xfrm>
            <a:off x="5166359" y="4589078"/>
            <a:ext cx="1554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Rolle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A6D2809-6882-DA9B-5D04-EC38787D3AC5}"/>
              </a:ext>
            </a:extLst>
          </p:cNvPr>
          <p:cNvSpPr txBox="1"/>
          <p:nvPr/>
        </p:nvSpPr>
        <p:spPr>
          <a:xfrm>
            <a:off x="8162536" y="2946206"/>
            <a:ext cx="251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Stundenzettel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EE740AF-756A-BE72-5E6C-9869A6EB9AAD}"/>
              </a:ext>
            </a:extLst>
          </p:cNvPr>
          <p:cNvSpPr txBox="1"/>
          <p:nvPr/>
        </p:nvSpPr>
        <p:spPr>
          <a:xfrm>
            <a:off x="8378949" y="4548930"/>
            <a:ext cx="2078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Zeiteinträge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AFFD34A4-C8F0-83CF-8C89-ADF1B62D740D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943599" y="3315538"/>
            <a:ext cx="0" cy="1273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36E283B-A312-C3ED-E4ED-2A0F9EE467C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720839" y="3130872"/>
            <a:ext cx="1441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A8ECBC9-E8FD-CAEE-1B1A-C37C6EE691C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6720839" y="3130872"/>
            <a:ext cx="1658110" cy="160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2DC959-AF4F-9CBC-FA66-B77FD14091F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18313" y="3315538"/>
            <a:ext cx="1" cy="123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FFB13C70-9912-4F02-7A02-C4878C1CCDEE}"/>
              </a:ext>
            </a:extLst>
          </p:cNvPr>
          <p:cNvSpPr txBox="1"/>
          <p:nvPr/>
        </p:nvSpPr>
        <p:spPr>
          <a:xfrm>
            <a:off x="5943599" y="3403406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E6FBF36-E743-49A2-0C5D-6CFB6886DA17}"/>
              </a:ext>
            </a:extLst>
          </p:cNvPr>
          <p:cNvSpPr txBox="1"/>
          <p:nvPr/>
        </p:nvSpPr>
        <p:spPr>
          <a:xfrm>
            <a:off x="5999987" y="4165406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77A05A7-D874-EE25-EA1A-200ECD40A655}"/>
              </a:ext>
            </a:extLst>
          </p:cNvPr>
          <p:cNvSpPr txBox="1"/>
          <p:nvPr/>
        </p:nvSpPr>
        <p:spPr>
          <a:xfrm>
            <a:off x="6787894" y="2761540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C3299F2-B936-2C8D-A847-84D0702BE734}"/>
              </a:ext>
            </a:extLst>
          </p:cNvPr>
          <p:cNvSpPr txBox="1"/>
          <p:nvPr/>
        </p:nvSpPr>
        <p:spPr>
          <a:xfrm>
            <a:off x="7795247" y="2761539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F1C3B94-2722-D0B0-7B52-30DE329ECEB4}"/>
              </a:ext>
            </a:extLst>
          </p:cNvPr>
          <p:cNvSpPr txBox="1"/>
          <p:nvPr/>
        </p:nvSpPr>
        <p:spPr>
          <a:xfrm>
            <a:off x="6664451" y="3243279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F7C31B35-E8E5-B3D8-F9DA-444BC2B0FF26}"/>
              </a:ext>
            </a:extLst>
          </p:cNvPr>
          <p:cNvSpPr txBox="1"/>
          <p:nvPr/>
        </p:nvSpPr>
        <p:spPr>
          <a:xfrm>
            <a:off x="7990329" y="4587971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B6D3FEE-B1DA-91A6-01B1-0C332EDAC541}"/>
              </a:ext>
            </a:extLst>
          </p:cNvPr>
          <p:cNvSpPr txBox="1"/>
          <p:nvPr/>
        </p:nvSpPr>
        <p:spPr>
          <a:xfrm>
            <a:off x="9073892" y="3306609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83D85413-1C64-5EDC-F5E0-803E4E801CE2}"/>
              </a:ext>
            </a:extLst>
          </p:cNvPr>
          <p:cNvSpPr txBox="1"/>
          <p:nvPr/>
        </p:nvSpPr>
        <p:spPr>
          <a:xfrm>
            <a:off x="9073127" y="4199244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0EAAD7E-1F48-2FC3-AA05-B32DC6393B1F}"/>
              </a:ext>
            </a:extLst>
          </p:cNvPr>
          <p:cNvSpPr txBox="1"/>
          <p:nvPr/>
        </p:nvSpPr>
        <p:spPr>
          <a:xfrm>
            <a:off x="2516880" y="1151875"/>
            <a:ext cx="163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Urlaubsanträge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BB69AEC-B849-F782-DC6C-43E315FD45B1}"/>
              </a:ext>
            </a:extLst>
          </p:cNvPr>
          <p:cNvSpPr txBox="1"/>
          <p:nvPr/>
        </p:nvSpPr>
        <p:spPr>
          <a:xfrm>
            <a:off x="5168282" y="1151875"/>
            <a:ext cx="1554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Urlaubskonten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6022260-4719-9BDB-E0AD-916630B0A156}"/>
              </a:ext>
            </a:extLst>
          </p:cNvPr>
          <p:cNvSpPr txBox="1"/>
          <p:nvPr/>
        </p:nvSpPr>
        <p:spPr>
          <a:xfrm>
            <a:off x="2567184" y="77372"/>
            <a:ext cx="1537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Urlaubsarten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44BE586-28CF-9441-F5D1-F60FB670079C}"/>
              </a:ext>
            </a:extLst>
          </p:cNvPr>
          <p:cNvSpPr txBox="1"/>
          <p:nvPr/>
        </p:nvSpPr>
        <p:spPr>
          <a:xfrm>
            <a:off x="8162536" y="5520043"/>
            <a:ext cx="251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Arbeitsort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F02CD72D-2F02-02FC-1817-A65F6881850D}"/>
              </a:ext>
            </a:extLst>
          </p:cNvPr>
          <p:cNvCxnSpPr>
            <a:stCxn id="7" idx="2"/>
            <a:endCxn id="51" idx="0"/>
          </p:cNvCxnSpPr>
          <p:nvPr/>
        </p:nvCxnSpPr>
        <p:spPr>
          <a:xfrm flipH="1">
            <a:off x="9418313" y="4918262"/>
            <a:ext cx="1" cy="601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7CB4393A-AC25-1635-D833-98C4898CF6F4}"/>
              </a:ext>
            </a:extLst>
          </p:cNvPr>
          <p:cNvCxnSpPr>
            <a:cxnSpLocks/>
            <a:stCxn id="50" idx="2"/>
            <a:endCxn id="48" idx="0"/>
          </p:cNvCxnSpPr>
          <p:nvPr/>
        </p:nvCxnSpPr>
        <p:spPr>
          <a:xfrm>
            <a:off x="3336037" y="446704"/>
            <a:ext cx="0" cy="705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CEE130F4-5513-400A-96DB-054ECBB72308}"/>
              </a:ext>
            </a:extLst>
          </p:cNvPr>
          <p:cNvCxnSpPr>
            <a:cxnSpLocks/>
            <a:stCxn id="48" idx="2"/>
            <a:endCxn id="2" idx="1"/>
          </p:cNvCxnSpPr>
          <p:nvPr/>
        </p:nvCxnSpPr>
        <p:spPr>
          <a:xfrm>
            <a:off x="3336037" y="1521207"/>
            <a:ext cx="1830322" cy="160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AC2B5A96-6F5A-E55B-EF1F-94DDE57EE615}"/>
              </a:ext>
            </a:extLst>
          </p:cNvPr>
          <p:cNvCxnSpPr>
            <a:cxnSpLocks/>
            <a:stCxn id="2" idx="0"/>
            <a:endCxn id="49" idx="2"/>
          </p:cNvCxnSpPr>
          <p:nvPr/>
        </p:nvCxnSpPr>
        <p:spPr>
          <a:xfrm flipV="1">
            <a:off x="5943599" y="1521207"/>
            <a:ext cx="1923" cy="1424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C0CEB18-0576-52CB-B92C-ADF58EDB8246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4155194" y="1336541"/>
            <a:ext cx="1013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>
            <a:extLst>
              <a:ext uri="{FF2B5EF4-FFF2-40B4-BE49-F238E27FC236}">
                <a16:creationId xmlns:a16="http://schemas.microsoft.com/office/drawing/2014/main" id="{0B9940E9-1B85-6546-EADF-40626630E76C}"/>
              </a:ext>
            </a:extLst>
          </p:cNvPr>
          <p:cNvSpPr txBox="1"/>
          <p:nvPr/>
        </p:nvSpPr>
        <p:spPr>
          <a:xfrm>
            <a:off x="9104375" y="4909333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10759751-9107-6224-F1CC-8CED26FC6679}"/>
              </a:ext>
            </a:extLst>
          </p:cNvPr>
          <p:cNvSpPr txBox="1"/>
          <p:nvPr/>
        </p:nvSpPr>
        <p:spPr>
          <a:xfrm>
            <a:off x="9116561" y="5190335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D0405FA-CD50-C134-6A25-CBCE660ED2F8}"/>
              </a:ext>
            </a:extLst>
          </p:cNvPr>
          <p:cNvSpPr txBox="1"/>
          <p:nvPr/>
        </p:nvSpPr>
        <p:spPr>
          <a:xfrm>
            <a:off x="5661650" y="2517282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17E40154-D88D-E5AC-686C-5A35572103C3}"/>
              </a:ext>
            </a:extLst>
          </p:cNvPr>
          <p:cNvSpPr txBox="1"/>
          <p:nvPr/>
        </p:nvSpPr>
        <p:spPr>
          <a:xfrm>
            <a:off x="5640886" y="1544543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EBBFB77E-A65F-75E3-F990-570A1421EA25}"/>
              </a:ext>
            </a:extLst>
          </p:cNvPr>
          <p:cNvSpPr txBox="1"/>
          <p:nvPr/>
        </p:nvSpPr>
        <p:spPr>
          <a:xfrm>
            <a:off x="3361582" y="3125287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3FF74C0-8432-5641-B6F9-684F113D8224}"/>
              </a:ext>
            </a:extLst>
          </p:cNvPr>
          <p:cNvSpPr txBox="1"/>
          <p:nvPr/>
        </p:nvSpPr>
        <p:spPr>
          <a:xfrm>
            <a:off x="3208031" y="1575236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B0EFA37-40D4-47F8-70C6-A2E59A18AD4A}"/>
              </a:ext>
            </a:extLst>
          </p:cNvPr>
          <p:cNvSpPr txBox="1"/>
          <p:nvPr/>
        </p:nvSpPr>
        <p:spPr>
          <a:xfrm>
            <a:off x="3336036" y="809558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A37AC88-7CA5-09FC-C604-45E0967ABFA9}"/>
              </a:ext>
            </a:extLst>
          </p:cNvPr>
          <p:cNvSpPr txBox="1"/>
          <p:nvPr/>
        </p:nvSpPr>
        <p:spPr>
          <a:xfrm>
            <a:off x="3336035" y="500733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187B9BD1-9701-200B-1AAF-E521D0D7B796}"/>
              </a:ext>
            </a:extLst>
          </p:cNvPr>
          <p:cNvSpPr txBox="1"/>
          <p:nvPr/>
        </p:nvSpPr>
        <p:spPr>
          <a:xfrm>
            <a:off x="4211202" y="951761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03FE05D-8909-0BB4-1869-B11AD2568DDC}"/>
              </a:ext>
            </a:extLst>
          </p:cNvPr>
          <p:cNvSpPr txBox="1"/>
          <p:nvPr/>
        </p:nvSpPr>
        <p:spPr>
          <a:xfrm>
            <a:off x="4866531" y="967209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979BF9CE-55D6-C85F-F3F5-27661F4D4EF1}"/>
              </a:ext>
            </a:extLst>
          </p:cNvPr>
          <p:cNvCxnSpPr>
            <a:cxnSpLocks/>
            <a:stCxn id="49" idx="3"/>
            <a:endCxn id="6" idx="0"/>
          </p:cNvCxnSpPr>
          <p:nvPr/>
        </p:nvCxnSpPr>
        <p:spPr>
          <a:xfrm>
            <a:off x="6722762" y="1336541"/>
            <a:ext cx="2695551" cy="160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feld 116">
            <a:extLst>
              <a:ext uri="{FF2B5EF4-FFF2-40B4-BE49-F238E27FC236}">
                <a16:creationId xmlns:a16="http://schemas.microsoft.com/office/drawing/2014/main" id="{DFD14A8D-BDBD-CE1F-3575-6EE497CC8E51}"/>
              </a:ext>
            </a:extLst>
          </p:cNvPr>
          <p:cNvSpPr txBox="1"/>
          <p:nvPr/>
        </p:nvSpPr>
        <p:spPr>
          <a:xfrm>
            <a:off x="6690346" y="1415741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ECD06226-80E3-0E65-98C3-E5BCB2429ED5}"/>
              </a:ext>
            </a:extLst>
          </p:cNvPr>
          <p:cNvSpPr txBox="1"/>
          <p:nvPr/>
        </p:nvSpPr>
        <p:spPr>
          <a:xfrm>
            <a:off x="8723362" y="2576873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B7C53DE7-CE02-B372-0EB9-FD541D0B51D9}"/>
              </a:ext>
            </a:extLst>
          </p:cNvPr>
          <p:cNvSpPr txBox="1"/>
          <p:nvPr/>
        </p:nvSpPr>
        <p:spPr>
          <a:xfrm>
            <a:off x="1837946" y="2962601"/>
            <a:ext cx="15544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BenutzerListe</a:t>
            </a:r>
            <a:endParaRPr lang="de-DE" dirty="0"/>
          </a:p>
        </p:txBody>
      </p: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D55A45-E159-3546-395A-4B3E8B7EEFCC}"/>
              </a:ext>
            </a:extLst>
          </p:cNvPr>
          <p:cNvCxnSpPr>
            <a:cxnSpLocks/>
            <a:stCxn id="119" idx="3"/>
            <a:endCxn id="2" idx="1"/>
          </p:cNvCxnSpPr>
          <p:nvPr/>
        </p:nvCxnSpPr>
        <p:spPr>
          <a:xfrm flipV="1">
            <a:off x="3392426" y="3130872"/>
            <a:ext cx="1773933" cy="16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>
            <a:extLst>
              <a:ext uri="{FF2B5EF4-FFF2-40B4-BE49-F238E27FC236}">
                <a16:creationId xmlns:a16="http://schemas.microsoft.com/office/drawing/2014/main" id="{D21BFF82-44AA-60C5-E4D2-E5E397CB81E1}"/>
              </a:ext>
            </a:extLst>
          </p:cNvPr>
          <p:cNvSpPr txBox="1"/>
          <p:nvPr/>
        </p:nvSpPr>
        <p:spPr>
          <a:xfrm>
            <a:off x="8162536" y="6420536"/>
            <a:ext cx="251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Arbeitsorte-Liste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95C07CA9-BEE9-70C8-D292-4062B41D8BEC}"/>
              </a:ext>
            </a:extLst>
          </p:cNvPr>
          <p:cNvSpPr txBox="1"/>
          <p:nvPr/>
        </p:nvSpPr>
        <p:spPr>
          <a:xfrm>
            <a:off x="8150349" y="1175211"/>
            <a:ext cx="2511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Stundenzettel-Liste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D781CFF9-4D8D-18B5-E528-A76B31FC25BF}"/>
              </a:ext>
            </a:extLst>
          </p:cNvPr>
          <p:cNvSpPr txBox="1"/>
          <p:nvPr/>
        </p:nvSpPr>
        <p:spPr>
          <a:xfrm>
            <a:off x="1065659" y="4587971"/>
            <a:ext cx="2415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Auftraggeber-Vorgaben</a:t>
            </a: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22B71D8-0556-E796-B775-2828BDD44E61}"/>
              </a:ext>
            </a:extLst>
          </p:cNvPr>
          <p:cNvSpPr txBox="1"/>
          <p:nvPr/>
        </p:nvSpPr>
        <p:spPr>
          <a:xfrm>
            <a:off x="1065659" y="5347585"/>
            <a:ext cx="2415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Dashboard-Kennzahlen</a:t>
            </a: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8763EB01-EE76-1E2D-40CB-828B142D1300}"/>
              </a:ext>
            </a:extLst>
          </p:cNvPr>
          <p:cNvSpPr txBox="1"/>
          <p:nvPr/>
        </p:nvSpPr>
        <p:spPr>
          <a:xfrm>
            <a:off x="1065659" y="6019265"/>
            <a:ext cx="2415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Quartalskennzahlen</a:t>
            </a:r>
          </a:p>
        </p:txBody>
      </p: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3DB68FC4-470F-171D-0B5E-44D044EF7738}"/>
              </a:ext>
            </a:extLst>
          </p:cNvPr>
          <p:cNvCxnSpPr>
            <a:cxnSpLocks/>
            <a:stCxn id="126" idx="2"/>
            <a:endCxn id="6" idx="0"/>
          </p:cNvCxnSpPr>
          <p:nvPr/>
        </p:nvCxnSpPr>
        <p:spPr>
          <a:xfrm>
            <a:off x="9406126" y="1544543"/>
            <a:ext cx="12187" cy="1401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>
            <a:extLst>
              <a:ext uri="{FF2B5EF4-FFF2-40B4-BE49-F238E27FC236}">
                <a16:creationId xmlns:a16="http://schemas.microsoft.com/office/drawing/2014/main" id="{79F21AF5-E28A-1927-9433-E99C6E710B67}"/>
              </a:ext>
            </a:extLst>
          </p:cNvPr>
          <p:cNvCxnSpPr>
            <a:stCxn id="2" idx="0"/>
            <a:endCxn id="126" idx="1"/>
          </p:cNvCxnSpPr>
          <p:nvPr/>
        </p:nvCxnSpPr>
        <p:spPr>
          <a:xfrm flipV="1">
            <a:off x="5943599" y="1359877"/>
            <a:ext cx="2206750" cy="158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feld 158">
            <a:extLst>
              <a:ext uri="{FF2B5EF4-FFF2-40B4-BE49-F238E27FC236}">
                <a16:creationId xmlns:a16="http://schemas.microsoft.com/office/drawing/2014/main" id="{B065DBCA-B0B9-6076-A657-91233EA9B2A0}"/>
              </a:ext>
            </a:extLst>
          </p:cNvPr>
          <p:cNvSpPr txBox="1"/>
          <p:nvPr/>
        </p:nvSpPr>
        <p:spPr>
          <a:xfrm>
            <a:off x="9450729" y="1524897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11FC0883-3056-E287-0121-025C12E190E0}"/>
              </a:ext>
            </a:extLst>
          </p:cNvPr>
          <p:cNvSpPr txBox="1"/>
          <p:nvPr/>
        </p:nvSpPr>
        <p:spPr>
          <a:xfrm>
            <a:off x="9447250" y="2593269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AD438152-0AF4-8D2D-2EDF-4C1577716F47}"/>
              </a:ext>
            </a:extLst>
          </p:cNvPr>
          <p:cNvSpPr txBox="1"/>
          <p:nvPr/>
        </p:nvSpPr>
        <p:spPr>
          <a:xfrm>
            <a:off x="7768786" y="1189763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CE2D0987-8240-8042-8609-0D6CBA949240}"/>
              </a:ext>
            </a:extLst>
          </p:cNvPr>
          <p:cNvSpPr txBox="1"/>
          <p:nvPr/>
        </p:nvSpPr>
        <p:spPr>
          <a:xfrm>
            <a:off x="6054855" y="2392207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2BCC6DCA-0505-68A3-FDB1-481AD7920C52}"/>
              </a:ext>
            </a:extLst>
          </p:cNvPr>
          <p:cNvSpPr txBox="1"/>
          <p:nvPr/>
        </p:nvSpPr>
        <p:spPr>
          <a:xfrm>
            <a:off x="4836414" y="3147267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4F09B76B-76A3-0C72-E4F3-5AB3C02E3C52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9418313" y="5889375"/>
            <a:ext cx="0" cy="54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feld 170">
            <a:extLst>
              <a:ext uri="{FF2B5EF4-FFF2-40B4-BE49-F238E27FC236}">
                <a16:creationId xmlns:a16="http://schemas.microsoft.com/office/drawing/2014/main" id="{059C5653-CD76-4B13-7624-7D1F6F9DEC6E}"/>
              </a:ext>
            </a:extLst>
          </p:cNvPr>
          <p:cNvSpPr txBox="1"/>
          <p:nvPr/>
        </p:nvSpPr>
        <p:spPr>
          <a:xfrm>
            <a:off x="9104375" y="5819632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</a:t>
            </a:r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B114B71F-7DBF-0B09-5610-30D39796C780}"/>
              </a:ext>
            </a:extLst>
          </p:cNvPr>
          <p:cNvSpPr txBox="1"/>
          <p:nvPr/>
        </p:nvSpPr>
        <p:spPr>
          <a:xfrm>
            <a:off x="9116561" y="6100634"/>
            <a:ext cx="3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312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Breitbild</PresentationFormat>
  <Paragraphs>41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Lux</dc:creator>
  <cp:lastModifiedBy>Y Lux</cp:lastModifiedBy>
  <cp:revision>3</cp:revision>
  <dcterms:created xsi:type="dcterms:W3CDTF">2025-10-16T11:49:14Z</dcterms:created>
  <dcterms:modified xsi:type="dcterms:W3CDTF">2025-10-16T12:26:13Z</dcterms:modified>
</cp:coreProperties>
</file>