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7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81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51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65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41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85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8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9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8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53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27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89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7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0D38A3D-F6F9-C5AD-6583-84E15018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VISUALIZATIONS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pic>
        <p:nvPicPr>
          <p:cNvPr id="4" name="Content Placeholder 3" descr="Пустая книга открыта с серым фоном">
            <a:extLst>
              <a:ext uri="{FF2B5EF4-FFF2-40B4-BE49-F238E27FC236}">
                <a16:creationId xmlns:a16="http://schemas.microsoft.com/office/drawing/2014/main" id="{04797212-AB04-8D40-0C4C-8C2E278B9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3747"/>
            <a:ext cx="5850384" cy="389050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503E2-19E6-3015-1CF2-6F2597CB2997}"/>
              </a:ext>
            </a:extLst>
          </p:cNvPr>
          <p:cNvSpPr txBox="1"/>
          <p:nvPr/>
        </p:nvSpPr>
        <p:spPr>
          <a:xfrm>
            <a:off x="6417732" y="442147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Maxim Stepanyants &amp; </a:t>
            </a:r>
          </a:p>
          <a:p>
            <a:r>
              <a:rPr lang="en-US" sz="3200" dirty="0">
                <a:latin typeface="+mj-lt"/>
                <a:ea typeface="+mj-ea"/>
                <a:cs typeface="+mj-cs"/>
              </a:rPr>
              <a:t>Arsenii Anisimov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5975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E1D79-5B5F-057A-A529-73F3147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NYT BESTSELLERS DATASET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0A2CAF-3DB4-995B-71FA-E03BA113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4" y="1601788"/>
            <a:ext cx="11345212" cy="26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C32FA-CFD8-6789-879D-7234453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OUR CLAIM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079D3-EDAF-3985-3142-66A782BD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It seems more likely that an author should reach rank #1 if they have </a:t>
            </a:r>
            <a:r>
              <a:rPr lang="en-US" sz="4000" i="1" dirty="0"/>
              <a:t>multiple</a:t>
            </a:r>
            <a:r>
              <a:rPr lang="en-US" sz="4000" dirty="0"/>
              <a:t> bestselling works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734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0416D4-E52D-BC28-F78A-F85B76C3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1173610"/>
            <a:ext cx="8194040" cy="525259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F46B95-DCE0-5BE5-457B-B1F69C40D0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Plot #1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1323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CFAB47-799D-7635-95AD-B2AF6D86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035"/>
            <a:ext cx="12192000" cy="5346964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49C12E6C-F8F4-875B-A4AC-F36C3D993C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Plot #2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3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F46B95-DCE0-5BE5-457B-B1F69C40D0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Plot #3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495F0-3214-AC9D-E7CB-F9708EBBD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7"/>
          <a:stretch/>
        </p:blipFill>
        <p:spPr>
          <a:xfrm>
            <a:off x="3811219" y="1833542"/>
            <a:ext cx="4569562" cy="50244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9FE335-CB46-7E9B-9A2B-D051FD7E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09152" y="-1272603"/>
            <a:ext cx="573695" cy="62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C32FA-CFD8-6789-879D-7234453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079D3-EDAF-3985-3142-66A782BD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We have attempted to prove that an author reaches rank #1 quite often, provided that they have multiple works on the bestsellers list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9466562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ShapesVTI</vt:lpstr>
      <vt:lpstr>PYTHON VISUALIZATIONS PROJECT</vt:lpstr>
      <vt:lpstr>NYT BESTSELLERS DATASET</vt:lpstr>
      <vt:lpstr>OUR CLAIM</vt:lpstr>
      <vt:lpstr>Презентация PowerPoint</vt:lpstr>
      <vt:lpstr>Презентация PowerPoint</vt:lpstr>
      <vt:lpstr>Презентация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VISUALIZATIONS PROJECT</dc:title>
  <dc:creator>Степанянц Максим Гургенович</dc:creator>
  <cp:lastModifiedBy>Степанянц Максим Гургенович</cp:lastModifiedBy>
  <cp:revision>3</cp:revision>
  <dcterms:created xsi:type="dcterms:W3CDTF">2022-06-19T07:03:11Z</dcterms:created>
  <dcterms:modified xsi:type="dcterms:W3CDTF">2022-06-19T07:26:22Z</dcterms:modified>
</cp:coreProperties>
</file>