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02226-9A90-4279-A2DF-27CBE46BA482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99AED-E567-49DD-92F2-06126B89B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98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CC3-B15C-432C-B084-082E00C06EAC}" type="datetime1">
              <a:rPr lang="en-GB" smtClean="0"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5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628D-921D-41D1-83EF-EDFBDE47DB92}" type="datetime1">
              <a:rPr lang="en-GB" smtClean="0"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16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7FE0-3FDE-4413-AEA5-DD5909324D14}" type="datetime1">
              <a:rPr lang="en-GB" smtClean="0"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8AE-4FD0-460C-B43E-6DA467D95497}" type="datetime1">
              <a:rPr lang="en-GB" smtClean="0"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8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D732-3826-4775-88B4-E9EF8F9EFA66}" type="datetime1">
              <a:rPr lang="en-GB" smtClean="0"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4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D81F-1372-42B0-9722-57BC6297ED5B}" type="datetime1">
              <a:rPr lang="en-GB" smtClean="0"/>
              <a:t>18/08/2017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AEE-AE86-459D-B7B6-50D3BD0C6A09}" type="datetime1">
              <a:rPr lang="en-GB" smtClean="0"/>
              <a:t>18/08/2017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96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8CB3-9BE9-424E-8380-F022C87CAE99}" type="datetime1">
              <a:rPr lang="en-GB" smtClean="0"/>
              <a:t>18/08/2017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0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189-3965-4D54-A0B3-76F1FFD4E984}" type="datetime1">
              <a:rPr lang="en-GB" smtClean="0"/>
              <a:t>18/08/2017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4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BB0A-12CE-4700-BC69-22055CE00A88}" type="datetime1">
              <a:rPr lang="en-GB" smtClean="0"/>
              <a:t>18/08/2017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1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69F-EA1E-44FD-AD7D-C55842ABAD60}" type="datetime1">
              <a:rPr lang="en-GB" smtClean="0"/>
              <a:t>18/08/2017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8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3BB6-45E4-4276-93E5-B427BFCB7BE7}" type="datetime1">
              <a:rPr lang="en-GB" smtClean="0"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58AE4-997D-416E-8841-480ABEEF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Robie\Documents\Programming Learning\Python\ProbArgumentationAggregationApproaches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Robie\Documents\Programming Learning\Python\ProbArgumentationAggregationApproaches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" y="1324817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Robie\Documents\Programming Learning\Python\ProbArgumentationAggregationApproaches\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" y="2667374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Robie\Documents\Programming Learning\Python\ProbArgumentationAggregationApproaches\Fi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4" y="4028763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Robie\Documents\Programming Learning\Python\ProbArgumentationAggregationApproaches\Fig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6" y="5414514"/>
            <a:ext cx="1828800" cy="12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Robie\Documents\Programming Learning\Python\ProbArgumentationAggregationApproaches\Fig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435957"/>
            <a:ext cx="1828800" cy="12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58172"/>
              </p:ext>
            </p:extLst>
          </p:nvPr>
        </p:nvGraphicFramePr>
        <p:xfrm>
          <a:off x="2971800" y="119963"/>
          <a:ext cx="2057400" cy="122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09600"/>
                <a:gridCol w="685800"/>
              </a:tblGrid>
              <a:tr h="3228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Agent </a:t>
                      </a:r>
                      <a:r>
                        <a:rPr lang="en-GB" sz="1000" dirty="0" err="1" smtClean="0"/>
                        <a:t>Args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Polarity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Quantity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A,B,C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38134"/>
              </p:ext>
            </p:extLst>
          </p:nvPr>
        </p:nvGraphicFramePr>
        <p:xfrm>
          <a:off x="2743200" y="1651272"/>
          <a:ext cx="5410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62000"/>
                <a:gridCol w="1028700"/>
                <a:gridCol w="901700"/>
                <a:gridCol w="901700"/>
                <a:gridCol w="901700"/>
              </a:tblGrid>
              <a:tr h="224898">
                <a:tc gridSpan="6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Known</a:t>
                      </a:r>
                      <a:r>
                        <a:rPr lang="en-GB" sz="1100" baseline="0" dirty="0" smtClean="0"/>
                        <a:t> Agent – [C]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042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 smtClean="0">
                          <a:effectLst/>
                        </a:rPr>
                        <a:t>Apprch1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Apprch5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Pos</a:t>
                      </a:r>
                      <a:r>
                        <a:rPr lang="en-GB" sz="1050" b="1" baseline="0" dirty="0" smtClean="0">
                          <a:effectLst/>
                        </a:rPr>
                        <a:t> 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0.834848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0.416667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0.707071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0.916667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Neg</a:t>
                      </a:r>
                      <a:r>
                        <a:rPr lang="en-GB" sz="1050" b="1" baseline="0" dirty="0" smtClean="0">
                          <a:effectLst/>
                        </a:rPr>
                        <a:t> </a:t>
                      </a:r>
                      <a:r>
                        <a:rPr lang="en-GB" sz="1050" b="1" dirty="0" smtClean="0">
                          <a:effectLst/>
                        </a:rPr>
                        <a:t>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Ntl</a:t>
                      </a:r>
                      <a:r>
                        <a:rPr lang="en-GB" sz="1050" b="1" dirty="0" smtClean="0">
                          <a:effectLst/>
                        </a:rPr>
                        <a:t> </a:t>
                      </a:r>
                      <a:r>
                        <a:rPr lang="en-GB" sz="1050" b="1" dirty="0" err="1" smtClean="0">
                          <a:effectLst/>
                        </a:rPr>
                        <a:t>lChance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nothingChance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0.015152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0.015152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0.020833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0562"/>
              </p:ext>
            </p:extLst>
          </p:nvPr>
        </p:nvGraphicFramePr>
        <p:xfrm>
          <a:off x="2743200" y="3505200"/>
          <a:ext cx="5410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62000"/>
                <a:gridCol w="1028700"/>
                <a:gridCol w="901700"/>
                <a:gridCol w="901700"/>
                <a:gridCol w="901700"/>
              </a:tblGrid>
              <a:tr h="224898">
                <a:tc gridSpan="6">
                  <a:txBody>
                    <a:bodyPr/>
                    <a:lstStyle/>
                    <a:p>
                      <a:pPr algn="ctr"/>
                      <a:r>
                        <a:rPr lang="en-GB" sz="1100" baseline="0" dirty="0" smtClean="0"/>
                        <a:t>High Agent – [A,B,C,D(+)]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042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 smtClean="0">
                          <a:effectLst/>
                        </a:rPr>
                        <a:t>Apprch1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Apprch5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Pos</a:t>
                      </a:r>
                      <a:r>
                        <a:rPr lang="en-GB" sz="1050" b="1" baseline="0" dirty="0" smtClean="0">
                          <a:effectLst/>
                        </a:rPr>
                        <a:t> 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 smtClean="0">
                          <a:effectLst/>
                        </a:rPr>
                        <a:t>0.5</a:t>
                      </a:r>
                      <a:endParaRPr lang="en-GB" sz="105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0.834848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0.416667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0.707071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0.916667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Neg</a:t>
                      </a:r>
                      <a:r>
                        <a:rPr lang="en-GB" sz="1050" b="1" baseline="0" dirty="0" smtClean="0">
                          <a:effectLst/>
                        </a:rPr>
                        <a:t> </a:t>
                      </a:r>
                      <a:r>
                        <a:rPr lang="en-GB" sz="1050" b="1" dirty="0" smtClean="0">
                          <a:effectLst/>
                        </a:rPr>
                        <a:t>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Ntl</a:t>
                      </a:r>
                      <a:r>
                        <a:rPr lang="en-GB" sz="1050" b="1" dirty="0" smtClean="0">
                          <a:effectLst/>
                        </a:rPr>
                        <a:t> </a:t>
                      </a:r>
                      <a:r>
                        <a:rPr lang="en-GB" sz="1050" b="1" dirty="0" err="1" smtClean="0">
                          <a:effectLst/>
                        </a:rPr>
                        <a:t>lChance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nothingChance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0.015152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0.015152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0.020833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4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e\Documents\Programming Learning\Python\ProbArgumentationAggregationApproaches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6453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Robie\Documents\Programming Learning\Python\ProbArgumentationAggregationApproaches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829"/>
            <a:ext cx="1828800" cy="12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Robie\Documents\Programming Learning\Python\ProbArgumentationAggregationApproaches\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95206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Robie\Documents\Programming Learning\Python\ProbArgumentationAggregationApproaches\Fi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13" y="3848344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Robie\Documents\Programming Learning\Python\ProbArgumentationAggregationApproaches\Fig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48306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Robie\Documents\Programming Learning\Python\ProbArgumentationAggregationApproaches\Fig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74" y="5248305"/>
            <a:ext cx="1828800" cy="12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21629"/>
              </p:ext>
            </p:extLst>
          </p:nvPr>
        </p:nvGraphicFramePr>
        <p:xfrm>
          <a:off x="2971800" y="119963"/>
          <a:ext cx="2057400" cy="122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09600"/>
                <a:gridCol w="685800"/>
              </a:tblGrid>
              <a:tr h="3228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Agent </a:t>
                      </a:r>
                      <a:r>
                        <a:rPr lang="en-GB" sz="1000" dirty="0" err="1" smtClean="0"/>
                        <a:t>Args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Polarity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Quantity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A,B,C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56033"/>
              </p:ext>
            </p:extLst>
          </p:nvPr>
        </p:nvGraphicFramePr>
        <p:xfrm>
          <a:off x="2743200" y="1651272"/>
          <a:ext cx="5410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62000"/>
                <a:gridCol w="1028700"/>
                <a:gridCol w="901700"/>
                <a:gridCol w="901700"/>
                <a:gridCol w="901700"/>
              </a:tblGrid>
              <a:tr h="224898">
                <a:tc gridSpan="6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Known</a:t>
                      </a:r>
                      <a:r>
                        <a:rPr lang="en-GB" sz="1100" baseline="0" dirty="0" smtClean="0"/>
                        <a:t> Agent – [C]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042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 smtClean="0">
                          <a:effectLst/>
                        </a:rPr>
                        <a:t>Apprch1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Apprch5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Pos</a:t>
                      </a:r>
                      <a:r>
                        <a:rPr lang="en-GB" sz="1050" b="1" baseline="0" dirty="0" smtClean="0">
                          <a:effectLst/>
                        </a:rPr>
                        <a:t> 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dirty="0">
                          <a:effectLst/>
                        </a:rPr>
                        <a:t>0.166667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0.637879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0.138889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0.565657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dirty="0">
                          <a:effectLst/>
                        </a:rPr>
                        <a:t>0.7500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Neg</a:t>
                      </a:r>
                      <a:r>
                        <a:rPr lang="en-GB" sz="1050" b="1" baseline="0" dirty="0" smtClean="0">
                          <a:effectLst/>
                        </a:rPr>
                        <a:t> </a:t>
                      </a:r>
                      <a:r>
                        <a:rPr lang="en-GB" sz="1050" b="1" dirty="0" smtClean="0">
                          <a:effectLst/>
                        </a:rPr>
                        <a:t>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Ntl</a:t>
                      </a:r>
                      <a:r>
                        <a:rPr lang="en-GB" sz="1050" b="1" dirty="0" smtClean="0">
                          <a:effectLst/>
                        </a:rPr>
                        <a:t> </a:t>
                      </a:r>
                      <a:r>
                        <a:rPr lang="en-GB" sz="1050" b="1" dirty="0" err="1" smtClean="0">
                          <a:effectLst/>
                        </a:rPr>
                        <a:t>lChance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nothingChance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0.045455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0.045455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dirty="0">
                          <a:effectLst/>
                        </a:rPr>
                        <a:t>0.0625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48375"/>
              </p:ext>
            </p:extLst>
          </p:nvPr>
        </p:nvGraphicFramePr>
        <p:xfrm>
          <a:off x="2743200" y="3505200"/>
          <a:ext cx="5410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62000"/>
                <a:gridCol w="1028700"/>
                <a:gridCol w="901700"/>
                <a:gridCol w="901700"/>
                <a:gridCol w="901700"/>
              </a:tblGrid>
              <a:tr h="224898">
                <a:tc gridSpan="6">
                  <a:txBody>
                    <a:bodyPr/>
                    <a:lstStyle/>
                    <a:p>
                      <a:pPr algn="ctr"/>
                      <a:r>
                        <a:rPr lang="en-GB" sz="1100" baseline="0" dirty="0" smtClean="0"/>
                        <a:t>High Agent – [A,B,C,D(+)]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042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 smtClean="0">
                          <a:effectLst/>
                        </a:rPr>
                        <a:t>Apprch1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Apprch5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Pos</a:t>
                      </a:r>
                      <a:r>
                        <a:rPr lang="en-GB" sz="1050" b="1" baseline="0" dirty="0" smtClean="0">
                          <a:effectLst/>
                        </a:rPr>
                        <a:t> 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1.0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0.382559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1.0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0.388287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dirty="0">
                          <a:effectLst/>
                        </a:rPr>
                        <a:t>0.355190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Neg</a:t>
                      </a:r>
                      <a:r>
                        <a:rPr lang="en-GB" sz="1050" b="1" baseline="0" dirty="0" smtClean="0">
                          <a:effectLst/>
                        </a:rPr>
                        <a:t> </a:t>
                      </a:r>
                      <a:r>
                        <a:rPr lang="en-GB" sz="1050" b="1" dirty="0" smtClean="0">
                          <a:effectLst/>
                        </a:rPr>
                        <a:t>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Ntl</a:t>
                      </a:r>
                      <a:r>
                        <a:rPr lang="en-GB" sz="1050" b="1" dirty="0" smtClean="0">
                          <a:effectLst/>
                        </a:rPr>
                        <a:t> </a:t>
                      </a:r>
                      <a:r>
                        <a:rPr lang="en-GB" sz="1050" b="1" dirty="0" err="1" smtClean="0">
                          <a:effectLst/>
                        </a:rPr>
                        <a:t>lChance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nothingChance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0.015152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0.015152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0.020833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5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obie\Documents\Programming Learning\Python\ProbArgumentationAggregationApproaches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5" y="1453996"/>
            <a:ext cx="274280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obie\Documents\Programming Learning\Python\ProbArgumentationAggregationApproaches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89" y="1524000"/>
            <a:ext cx="2637812" cy="175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obie\Documents\Programming Learning\Python\ProbArgumentationAggregationApproaches\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1070434"/>
            <a:ext cx="3065463" cy="204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Robie\Documents\Programming Learning\Python\ProbArgumentationAggregationApproaches\Fi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362586"/>
            <a:ext cx="299994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Robie\Documents\Programming Learning\Python\ProbArgumentationAggregationApproaches\Fig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741" y="3395376"/>
            <a:ext cx="2374900" cy="15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Robie\Documents\Programming Learning\Python\ProbArgumentationAggregationApproaches\Fig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98" y="3550074"/>
            <a:ext cx="3132639" cy="208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21766"/>
              </p:ext>
            </p:extLst>
          </p:nvPr>
        </p:nvGraphicFramePr>
        <p:xfrm>
          <a:off x="2971800" y="119963"/>
          <a:ext cx="2057400" cy="122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09600"/>
                <a:gridCol w="685800"/>
              </a:tblGrid>
              <a:tr h="3228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Agent </a:t>
                      </a:r>
                      <a:r>
                        <a:rPr lang="en-GB" sz="1000" dirty="0" err="1" smtClean="0"/>
                        <a:t>Args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Polarity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Quantity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A,B,C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75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e\Documents\Programming Learning\Python\ProbArgumentationAggregationApproaches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5" y="1630402"/>
            <a:ext cx="2815116" cy="1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Robie\Documents\Programming Learning\Python\ProbArgumentationAggregationApproaches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97" y="1606608"/>
            <a:ext cx="2850804" cy="19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obie\Documents\Programming Learning\Python\ProbArgumentationAggregationApproaches\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06608"/>
            <a:ext cx="2776539" cy="18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Robie\Documents\Programming Learning\Python\ProbArgumentationAggregationApproaches\Fi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724604"/>
            <a:ext cx="2798468" cy="186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Robie\Documents\Programming Learning\Python\ProbArgumentationAggregationApproaches\Fig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842" y="3925836"/>
            <a:ext cx="2340508" cy="15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Robie\Documents\Programming Learning\Python\ProbArgumentationAggregationApproaches\Fig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32" y="3440235"/>
            <a:ext cx="2954523" cy="19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8412"/>
              </p:ext>
            </p:extLst>
          </p:nvPr>
        </p:nvGraphicFramePr>
        <p:xfrm>
          <a:off x="2971800" y="119963"/>
          <a:ext cx="2057400" cy="122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09600"/>
                <a:gridCol w="685800"/>
              </a:tblGrid>
              <a:tr h="3228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Agent </a:t>
                      </a:r>
                      <a:r>
                        <a:rPr lang="en-GB" sz="1000" dirty="0" err="1" smtClean="0"/>
                        <a:t>Args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Polarity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Quantity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A,B,C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75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obie\Documents\Programming Learning\Python\ProbArgumentationAggregationApproaches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" y="76200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obie\Documents\Programming Learning\Python\ProbArgumentationAggregationApproaches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" y="1295576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Robie\Documents\Programming Learning\Python\ProbArgumentationAggregationApproaches\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" y="2514952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Robie\Documents\Programming Learning\Python\ProbArgumentationAggregationApproaches\Fi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" y="3734328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Robie\Documents\Programming Learning\Python\ProbArgumentationAggregationApproaches\Fig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" y="4956579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Robie\Documents\Programming Learning\Python\ProbArgumentationAggregationApproaches\Fig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56579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7408"/>
              </p:ext>
            </p:extLst>
          </p:nvPr>
        </p:nvGraphicFramePr>
        <p:xfrm>
          <a:off x="3048000" y="1143000"/>
          <a:ext cx="2057400" cy="122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09600"/>
                <a:gridCol w="685800"/>
              </a:tblGrid>
              <a:tr h="3228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Agent </a:t>
                      </a:r>
                      <a:r>
                        <a:rPr lang="en-GB" sz="1000" dirty="0" err="1" smtClean="0"/>
                        <a:t>Args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Polarity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Quantity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A,B,C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75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obie\Documents\Programming Learning\Python\ProbArgumentationAggregationApproaches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" y="76200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obie\Documents\Programming Learning\Python\ProbArgumentationAggregationApproaches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" y="1295576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Robie\Documents\Programming Learning\Python\ProbArgumentationAggregationApproaches\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" y="2514952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Robie\Documents\Programming Learning\Python\ProbArgumentationAggregationApproaches\Fi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" y="3734328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Robie\Documents\Programming Learning\Python\ProbArgumentationAggregationApproaches\Fig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" y="4956579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Robie\Documents\Programming Learning\Python\ProbArgumentationAggregationApproaches\Fig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56579"/>
            <a:ext cx="1828800" cy="12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01344"/>
              </p:ext>
            </p:extLst>
          </p:nvPr>
        </p:nvGraphicFramePr>
        <p:xfrm>
          <a:off x="3048000" y="1143000"/>
          <a:ext cx="2057400" cy="122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09600"/>
                <a:gridCol w="685800"/>
              </a:tblGrid>
              <a:tr h="3228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Agent </a:t>
                      </a:r>
                      <a:r>
                        <a:rPr lang="en-GB" sz="1000" dirty="0" err="1" smtClean="0"/>
                        <a:t>Args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Polarity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Quantity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A,B,C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69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186" y="457200"/>
            <a:ext cx="390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High, Low, Zero</a:t>
            </a:r>
            <a:endParaRPr lang="en-GB" dirty="0"/>
          </a:p>
        </p:txBody>
      </p:sp>
      <p:pic>
        <p:nvPicPr>
          <p:cNvPr id="6146" name="Picture 2" descr="C:\Users\Robie\Documents\Programming Learning\Python\ProbArgumentationAggregationApproaches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71601"/>
            <a:ext cx="2708695" cy="180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Robie\Documents\Programming Learning\Python\ProbArgumentationAggregationApproaches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81665"/>
            <a:ext cx="2743200" cy="182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Robie\Documents\Programming Learning\Python\ProbArgumentationAggregationApproaches\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05" y="1391728"/>
            <a:ext cx="305708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Robie\Documents\Programming Learning\Python\ProbArgumentationAggregationApproaches\Fi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484564"/>
            <a:ext cx="2647951" cy="17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Robie\Documents\Programming Learning\Python\ProbArgumentationAggregationApproaches\Fig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3432954"/>
            <a:ext cx="2842735" cy="18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Robie\Documents\Programming Learning\Python\ProbArgumentationAggregationApproaches\Fig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35" y="3496064"/>
            <a:ext cx="2870787" cy="19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65550"/>
              </p:ext>
            </p:extLst>
          </p:nvPr>
        </p:nvGraphicFramePr>
        <p:xfrm>
          <a:off x="5410201" y="304800"/>
          <a:ext cx="2057400" cy="122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09600"/>
                <a:gridCol w="685800"/>
              </a:tblGrid>
              <a:tr h="3228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Agent </a:t>
                      </a:r>
                      <a:r>
                        <a:rPr lang="en-GB" sz="1000" dirty="0" err="1" smtClean="0"/>
                        <a:t>Args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Polarity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Quantity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A,B,C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75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obie\Documents\Programming Learning\Python\ProbArgumentationAggregationApproaches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" y="72904"/>
            <a:ext cx="2290611" cy="152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obie\Documents\Programming Learning\Python\ProbArgumentationAggregationApproaches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533"/>
            <a:ext cx="2404895" cy="16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Robie\Documents\Programming Learning\Python\ProbArgumentationAggregationApproaches\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" y="3117970"/>
            <a:ext cx="2523579" cy="16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Robie\Documents\Programming Learning\Python\ProbArgumentationAggregationApproaches\Fi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" y="4953000"/>
            <a:ext cx="2442765" cy="16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Robie\Documents\Programming Learning\Python\ProbArgumentationAggregationApproaches\Fig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95" y="4914090"/>
            <a:ext cx="2559475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Robie\Documents\Programming Learning\Python\ProbArgumentationAggregationApproaches\Fig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370" y="4953000"/>
            <a:ext cx="2504536" cy="16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65631"/>
              </p:ext>
            </p:extLst>
          </p:nvPr>
        </p:nvGraphicFramePr>
        <p:xfrm>
          <a:off x="4159238" y="909322"/>
          <a:ext cx="2057400" cy="122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09600"/>
                <a:gridCol w="685800"/>
              </a:tblGrid>
              <a:tr h="3228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Agent </a:t>
                      </a:r>
                      <a:r>
                        <a:rPr lang="en-GB" sz="1000" dirty="0" err="1" smtClean="0"/>
                        <a:t>Args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Polarity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Quantity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A,B,C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10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  <a:tr h="30119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54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Robie\Documents\Programming Learning\Python\ProbArgumentationAggregationApproaches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82853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Robie\Documents\Programming Learning\Python\ProbArgumentationAggregationApproaches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" y="1295400"/>
            <a:ext cx="1949550" cy="12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Robie\Documents\Programming Learning\Python\ProbArgumentationAggregationApproaches\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6" y="2650341"/>
            <a:ext cx="1792981" cy="119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Robie\Documents\Programming Learning\Python\ProbArgumentationAggregationApproaches\Fi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" y="3893334"/>
            <a:ext cx="2022765" cy="134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Robie\Documents\Programming Learning\Python\ProbArgumentationAggregationApproaches\Fig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3" y="5410200"/>
            <a:ext cx="1897374" cy="126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Robie\Documents\Programming Learning\Python\ProbArgumentationAggregationApproaches\Fig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49" y="5306142"/>
            <a:ext cx="2053440" cy="13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79032"/>
              </p:ext>
            </p:extLst>
          </p:nvPr>
        </p:nvGraphicFramePr>
        <p:xfrm>
          <a:off x="4441825" y="211717"/>
          <a:ext cx="180657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02"/>
                <a:gridCol w="535281"/>
                <a:gridCol w="602192"/>
              </a:tblGrid>
              <a:tr h="23164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Agent </a:t>
                      </a:r>
                      <a:r>
                        <a:rPr lang="en-GB" sz="1000" dirty="0" err="1" smtClean="0"/>
                        <a:t>Args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Polarity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Quantity</a:t>
                      </a:r>
                      <a:endParaRPr lang="en-GB" sz="1000" dirty="0"/>
                    </a:p>
                  </a:txBody>
                  <a:tcPr/>
                </a:tc>
              </a:tr>
              <a:tr h="2161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A,B,C,D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  <a:tr h="2161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A,B,C,D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</a:tr>
              <a:tr h="2161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A,B,C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</a:tr>
              <a:tr h="2161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A,B,C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</a:tr>
              <a:tr h="2161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A,B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+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61083"/>
              </p:ext>
            </p:extLst>
          </p:nvPr>
        </p:nvGraphicFramePr>
        <p:xfrm>
          <a:off x="3200400" y="2209800"/>
          <a:ext cx="5410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62000"/>
                <a:gridCol w="1028700"/>
                <a:gridCol w="901700"/>
                <a:gridCol w="901700"/>
                <a:gridCol w="901700"/>
              </a:tblGrid>
              <a:tr h="224898">
                <a:tc gridSpan="6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Known</a:t>
                      </a:r>
                      <a:r>
                        <a:rPr lang="en-GB" sz="1100" baseline="0" dirty="0" smtClean="0"/>
                        <a:t> Agent – [C]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042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 smtClean="0">
                          <a:effectLst/>
                        </a:rPr>
                        <a:t>Apprch1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50" b="1" dirty="0">
                          <a:effectLst/>
                        </a:rPr>
                        <a:t>Apprch5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Pos</a:t>
                      </a:r>
                      <a:r>
                        <a:rPr lang="en-GB" sz="1050" b="1" baseline="0" dirty="0" smtClean="0">
                          <a:effectLst/>
                        </a:rPr>
                        <a:t> 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0.482042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0.446078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0.449039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dirty="0">
                          <a:effectLst/>
                        </a:rPr>
                        <a:t>0.415896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Neg</a:t>
                      </a:r>
                      <a:r>
                        <a:rPr lang="en-GB" sz="1050" b="1" baseline="0" dirty="0" smtClean="0">
                          <a:effectLst/>
                        </a:rPr>
                        <a:t> </a:t>
                      </a:r>
                      <a:r>
                        <a:rPr lang="en-GB" sz="1050" b="1" dirty="0" smtClean="0">
                          <a:effectLst/>
                        </a:rPr>
                        <a:t>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dirty="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Ntl</a:t>
                      </a:r>
                      <a:r>
                        <a:rPr lang="en-GB" sz="1050" b="1" dirty="0" smtClean="0">
                          <a:effectLst/>
                        </a:rPr>
                        <a:t> </a:t>
                      </a:r>
                      <a:r>
                        <a:rPr lang="en-GB" sz="1050" b="1" dirty="0" err="1" smtClean="0">
                          <a:effectLst/>
                        </a:rPr>
                        <a:t>lChance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</a:tr>
              <a:tr h="235939">
                <a:tc>
                  <a:txBody>
                    <a:bodyPr/>
                    <a:lstStyle/>
                    <a:p>
                      <a:pPr algn="l" fontAlgn="t"/>
                      <a:r>
                        <a:rPr lang="en-GB" sz="1050" b="1" dirty="0" err="1" smtClean="0">
                          <a:effectLst/>
                        </a:rPr>
                        <a:t>nothingChance</a:t>
                      </a:r>
                      <a:endParaRPr lang="en-GB" sz="1050" b="1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0.022879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>
                          <a:effectLst/>
                        </a:rPr>
                        <a:t>0.022232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dirty="0">
                          <a:effectLst/>
                        </a:rPr>
                        <a:t>0.025112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8AE4-997D-416E-8841-480ABEEFA5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1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327</Words>
  <Application>Microsoft Office PowerPoint</Application>
  <PresentationFormat>On-screen Show (4:3)</PresentationFormat>
  <Paragraphs>274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Robie</dc:creator>
  <cp:lastModifiedBy>Robie</cp:lastModifiedBy>
  <cp:revision>20</cp:revision>
  <dcterms:created xsi:type="dcterms:W3CDTF">2017-08-18T03:09:28Z</dcterms:created>
  <dcterms:modified xsi:type="dcterms:W3CDTF">2017-08-18T07:11:00Z</dcterms:modified>
</cp:coreProperties>
</file>