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62A7-C6DA-4635-BBA2-4C61451DAE19}" type="datetimeFigureOut">
              <a:rPr lang="pt-BR" smtClean="0"/>
              <a:t>17/03/2017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4509-FD5C-48BD-A64E-806B30738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27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62A7-C6DA-4635-BBA2-4C61451DAE19}" type="datetimeFigureOut">
              <a:rPr lang="pt-BR" smtClean="0"/>
              <a:t>17/03/2017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4509-FD5C-48BD-A64E-806B30738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90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62A7-C6DA-4635-BBA2-4C61451DAE19}" type="datetimeFigureOut">
              <a:rPr lang="pt-BR" smtClean="0"/>
              <a:t>17/03/2017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4509-FD5C-48BD-A64E-806B30738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63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62A7-C6DA-4635-BBA2-4C61451DAE19}" type="datetimeFigureOut">
              <a:rPr lang="pt-BR" smtClean="0"/>
              <a:t>17/03/2017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4509-FD5C-48BD-A64E-806B30738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60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62A7-C6DA-4635-BBA2-4C61451DAE19}" type="datetimeFigureOut">
              <a:rPr lang="pt-BR" smtClean="0"/>
              <a:t>17/03/2017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4509-FD5C-48BD-A64E-806B30738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75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62A7-C6DA-4635-BBA2-4C61451DAE19}" type="datetimeFigureOut">
              <a:rPr lang="pt-BR" smtClean="0"/>
              <a:t>17/03/2017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4509-FD5C-48BD-A64E-806B30738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29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62A7-C6DA-4635-BBA2-4C61451DAE19}" type="datetimeFigureOut">
              <a:rPr lang="pt-BR" smtClean="0"/>
              <a:t>17/03/2017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4509-FD5C-48BD-A64E-806B30738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60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62A7-C6DA-4635-BBA2-4C61451DAE19}" type="datetimeFigureOut">
              <a:rPr lang="pt-BR" smtClean="0"/>
              <a:t>17/03/2017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4509-FD5C-48BD-A64E-806B30738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16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62A7-C6DA-4635-BBA2-4C61451DAE19}" type="datetimeFigureOut">
              <a:rPr lang="pt-BR" smtClean="0"/>
              <a:t>17/03/2017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4509-FD5C-48BD-A64E-806B30738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18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62A7-C6DA-4635-BBA2-4C61451DAE19}" type="datetimeFigureOut">
              <a:rPr lang="pt-BR" smtClean="0"/>
              <a:t>17/03/2017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4509-FD5C-48BD-A64E-806B30738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28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62A7-C6DA-4635-BBA2-4C61451DAE19}" type="datetimeFigureOut">
              <a:rPr lang="pt-BR" smtClean="0"/>
              <a:t>17/03/2017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4509-FD5C-48BD-A64E-806B30738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33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62A7-C6DA-4635-BBA2-4C61451DAE19}" type="datetimeFigureOut">
              <a:rPr lang="pt-BR" smtClean="0"/>
              <a:t>17/03/2017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84509-FD5C-48BD-A64E-806B30738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51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/>
          <p:cNvSpPr/>
          <p:nvPr/>
        </p:nvSpPr>
        <p:spPr>
          <a:xfrm>
            <a:off x="4572001" y="407773"/>
            <a:ext cx="420129" cy="4201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Documento 8"/>
          <p:cNvSpPr/>
          <p:nvPr/>
        </p:nvSpPr>
        <p:spPr>
          <a:xfrm>
            <a:off x="6367848" y="5354526"/>
            <a:ext cx="1651688" cy="1106631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Notifica cliente por </a:t>
            </a:r>
            <a:r>
              <a:rPr lang="pt-BR" dirty="0" err="1">
                <a:solidFill>
                  <a:srgbClr val="FF0000"/>
                </a:solidFill>
              </a:rPr>
              <a:t>email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645243" y="1124465"/>
            <a:ext cx="2273643" cy="97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Empresa recebe dados 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657599" y="2406973"/>
            <a:ext cx="2273643" cy="97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Detran recebe documentação </a:t>
            </a:r>
          </a:p>
        </p:txBody>
      </p:sp>
      <p:sp>
        <p:nvSpPr>
          <p:cNvPr id="13" name="Fluxograma: Decisão 12"/>
          <p:cNvSpPr/>
          <p:nvPr/>
        </p:nvSpPr>
        <p:spPr>
          <a:xfrm>
            <a:off x="3774987" y="3689481"/>
            <a:ext cx="2038866" cy="136604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Verifica irregularidade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6367848" y="3884409"/>
            <a:ext cx="2273643" cy="97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Informa empresa e nega pedido de aluguel</a:t>
            </a:r>
          </a:p>
        </p:txBody>
      </p:sp>
      <p:sp>
        <p:nvSpPr>
          <p:cNvPr id="15" name="Fluxograma: Documento 14"/>
          <p:cNvSpPr/>
          <p:nvPr/>
        </p:nvSpPr>
        <p:spPr>
          <a:xfrm>
            <a:off x="9214020" y="3906865"/>
            <a:ext cx="1668164" cy="936985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Notifica cliente por </a:t>
            </a:r>
            <a:r>
              <a:rPr lang="pt-BR" dirty="0" err="1">
                <a:solidFill>
                  <a:srgbClr val="FF0000"/>
                </a:solidFill>
              </a:rPr>
              <a:t>email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645242" y="5419749"/>
            <a:ext cx="2273643" cy="97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Libera carro</a:t>
            </a:r>
          </a:p>
        </p:txBody>
      </p:sp>
      <p:sp>
        <p:nvSpPr>
          <p:cNvPr id="17" name="Elipse 16"/>
          <p:cNvSpPr/>
          <p:nvPr/>
        </p:nvSpPr>
        <p:spPr>
          <a:xfrm>
            <a:off x="9838037" y="5697776"/>
            <a:ext cx="420129" cy="4201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/>
          <p:cNvCxnSpPr>
            <a:stCxn id="7" idx="4"/>
            <a:endCxn id="11" idx="0"/>
          </p:cNvCxnSpPr>
          <p:nvPr/>
        </p:nvCxnSpPr>
        <p:spPr>
          <a:xfrm flipH="1">
            <a:off x="4782065" y="827902"/>
            <a:ext cx="1" cy="296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1" idx="2"/>
            <a:endCxn id="12" idx="0"/>
          </p:cNvCxnSpPr>
          <p:nvPr/>
        </p:nvCxnSpPr>
        <p:spPr>
          <a:xfrm>
            <a:off x="4782065" y="2100649"/>
            <a:ext cx="12356" cy="30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12" idx="2"/>
            <a:endCxn id="13" idx="0"/>
          </p:cNvCxnSpPr>
          <p:nvPr/>
        </p:nvCxnSpPr>
        <p:spPr>
          <a:xfrm flipH="1">
            <a:off x="4794420" y="3383157"/>
            <a:ext cx="1" cy="30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13" idx="3"/>
            <a:endCxn id="14" idx="1"/>
          </p:cNvCxnSpPr>
          <p:nvPr/>
        </p:nvCxnSpPr>
        <p:spPr>
          <a:xfrm>
            <a:off x="5813853" y="4372501"/>
            <a:ext cx="553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3" idx="2"/>
            <a:endCxn id="16" idx="0"/>
          </p:cNvCxnSpPr>
          <p:nvPr/>
        </p:nvCxnSpPr>
        <p:spPr>
          <a:xfrm flipH="1">
            <a:off x="4782064" y="5055521"/>
            <a:ext cx="12356" cy="36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16" idx="3"/>
            <a:endCxn id="9" idx="1"/>
          </p:cNvCxnSpPr>
          <p:nvPr/>
        </p:nvCxnSpPr>
        <p:spPr>
          <a:xfrm>
            <a:off x="5918885" y="5907841"/>
            <a:ext cx="4489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14" idx="3"/>
            <a:endCxn id="15" idx="1"/>
          </p:cNvCxnSpPr>
          <p:nvPr/>
        </p:nvCxnSpPr>
        <p:spPr>
          <a:xfrm>
            <a:off x="8641491" y="4372501"/>
            <a:ext cx="572529" cy="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9" idx="3"/>
            <a:endCxn id="17" idx="2"/>
          </p:cNvCxnSpPr>
          <p:nvPr/>
        </p:nvCxnSpPr>
        <p:spPr>
          <a:xfrm flipV="1">
            <a:off x="8019536" y="5907841"/>
            <a:ext cx="18185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15" idx="2"/>
            <a:endCxn id="17" idx="0"/>
          </p:cNvCxnSpPr>
          <p:nvPr/>
        </p:nvCxnSpPr>
        <p:spPr>
          <a:xfrm>
            <a:off x="10048102" y="4781905"/>
            <a:ext cx="0" cy="91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 flipH="1">
            <a:off x="5795319" y="3941194"/>
            <a:ext cx="54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3645243" y="4992513"/>
            <a:ext cx="296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há irregularidade</a:t>
            </a:r>
          </a:p>
        </p:txBody>
      </p:sp>
    </p:spTree>
    <p:extLst>
      <p:ext uri="{BB962C8B-B14F-4D97-AF65-F5344CB8AC3E}">
        <p14:creationId xmlns:p14="http://schemas.microsoft.com/office/powerpoint/2010/main" val="3093037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 Maciel Neto</dc:creator>
  <cp:lastModifiedBy>Roberto Maciel Neto</cp:lastModifiedBy>
  <cp:revision>5</cp:revision>
  <dcterms:created xsi:type="dcterms:W3CDTF">2017-03-17T13:19:41Z</dcterms:created>
  <dcterms:modified xsi:type="dcterms:W3CDTF">2017-03-18T02:35:57Z</dcterms:modified>
</cp:coreProperties>
</file>