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 id="2147483672" r:id="rId3"/>
  </p:sldMasterIdLst>
  <p:notesMasterIdLst>
    <p:notesMasterId r:id="rId21"/>
  </p:notesMasterIdLst>
  <p:sldIdLst>
    <p:sldId id="256" r:id="rId4"/>
    <p:sldId id="257" r:id="rId5"/>
    <p:sldId id="258" r:id="rId6"/>
    <p:sldId id="259" r:id="rId7"/>
    <p:sldId id="290" r:id="rId8"/>
    <p:sldId id="288" r:id="rId9"/>
    <p:sldId id="296" r:id="rId10"/>
    <p:sldId id="289" r:id="rId11"/>
    <p:sldId id="262" r:id="rId12"/>
    <p:sldId id="261" r:id="rId13"/>
    <p:sldId id="291" r:id="rId14"/>
    <p:sldId id="292" r:id="rId15"/>
    <p:sldId id="293" r:id="rId16"/>
    <p:sldId id="298" r:id="rId17"/>
    <p:sldId id="294" r:id="rId18"/>
    <p:sldId id="297" r:id="rId19"/>
    <p:sldId id="287"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jVfTtY2tP5brthME0L2sn9HMhC9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10" autoAdjust="0"/>
    <p:restoredTop sz="94660"/>
  </p:normalViewPr>
  <p:slideViewPr>
    <p:cSldViewPr snapToGrid="0">
      <p:cViewPr>
        <p:scale>
          <a:sx n="80" d="100"/>
          <a:sy n="80" d="100"/>
        </p:scale>
        <p:origin x="-990" y="3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42" Type="http://customschemas.google.com/relationships/presentationmetadata" Target="meta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slide" Target="slides/slide16.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2991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6" name="Google Shape;46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9"/>
        <p:cNvGrpSpPr/>
        <p:nvPr/>
      </p:nvGrpSpPr>
      <p:grpSpPr>
        <a:xfrm>
          <a:off x="0" y="0"/>
          <a:ext cx="0" cy="0"/>
          <a:chOff x="0" y="0"/>
          <a:chExt cx="0" cy="0"/>
        </a:xfrm>
      </p:grpSpPr>
      <p:sp>
        <p:nvSpPr>
          <p:cNvPr id="20" name="Google Shape;20;p34"/>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21" name="Google Shape;21;p34"/>
          <p:cNvSpPr txBox="1">
            <a:spLocks noGrp="1"/>
          </p:cNvSpPr>
          <p:nvPr>
            <p:ph type="ctrTitle"/>
          </p:nvPr>
        </p:nvSpPr>
        <p:spPr>
          <a:xfrm>
            <a:off x="685800" y="1752601"/>
            <a:ext cx="7772400" cy="1829761"/>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2"/>
              </a:buClr>
              <a:buSzPts val="4800"/>
              <a:buFont typeface="Lucida Sans"/>
              <a:buNone/>
              <a:defRPr sz="48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4"/>
          <p:cNvSpPr txBox="1">
            <a:spLocks noGrp="1"/>
          </p:cNvSpPr>
          <p:nvPr>
            <p:ph type="subTitle" idx="1"/>
          </p:nvPr>
        </p:nvSpPr>
        <p:spPr>
          <a:xfrm>
            <a:off x="685800" y="3611607"/>
            <a:ext cx="7772400" cy="1199704"/>
          </a:xfrm>
          <a:prstGeom prst="rect">
            <a:avLst/>
          </a:prstGeom>
          <a:noFill/>
          <a:ln>
            <a:noFill/>
          </a:ln>
        </p:spPr>
        <p:txBody>
          <a:bodyPr spcFirstLastPara="1" wrap="square" lIns="45700" tIns="45700" rIns="45700" bIns="45700" anchor="t" anchorCtr="0">
            <a:normAutofit/>
          </a:bodyPr>
          <a:lstStyle>
            <a:lvl1pPr marR="64008" lvl="0"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a:endParaRPr/>
          </a:p>
        </p:txBody>
      </p:sp>
      <p:grpSp>
        <p:nvGrpSpPr>
          <p:cNvPr id="23" name="Google Shape;23;p34"/>
          <p:cNvGrpSpPr/>
          <p:nvPr/>
        </p:nvGrpSpPr>
        <p:grpSpPr>
          <a:xfrm>
            <a:off x="-3765" y="4953000"/>
            <a:ext cx="9147765" cy="1912088"/>
            <a:chOff x="-3765" y="4832896"/>
            <a:chExt cx="9147765" cy="2032192"/>
          </a:xfrm>
        </p:grpSpPr>
        <p:sp>
          <p:nvSpPr>
            <p:cNvPr id="24" name="Google Shape;24;p34"/>
            <p:cNvSpPr/>
            <p:nvPr/>
          </p:nvSpPr>
          <p:spPr>
            <a:xfrm>
              <a:off x="1687513" y="4832896"/>
              <a:ext cx="7456487" cy="518816"/>
            </a:xfrm>
            <a:custGeom>
              <a:avLst/>
              <a:gdLst/>
              <a:ahLst/>
              <a:cxnLst/>
              <a:rect l="l" t="t" r="r" b="b"/>
              <a:pathLst>
                <a:path w="4697" h="367" extrusionOk="0">
                  <a:moveTo>
                    <a:pt x="4697" y="0"/>
                  </a:moveTo>
                  <a:lnTo>
                    <a:pt x="4697" y="367"/>
                  </a:lnTo>
                  <a:lnTo>
                    <a:pt x="0" y="218"/>
                  </a:lnTo>
                  <a:lnTo>
                    <a:pt x="4697" y="0"/>
                  </a:lnTo>
                  <a:close/>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25" name="Google Shape;25;p34"/>
            <p:cNvSpPr/>
            <p:nvPr/>
          </p:nvSpPr>
          <p:spPr>
            <a:xfrm>
              <a:off x="35443" y="5135526"/>
              <a:ext cx="9108557" cy="838200"/>
            </a:xfrm>
            <a:custGeom>
              <a:avLst/>
              <a:gdLst/>
              <a:ahLst/>
              <a:cxnLst/>
              <a:rect l="l" t="t" r="r" b="b"/>
              <a:pathLst>
                <a:path w="5760" h="528" extrusionOk="0">
                  <a:moveTo>
                    <a:pt x="0" y="0"/>
                  </a:moveTo>
                  <a:lnTo>
                    <a:pt x="5760" y="0"/>
                  </a:lnTo>
                  <a:lnTo>
                    <a:pt x="5760" y="528"/>
                  </a:lnTo>
                  <a:lnTo>
                    <a:pt x="48" y="0"/>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26" name="Google Shape;26;p34"/>
            <p:cNvSpPr/>
            <p:nvPr/>
          </p:nvSpPr>
          <p:spPr>
            <a:xfrm>
              <a:off x="0" y="4883888"/>
              <a:ext cx="9144000" cy="1981200"/>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27" name="Google Shape;27;p34"/>
            <p:cNvCxnSpPr/>
            <p:nvPr/>
          </p:nvCxnSpPr>
          <p:spPr>
            <a:xfrm>
              <a:off x="-3765" y="4880373"/>
              <a:ext cx="9147765" cy="839943"/>
            </a:xfrm>
            <a:prstGeom prst="straightConnector1">
              <a:avLst/>
            </a:prstGeom>
            <a:noFill/>
            <a:ln w="12050" cap="flat" cmpd="sng">
              <a:solidFill>
                <a:srgbClr val="93C5D8"/>
              </a:solidFill>
              <a:prstDash val="solid"/>
              <a:miter lim="800000"/>
              <a:headEnd type="none" w="sm" len="sm"/>
              <a:tailEnd type="none" w="sm" len="sm"/>
            </a:ln>
          </p:spPr>
        </p:cxnSp>
      </p:grpSp>
      <p:sp>
        <p:nvSpPr>
          <p:cNvPr id="28" name="Google Shape;28;p34"/>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4"/>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4"/>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rgbClr val="FFFFFF"/>
                </a:solidFill>
                <a:latin typeface="Lucida Sans"/>
                <a:ea typeface="Lucida Sans"/>
                <a:cs typeface="Lucida Sans"/>
                <a:sym typeface="Lucida Sans"/>
              </a:defRPr>
            </a:lvl1pPr>
            <a:lvl2pPr marL="0" lvl="1" indent="0" algn="r">
              <a:spcBef>
                <a:spcPts val="0"/>
              </a:spcBef>
              <a:buNone/>
              <a:defRPr sz="1000" b="0">
                <a:solidFill>
                  <a:srgbClr val="FFFFFF"/>
                </a:solidFill>
                <a:latin typeface="Lucida Sans"/>
                <a:ea typeface="Lucida Sans"/>
                <a:cs typeface="Lucida Sans"/>
                <a:sym typeface="Lucida Sans"/>
              </a:defRPr>
            </a:lvl2pPr>
            <a:lvl3pPr marL="0" lvl="2" indent="0" algn="r">
              <a:spcBef>
                <a:spcPts val="0"/>
              </a:spcBef>
              <a:buNone/>
              <a:defRPr sz="1000" b="0">
                <a:solidFill>
                  <a:srgbClr val="FFFFFF"/>
                </a:solidFill>
                <a:latin typeface="Lucida Sans"/>
                <a:ea typeface="Lucida Sans"/>
                <a:cs typeface="Lucida Sans"/>
                <a:sym typeface="Lucida Sans"/>
              </a:defRPr>
            </a:lvl3pPr>
            <a:lvl4pPr marL="0" lvl="3" indent="0" algn="r">
              <a:spcBef>
                <a:spcPts val="0"/>
              </a:spcBef>
              <a:buNone/>
              <a:defRPr sz="1000" b="0">
                <a:solidFill>
                  <a:srgbClr val="FFFFFF"/>
                </a:solidFill>
                <a:latin typeface="Lucida Sans"/>
                <a:ea typeface="Lucida Sans"/>
                <a:cs typeface="Lucida Sans"/>
                <a:sym typeface="Lucida Sans"/>
              </a:defRPr>
            </a:lvl4pPr>
            <a:lvl5pPr marL="0" lvl="4" indent="0" algn="r">
              <a:spcBef>
                <a:spcPts val="0"/>
              </a:spcBef>
              <a:buNone/>
              <a:defRPr sz="1000" b="0">
                <a:solidFill>
                  <a:srgbClr val="FFFFFF"/>
                </a:solidFill>
                <a:latin typeface="Lucida Sans"/>
                <a:ea typeface="Lucida Sans"/>
                <a:cs typeface="Lucida Sans"/>
                <a:sym typeface="Lucida Sans"/>
              </a:defRPr>
            </a:lvl5pPr>
            <a:lvl6pPr marL="0" lvl="5" indent="0" algn="r">
              <a:spcBef>
                <a:spcPts val="0"/>
              </a:spcBef>
              <a:buNone/>
              <a:defRPr sz="1000" b="0">
                <a:solidFill>
                  <a:srgbClr val="FFFFFF"/>
                </a:solidFill>
                <a:latin typeface="Lucida Sans"/>
                <a:ea typeface="Lucida Sans"/>
                <a:cs typeface="Lucida Sans"/>
                <a:sym typeface="Lucida Sans"/>
              </a:defRPr>
            </a:lvl6pPr>
            <a:lvl7pPr marL="0" lvl="6" indent="0" algn="r">
              <a:spcBef>
                <a:spcPts val="0"/>
              </a:spcBef>
              <a:buNone/>
              <a:defRPr sz="1000" b="0">
                <a:solidFill>
                  <a:srgbClr val="FFFFFF"/>
                </a:solidFill>
                <a:latin typeface="Lucida Sans"/>
                <a:ea typeface="Lucida Sans"/>
                <a:cs typeface="Lucida Sans"/>
                <a:sym typeface="Lucida Sans"/>
              </a:defRPr>
            </a:lvl7pPr>
            <a:lvl8pPr marL="0" lvl="7" indent="0" algn="r">
              <a:spcBef>
                <a:spcPts val="0"/>
              </a:spcBef>
              <a:buNone/>
              <a:defRPr sz="1000" b="0">
                <a:solidFill>
                  <a:srgbClr val="FFFFFF"/>
                </a:solidFill>
                <a:latin typeface="Lucida Sans"/>
                <a:ea typeface="Lucida Sans"/>
                <a:cs typeface="Lucida Sans"/>
                <a:sym typeface="Lucida Sans"/>
              </a:defRPr>
            </a:lvl8pPr>
            <a:lvl9pPr marL="0" lvl="8" indent="0" algn="r">
              <a:spcBef>
                <a:spcPts val="0"/>
              </a:spcBef>
              <a:buNone/>
              <a:defRPr sz="1000" b="0">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83"/>
          <p:cNvSpPr txBox="1">
            <a:spLocks noGrp="1"/>
          </p:cNvSpPr>
          <p:nvPr>
            <p:ph type="title"/>
          </p:nvPr>
        </p:nvSpPr>
        <p:spPr>
          <a:xfrm rot="5400000">
            <a:off x="4936367" y="2182285"/>
            <a:ext cx="5592761" cy="177747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83"/>
          <p:cNvSpPr txBox="1">
            <a:spLocks noGrp="1"/>
          </p:cNvSpPr>
          <p:nvPr>
            <p:ph type="body" idx="1"/>
          </p:nvPr>
        </p:nvSpPr>
        <p:spPr>
          <a:xfrm rot="5400000">
            <a:off x="823120" y="-91279"/>
            <a:ext cx="5592760" cy="6324600"/>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9" name="Google Shape;99;p83"/>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83"/>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83"/>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8"/>
        <p:cNvGrpSpPr/>
        <p:nvPr/>
      </p:nvGrpSpPr>
      <p:grpSpPr>
        <a:xfrm>
          <a:off x="0" y="0"/>
          <a:ext cx="0" cy="0"/>
          <a:chOff x="0" y="0"/>
          <a:chExt cx="0" cy="0"/>
        </a:xfrm>
      </p:grpSpPr>
      <p:sp>
        <p:nvSpPr>
          <p:cNvPr id="109" name="Google Shape;109;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3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4"/>
        <p:cNvGrpSpPr/>
        <p:nvPr/>
      </p:nvGrpSpPr>
      <p:grpSpPr>
        <a:xfrm>
          <a:off x="0" y="0"/>
          <a:ext cx="0" cy="0"/>
          <a:chOff x="0" y="0"/>
          <a:chExt cx="0" cy="0"/>
        </a:xfrm>
      </p:grpSpPr>
      <p:sp>
        <p:nvSpPr>
          <p:cNvPr id="115" name="Google Shape;115;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8"/>
        <p:cNvGrpSpPr/>
        <p:nvPr/>
      </p:nvGrpSpPr>
      <p:grpSpPr>
        <a:xfrm>
          <a:off x="0" y="0"/>
          <a:ext cx="0" cy="0"/>
          <a:chOff x="0" y="0"/>
          <a:chExt cx="0" cy="0"/>
        </a:xfrm>
      </p:grpSpPr>
      <p:sp>
        <p:nvSpPr>
          <p:cNvPr id="119" name="Google Shape;119;p4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4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21" name="Google Shape;121;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4"/>
        <p:cNvGrpSpPr/>
        <p:nvPr/>
      </p:nvGrpSpPr>
      <p:grpSpPr>
        <a:xfrm>
          <a:off x="0" y="0"/>
          <a:ext cx="0" cy="0"/>
          <a:chOff x="0" y="0"/>
          <a:chExt cx="0" cy="0"/>
        </a:xfrm>
      </p:grpSpPr>
      <p:sp>
        <p:nvSpPr>
          <p:cNvPr id="125" name="Google Shape;125;p4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4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27" name="Google Shape;127;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0"/>
        <p:cNvGrpSpPr/>
        <p:nvPr/>
      </p:nvGrpSpPr>
      <p:grpSpPr>
        <a:xfrm>
          <a:off x="0" y="0"/>
          <a:ext cx="0" cy="0"/>
          <a:chOff x="0" y="0"/>
          <a:chExt cx="0" cy="0"/>
        </a:xfrm>
      </p:grpSpPr>
      <p:sp>
        <p:nvSpPr>
          <p:cNvPr id="131" name="Google Shape;131;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4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33" name="Google Shape;133;p4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34" name="Google Shape;134;p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4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7"/>
        <p:cNvGrpSpPr/>
        <p:nvPr/>
      </p:nvGrpSpPr>
      <p:grpSpPr>
        <a:xfrm>
          <a:off x="0" y="0"/>
          <a:ext cx="0" cy="0"/>
          <a:chOff x="0" y="0"/>
          <a:chExt cx="0" cy="0"/>
        </a:xfrm>
      </p:grpSpPr>
      <p:sp>
        <p:nvSpPr>
          <p:cNvPr id="138" name="Google Shape;138;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4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40" name="Google Shape;140;p4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41" name="Google Shape;141;p4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42" name="Google Shape;142;p4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43" name="Google Shape;143;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Google Shape;147;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Google Shape;152;p5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5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54" name="Google Shape;154;p5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55" name="Google Shape;155;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5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52"/>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1" name="Google Shape;161;p5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62" name="Google Shape;162;p5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5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B1B1B1"/>
            </a:gs>
            <a:gs pos="40000">
              <a:srgbClr val="9E9E9E"/>
            </a:gs>
            <a:gs pos="100000">
              <a:schemeClr val="dk1"/>
            </a:gs>
          </a:gsLst>
          <a:path path="circle">
            <a:fillToRect/>
          </a:path>
          <a:tileRect/>
        </a:gradFill>
        <a:effectLst/>
      </p:bgPr>
    </p:bg>
    <p:spTree>
      <p:nvGrpSpPr>
        <p:cNvPr id="1" name="Shape 37"/>
        <p:cNvGrpSpPr/>
        <p:nvPr/>
      </p:nvGrpSpPr>
      <p:grpSpPr>
        <a:xfrm>
          <a:off x="0" y="0"/>
          <a:ext cx="0" cy="0"/>
          <a:chOff x="0" y="0"/>
          <a:chExt cx="0" cy="0"/>
        </a:xfrm>
      </p:grpSpPr>
      <p:sp>
        <p:nvSpPr>
          <p:cNvPr id="38" name="Google Shape;38;p75"/>
          <p:cNvSpPr txBox="1">
            <a:spLocks noGrp="1"/>
          </p:cNvSpPr>
          <p:nvPr>
            <p:ph type="title"/>
          </p:nvPr>
        </p:nvSpPr>
        <p:spPr>
          <a:xfrm>
            <a:off x="722376" y="1059712"/>
            <a:ext cx="7772400" cy="182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2"/>
              </a:buClr>
              <a:buSzPts val="4800"/>
              <a:buFont typeface="Lucida Sans"/>
              <a:buNone/>
              <a:defRPr sz="48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75"/>
          <p:cNvSpPr txBox="1">
            <a:spLocks noGrp="1"/>
          </p:cNvSpPr>
          <p:nvPr>
            <p:ph type="body" idx="1"/>
          </p:nvPr>
        </p:nvSpPr>
        <p:spPr>
          <a:xfrm>
            <a:off x="3922713" y="2931712"/>
            <a:ext cx="4572000" cy="1454888"/>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64"/>
              <a:buNone/>
              <a:defRPr sz="2300">
                <a:solidFill>
                  <a:schemeClr val="lt1"/>
                </a:solidFill>
              </a:defRPr>
            </a:lvl1pPr>
            <a:lvl2pPr marL="914400" lvl="1" indent="-228600" algn="l">
              <a:spcBef>
                <a:spcPts val="324"/>
              </a:spcBef>
              <a:spcAft>
                <a:spcPts val="0"/>
              </a:spcAft>
              <a:buSzPts val="1800"/>
              <a:buNone/>
              <a:defRPr sz="1800">
                <a:solidFill>
                  <a:schemeClr val="lt1"/>
                </a:solidFill>
              </a:defRPr>
            </a:lvl2pPr>
            <a:lvl3pPr marL="1371600" lvl="2" indent="-228600" algn="l">
              <a:spcBef>
                <a:spcPts val="350"/>
              </a:spcBef>
              <a:spcAft>
                <a:spcPts val="0"/>
              </a:spcAft>
              <a:buSzPts val="1600"/>
              <a:buNone/>
              <a:defRPr sz="1600">
                <a:solidFill>
                  <a:schemeClr val="lt1"/>
                </a:solidFill>
              </a:defRPr>
            </a:lvl3pPr>
            <a:lvl4pPr marL="1828800" lvl="3" indent="-228600" algn="l">
              <a:spcBef>
                <a:spcPts val="350"/>
              </a:spcBef>
              <a:spcAft>
                <a:spcPts val="0"/>
              </a:spcAft>
              <a:buSzPts val="1400"/>
              <a:buNone/>
              <a:defRPr sz="1400">
                <a:solidFill>
                  <a:schemeClr val="lt1"/>
                </a:solidFill>
              </a:defRPr>
            </a:lvl4pPr>
            <a:lvl5pPr marL="2286000" lvl="4" indent="-228600" algn="l">
              <a:spcBef>
                <a:spcPts val="350"/>
              </a:spcBef>
              <a:spcAft>
                <a:spcPts val="0"/>
              </a:spcAft>
              <a:buSzPts val="1400"/>
              <a:buNone/>
              <a:defRPr sz="1400">
                <a:solidFill>
                  <a:schemeClr val="lt1"/>
                </a:solidFill>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0" name="Google Shape;40;p75"/>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5"/>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5"/>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43" name="Google Shape;43;p75"/>
          <p:cNvSpPr/>
          <p:nvPr/>
        </p:nvSpPr>
        <p:spPr>
          <a:xfrm>
            <a:off x="3636680"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44" name="Google Shape;44;p75"/>
          <p:cNvSpPr/>
          <p:nvPr/>
        </p:nvSpPr>
        <p:spPr>
          <a:xfrm>
            <a:off x="3450264"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5"/>
        <p:cNvGrpSpPr/>
        <p:nvPr/>
      </p:nvGrpSpPr>
      <p:grpSpPr>
        <a:xfrm>
          <a:off x="0" y="0"/>
          <a:ext cx="0" cy="0"/>
          <a:chOff x="0" y="0"/>
          <a:chExt cx="0" cy="0"/>
        </a:xfrm>
      </p:grpSpPr>
      <p:sp>
        <p:nvSpPr>
          <p:cNvPr id="166" name="Google Shape;166;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53"/>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8" name="Google Shape;168;p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1"/>
        <p:cNvGrpSpPr/>
        <p:nvPr/>
      </p:nvGrpSpPr>
      <p:grpSpPr>
        <a:xfrm>
          <a:off x="0" y="0"/>
          <a:ext cx="0" cy="0"/>
          <a:chOff x="0" y="0"/>
          <a:chExt cx="0" cy="0"/>
        </a:xfrm>
      </p:grpSpPr>
      <p:sp>
        <p:nvSpPr>
          <p:cNvPr id="172" name="Google Shape;172;p54"/>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3" name="Google Shape;173;p54"/>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4" name="Google Shape;174;p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8"/>
        <p:cNvGrpSpPr/>
        <p:nvPr/>
      </p:nvGrpSpPr>
      <p:grpSpPr>
        <a:xfrm>
          <a:off x="0" y="0"/>
          <a:ext cx="0" cy="0"/>
          <a:chOff x="0" y="0"/>
          <a:chExt cx="0" cy="0"/>
        </a:xfrm>
      </p:grpSpPr>
      <p:sp>
        <p:nvSpPr>
          <p:cNvPr id="189" name="Google Shape;189;p3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0" name="Google Shape;190;p3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91" name="Google Shape;191;p3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3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3" name="Google Shape;193;p3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a:path>
          <a:tileRect/>
        </a:gradFill>
        <a:effectLst/>
      </p:bgPr>
    </p:bg>
    <p:spTree>
      <p:nvGrpSpPr>
        <p:cNvPr id="1" name="Shape 194"/>
        <p:cNvGrpSpPr/>
        <p:nvPr/>
      </p:nvGrpSpPr>
      <p:grpSpPr>
        <a:xfrm>
          <a:off x="0" y="0"/>
          <a:ext cx="0" cy="0"/>
          <a:chOff x="0" y="0"/>
          <a:chExt cx="0" cy="0"/>
        </a:xfrm>
      </p:grpSpPr>
      <p:sp>
        <p:nvSpPr>
          <p:cNvPr id="195" name="Google Shape;195;p55"/>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6" name="Google Shape;196;p55"/>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lvl1pPr marR="45720" lvl="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197" name="Google Shape;197;p5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5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5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39FD7"/>
            </a:gs>
            <a:gs pos="25000">
              <a:srgbClr val="4397CA"/>
            </a:gs>
            <a:gs pos="100000">
              <a:srgbClr val="00466A"/>
            </a:gs>
          </a:gsLst>
          <a:path path="circle">
            <a:fillToRect/>
          </a:path>
          <a:tileRect/>
        </a:gradFill>
        <a:effectLst/>
      </p:bgPr>
    </p:bg>
    <p:spTree>
      <p:nvGrpSpPr>
        <p:cNvPr id="1" name="Shape 200"/>
        <p:cNvGrpSpPr/>
        <p:nvPr/>
      </p:nvGrpSpPr>
      <p:grpSpPr>
        <a:xfrm>
          <a:off x="0" y="0"/>
          <a:ext cx="0" cy="0"/>
          <a:chOff x="0" y="0"/>
          <a:chExt cx="0" cy="0"/>
        </a:xfrm>
      </p:grpSpPr>
      <p:sp>
        <p:nvSpPr>
          <p:cNvPr id="201" name="Google Shape;201;p56"/>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5600"/>
              <a:buFont typeface="Calibri"/>
              <a:buNone/>
              <a:defRPr sz="5600" b="1"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2" name="Google Shape;202;p56"/>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rmAutofit/>
          </a:bodyPr>
          <a:lstStyle>
            <a:lvl1pPr marL="457200" lvl="0" indent="-228600" algn="l">
              <a:spcBef>
                <a:spcPts val="440"/>
              </a:spcBef>
              <a:spcAft>
                <a:spcPts val="0"/>
              </a:spcAft>
              <a:buSzPts val="2090"/>
              <a:buNone/>
              <a:defRPr sz="2200">
                <a:solidFill>
                  <a:schemeClr val="lt1"/>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10"/>
              <a:buNone/>
              <a:defRPr sz="1400">
                <a:solidFill>
                  <a:schemeClr val="lt1"/>
                </a:solidFill>
              </a:defRPr>
            </a:lvl4pPr>
            <a:lvl5pPr marL="2286000" lvl="4" indent="-228600" algn="l">
              <a:spcBef>
                <a:spcPts val="280"/>
              </a:spcBef>
              <a:spcAft>
                <a:spcPts val="0"/>
              </a:spcAft>
              <a:buSzPts val="910"/>
              <a:buNone/>
              <a:defRPr sz="1400">
                <a:solidFill>
                  <a:schemeClr val="lt1"/>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03" name="Google Shape;203;p5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5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5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6"/>
        <p:cNvGrpSpPr/>
        <p:nvPr/>
      </p:nvGrpSpPr>
      <p:grpSpPr>
        <a:xfrm>
          <a:off x="0" y="0"/>
          <a:ext cx="0" cy="0"/>
          <a:chOff x="0" y="0"/>
          <a:chExt cx="0" cy="0"/>
        </a:xfrm>
      </p:grpSpPr>
      <p:sp>
        <p:nvSpPr>
          <p:cNvPr id="207" name="Google Shape;207;p5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8" name="Google Shape;208;p57"/>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09" name="Google Shape;209;p57"/>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0" name="Google Shape;210;p5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1" name="Google Shape;211;p5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5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3"/>
        <p:cNvGrpSpPr/>
        <p:nvPr/>
      </p:nvGrpSpPr>
      <p:grpSpPr>
        <a:xfrm>
          <a:off x="0" y="0"/>
          <a:ext cx="0" cy="0"/>
          <a:chOff x="0" y="0"/>
          <a:chExt cx="0" cy="0"/>
        </a:xfrm>
      </p:grpSpPr>
      <p:sp>
        <p:nvSpPr>
          <p:cNvPr id="214" name="Google Shape;214;p5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5" name="Google Shape;215;p58"/>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6" name="Google Shape;216;p58"/>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rm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7" name="Google Shape;217;p58"/>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8" name="Google Shape;218;p58"/>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9" name="Google Shape;219;p5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5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5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2"/>
        <p:cNvGrpSpPr/>
        <p:nvPr/>
      </p:nvGrpSpPr>
      <p:grpSpPr>
        <a:xfrm>
          <a:off x="0" y="0"/>
          <a:ext cx="0" cy="0"/>
          <a:chOff x="0" y="0"/>
          <a:chExt cx="0" cy="0"/>
        </a:xfrm>
      </p:grpSpPr>
      <p:sp>
        <p:nvSpPr>
          <p:cNvPr id="223" name="Google Shape;223;p59"/>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alibri"/>
              <a:buNone/>
              <a:defRPr sz="5000" b="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4" name="Google Shape;224;p5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5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5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7"/>
        <p:cNvGrpSpPr/>
        <p:nvPr/>
      </p:nvGrpSpPr>
      <p:grpSpPr>
        <a:xfrm>
          <a:off x="0" y="0"/>
          <a:ext cx="0" cy="0"/>
          <a:chOff x="0" y="0"/>
          <a:chExt cx="0" cy="0"/>
        </a:xfrm>
      </p:grpSpPr>
      <p:sp>
        <p:nvSpPr>
          <p:cNvPr id="228" name="Google Shape;228;p6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6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6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31"/>
        <p:cNvGrpSpPr/>
        <p:nvPr/>
      </p:nvGrpSpPr>
      <p:grpSpPr>
        <a:xfrm>
          <a:off x="0" y="0"/>
          <a:ext cx="0" cy="0"/>
          <a:chOff x="0" y="0"/>
          <a:chExt cx="0" cy="0"/>
        </a:xfrm>
      </p:grpSpPr>
      <p:sp>
        <p:nvSpPr>
          <p:cNvPr id="232" name="Google Shape;232;p61"/>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Calibri"/>
              <a:buNone/>
              <a:defRPr sz="2600" b="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3" name="Google Shape;233;p61"/>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rmAutofit/>
          </a:bodyPr>
          <a:lstStyle>
            <a:lvl1pPr marL="457200" lvl="0" indent="-228600" algn="l">
              <a:spcBef>
                <a:spcPts val="280"/>
              </a:spcBef>
              <a:spcAft>
                <a:spcPts val="0"/>
              </a:spcAft>
              <a:buSzPts val="133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585"/>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34" name="Google Shape;234;p61"/>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rmAutofit/>
          </a:bodyPr>
          <a:lstStyle>
            <a:lvl1pPr marL="457200" lvl="0" indent="-397510" algn="l">
              <a:spcBef>
                <a:spcPts val="560"/>
              </a:spcBef>
              <a:spcAft>
                <a:spcPts val="0"/>
              </a:spcAft>
              <a:buSzPts val="2660"/>
              <a:buChar char="⚫"/>
              <a:defRPr sz="2800"/>
            </a:lvl1pPr>
            <a:lvl2pPr marL="914400" lvl="1" indent="-368935" algn="l">
              <a:spcBef>
                <a:spcPts val="520"/>
              </a:spcBef>
              <a:spcAft>
                <a:spcPts val="0"/>
              </a:spcAft>
              <a:buSzPts val="2210"/>
              <a:buChar char="⚫"/>
              <a:defRPr sz="2600"/>
            </a:lvl2pPr>
            <a:lvl3pPr marL="1371600" lvl="2" indent="-335280" algn="l">
              <a:spcBef>
                <a:spcPts val="480"/>
              </a:spcBef>
              <a:spcAft>
                <a:spcPts val="0"/>
              </a:spcAft>
              <a:buSzPts val="1680"/>
              <a:buChar char="⚫"/>
              <a:defRPr sz="2400"/>
            </a:lvl3pPr>
            <a:lvl4pPr marL="1828800" lvl="3" indent="-311150" algn="l">
              <a:spcBef>
                <a:spcPts val="400"/>
              </a:spcBef>
              <a:spcAft>
                <a:spcPts val="0"/>
              </a:spcAft>
              <a:buSzPts val="1300"/>
              <a:buChar char="⚫"/>
              <a:defRPr sz="20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35" name="Google Shape;235;p6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6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6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1B1B1"/>
            </a:gs>
            <a:gs pos="40000">
              <a:srgbClr val="9E9E9E"/>
            </a:gs>
            <a:gs pos="100000">
              <a:schemeClr val="dk1"/>
            </a:gs>
          </a:gsLst>
          <a:path path="circle">
            <a:fillToRect/>
          </a:path>
          <a:tileRect/>
        </a:gradFill>
        <a:effectLst/>
      </p:bgPr>
    </p:bg>
    <p:spTree>
      <p:nvGrpSpPr>
        <p:cNvPr id="1" name="Shape 45"/>
        <p:cNvGrpSpPr/>
        <p:nvPr/>
      </p:nvGrpSpPr>
      <p:grpSpPr>
        <a:xfrm>
          <a:off x="0" y="0"/>
          <a:ext cx="0" cy="0"/>
          <a:chOff x="0" y="0"/>
          <a:chExt cx="0" cy="0"/>
        </a:xfrm>
      </p:grpSpPr>
      <p:sp>
        <p:nvSpPr>
          <p:cNvPr id="46" name="Google Shape;46;p76"/>
          <p:cNvSpPr txBox="1">
            <a:spLocks noGrp="1"/>
          </p:cNvSpPr>
          <p:nvPr>
            <p:ph type="body" idx="1"/>
          </p:nvPr>
        </p:nvSpPr>
        <p:spPr>
          <a:xfrm>
            <a:off x="457200" y="1481328"/>
            <a:ext cx="4038600" cy="4525963"/>
          </a:xfrm>
          <a:prstGeom prst="rect">
            <a:avLst/>
          </a:prstGeom>
          <a:noFill/>
          <a:ln>
            <a:noFill/>
          </a:ln>
        </p:spPr>
        <p:txBody>
          <a:bodyPr spcFirstLastPara="1" wrap="square" lIns="91425" tIns="45700" rIns="91425" bIns="45700" anchor="t" anchorCtr="0">
            <a:norm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7" name="Google Shape;47;p76"/>
          <p:cNvSpPr txBox="1">
            <a:spLocks noGrp="1"/>
          </p:cNvSpPr>
          <p:nvPr>
            <p:ph type="body" idx="2"/>
          </p:nvPr>
        </p:nvSpPr>
        <p:spPr>
          <a:xfrm>
            <a:off x="4648200" y="1481328"/>
            <a:ext cx="4038600" cy="4525963"/>
          </a:xfrm>
          <a:prstGeom prst="rect">
            <a:avLst/>
          </a:prstGeom>
          <a:noFill/>
          <a:ln>
            <a:noFill/>
          </a:ln>
        </p:spPr>
        <p:txBody>
          <a:bodyPr spcFirstLastPara="1" wrap="square" lIns="91425" tIns="45700" rIns="91425" bIns="45700" anchor="t" anchorCtr="0">
            <a:norm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8" name="Google Shape;48;p76"/>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6"/>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6"/>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51" name="Google Shape;51;p7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238"/>
        <p:cNvGrpSpPr/>
        <p:nvPr/>
      </p:nvGrpSpPr>
      <p:grpSpPr>
        <a:xfrm>
          <a:off x="0" y="0"/>
          <a:ext cx="0" cy="0"/>
          <a:chOff x="0" y="0"/>
          <a:chExt cx="0" cy="0"/>
        </a:xfrm>
      </p:grpSpPr>
      <p:sp>
        <p:nvSpPr>
          <p:cNvPr id="239" name="Google Shape;239;p62"/>
          <p:cNvSpPr/>
          <p:nvPr/>
        </p:nvSpPr>
        <p:spPr>
          <a:xfrm rot="-10380000" flipH="1">
            <a:off x="3165753" y="1108077"/>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240" name="Google Shape;240;p62"/>
          <p:cNvSpPr/>
          <p:nvPr/>
        </p:nvSpPr>
        <p:spPr>
          <a:xfrm rot="-10380000" flipH="1">
            <a:off x="8004134" y="5359769"/>
            <a:ext cx="155448" cy="155448"/>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241" name="Google Shape;241;p62"/>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rmAutofit/>
          </a:bodyPr>
          <a:lstStyle>
            <a:lvl1pPr lvl="0" algn="l">
              <a:spcBef>
                <a:spcPts val="0"/>
              </a:spcBef>
              <a:spcAft>
                <a:spcPts val="0"/>
              </a:spcAft>
              <a:buClr>
                <a:schemeClr val="dk2"/>
              </a:buClr>
              <a:buSzPts val="2000"/>
              <a:buFont typeface="Calibri"/>
              <a:buNone/>
              <a:defRPr sz="20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2" name="Google Shape;242;p62"/>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rmAutofit/>
          </a:bodyPr>
          <a:lstStyle>
            <a:lvl1pPr marL="457200" lvl="0" indent="-228600" algn="l">
              <a:spcBef>
                <a:spcPts val="250"/>
              </a:spcBef>
              <a:spcAft>
                <a:spcPts val="0"/>
              </a:spcAft>
              <a:buSzPts val="1235"/>
              <a:buFont typeface="Constantia"/>
              <a:buNone/>
              <a:defRPr sz="1300"/>
            </a:lvl1pPr>
            <a:lvl2pPr marL="914400" lvl="1" indent="-293369" algn="l">
              <a:spcBef>
                <a:spcPts val="240"/>
              </a:spcBef>
              <a:spcAft>
                <a:spcPts val="0"/>
              </a:spcAft>
              <a:buSzPts val="1020"/>
              <a:buChar char="⚫"/>
              <a:defRPr sz="1200"/>
            </a:lvl2pPr>
            <a:lvl3pPr marL="1371600" lvl="2" indent="-273050" algn="l">
              <a:spcBef>
                <a:spcPts val="200"/>
              </a:spcBef>
              <a:spcAft>
                <a:spcPts val="0"/>
              </a:spcAft>
              <a:buSzPts val="700"/>
              <a:buChar char="⚫"/>
              <a:defRPr sz="1000"/>
            </a:lvl3pPr>
            <a:lvl4pPr marL="1828800" lvl="3" indent="-265747" algn="l">
              <a:spcBef>
                <a:spcPts val="180"/>
              </a:spcBef>
              <a:spcAft>
                <a:spcPts val="0"/>
              </a:spcAft>
              <a:buSzPts val="585"/>
              <a:buChar char="⚫"/>
              <a:defRPr sz="900"/>
            </a:lvl4pPr>
            <a:lvl5pPr marL="2286000" lvl="4" indent="-265747" algn="l">
              <a:spcBef>
                <a:spcPts val="180"/>
              </a:spcBef>
              <a:spcAft>
                <a:spcPts val="0"/>
              </a:spcAft>
              <a:buSzPts val="585"/>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43" name="Google Shape;243;p6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6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62"/>
          <p:cNvSpPr txBox="1">
            <a:spLocks noGrp="1"/>
          </p:cNvSpPr>
          <p:nvPr>
            <p:ph type="sldNum" idx="12"/>
          </p:nvPr>
        </p:nvSpPr>
        <p:spPr>
          <a:xfrm>
            <a:off x="8077200" y="6356350"/>
            <a:ext cx="6096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46" name="Google Shape;246;p62"/>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txBody>
          <a:bodyPr spcFirstLastPara="1" wrap="square" lIns="91425" tIns="45700" rIns="91425" bIns="45700" anchor="t" anchorCtr="0">
            <a:normAutofit/>
          </a:bodyPr>
          <a:lstStyle>
            <a:lvl1pPr marR="0" lvl="0" algn="l" rtl="0">
              <a:spcBef>
                <a:spcPts val="640"/>
              </a:spcBef>
              <a:spcAft>
                <a:spcPts val="0"/>
              </a:spcAft>
              <a:buClr>
                <a:schemeClr val="accent3"/>
              </a:buClr>
              <a:buSzPts val="3040"/>
              <a:buFont typeface="Noto Sans Symbols"/>
              <a:buNone/>
              <a:defRPr sz="3200" b="0" i="0" u="none" strike="noStrike" cap="none">
                <a:solidFill>
                  <a:schemeClr val="dk1"/>
                </a:solidFill>
                <a:latin typeface="Constantia"/>
                <a:ea typeface="Constantia"/>
                <a:cs typeface="Constantia"/>
                <a:sym typeface="Constantia"/>
              </a:defRPr>
            </a:lvl1pPr>
            <a:lvl2pPr marR="0" lvl="1"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R="0" lvl="2"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R="0" lvl="3"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R="0" lvl="4"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R="0" lvl="5"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R="0" lvl="6"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R="0" lvl="7"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R="0" lvl="8"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247" name="Google Shape;247;p62"/>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248" name="Google Shape;248;p62"/>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9"/>
        <p:cNvGrpSpPr/>
        <p:nvPr/>
      </p:nvGrpSpPr>
      <p:grpSpPr>
        <a:xfrm>
          <a:off x="0" y="0"/>
          <a:ext cx="0" cy="0"/>
          <a:chOff x="0" y="0"/>
          <a:chExt cx="0" cy="0"/>
        </a:xfrm>
      </p:grpSpPr>
      <p:sp>
        <p:nvSpPr>
          <p:cNvPr id="250" name="Google Shape;250;p6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1" name="Google Shape;251;p63"/>
          <p:cNvSpPr txBox="1">
            <a:spLocks noGrp="1"/>
          </p:cNvSpPr>
          <p:nvPr>
            <p:ph type="body" idx="1"/>
          </p:nvPr>
        </p:nvSpPr>
        <p:spPr>
          <a:xfrm rot="5400000">
            <a:off x="2377440" y="15240"/>
            <a:ext cx="4389120" cy="82296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52" name="Google Shape;252;p6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6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6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55"/>
        <p:cNvGrpSpPr/>
        <p:nvPr/>
      </p:nvGrpSpPr>
      <p:grpSpPr>
        <a:xfrm>
          <a:off x="0" y="0"/>
          <a:ext cx="0" cy="0"/>
          <a:chOff x="0" y="0"/>
          <a:chExt cx="0" cy="0"/>
        </a:xfrm>
      </p:grpSpPr>
      <p:sp>
        <p:nvSpPr>
          <p:cNvPr id="256" name="Google Shape;256;p64"/>
          <p:cNvSpPr txBox="1">
            <a:spLocks noGrp="1"/>
          </p:cNvSpPr>
          <p:nvPr>
            <p:ph type="title"/>
          </p:nvPr>
        </p:nvSpPr>
        <p:spPr>
          <a:xfrm rot="5400000">
            <a:off x="5052218" y="2491583"/>
            <a:ext cx="5211763" cy="20574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7" name="Google Shape;257;p64"/>
          <p:cNvSpPr txBox="1">
            <a:spLocks noGrp="1"/>
          </p:cNvSpPr>
          <p:nvPr>
            <p:ph type="body" idx="1"/>
          </p:nvPr>
        </p:nvSpPr>
        <p:spPr>
          <a:xfrm rot="5400000">
            <a:off x="861219" y="510383"/>
            <a:ext cx="5211763" cy="60198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58" name="Google Shape;258;p6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6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0" name="Google Shape;260;p6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blipFill rotWithShape="1">
          <a:blip r:embed="rId2">
            <a:alphaModFix/>
          </a:blip>
          <a:tile tx="0" ty="0" sx="50000" sy="50000" flip="none" algn="tl"/>
        </a:blipFill>
        <a:effectLst/>
      </p:bgPr>
    </p:bg>
    <p:spTree>
      <p:nvGrpSpPr>
        <p:cNvPr id="1" name="Shape 52"/>
        <p:cNvGrpSpPr/>
        <p:nvPr/>
      </p:nvGrpSpPr>
      <p:grpSpPr>
        <a:xfrm>
          <a:off x="0" y="0"/>
          <a:ext cx="0" cy="0"/>
          <a:chOff x="0" y="0"/>
          <a:chExt cx="0" cy="0"/>
        </a:xfrm>
      </p:grpSpPr>
      <p:sp>
        <p:nvSpPr>
          <p:cNvPr id="53" name="Google Shape;53;p77"/>
          <p:cNvSpPr txBox="1">
            <a:spLocks noGrp="1"/>
          </p:cNvSpPr>
          <p:nvPr>
            <p:ph type="title"/>
          </p:nvPr>
        </p:nvSpPr>
        <p:spPr>
          <a:xfrm>
            <a:off x="457200" y="273050"/>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77"/>
          <p:cNvSpPr txBox="1">
            <a:spLocks noGrp="1"/>
          </p:cNvSpPr>
          <p:nvPr>
            <p:ph type="body" idx="1"/>
          </p:nvPr>
        </p:nvSpPr>
        <p:spPr>
          <a:xfrm>
            <a:off x="457200" y="5410200"/>
            <a:ext cx="4040188"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rm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5" name="Google Shape;55;p77"/>
          <p:cNvSpPr txBox="1">
            <a:spLocks noGrp="1"/>
          </p:cNvSpPr>
          <p:nvPr>
            <p:ph type="body" idx="2"/>
          </p:nvPr>
        </p:nvSpPr>
        <p:spPr>
          <a:xfrm>
            <a:off x="4645026" y="5410200"/>
            <a:ext cx="4041775"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rm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6" name="Google Shape;56;p77"/>
          <p:cNvSpPr txBox="1">
            <a:spLocks noGrp="1"/>
          </p:cNvSpPr>
          <p:nvPr>
            <p:ph type="body" idx="3"/>
          </p:nvPr>
        </p:nvSpPr>
        <p:spPr>
          <a:xfrm>
            <a:off x="457200" y="1444294"/>
            <a:ext cx="4040188" cy="3941763"/>
          </a:xfrm>
          <a:prstGeom prst="rect">
            <a:avLst/>
          </a:prstGeom>
          <a:noFill/>
          <a:ln>
            <a:noFill/>
          </a:ln>
        </p:spPr>
        <p:txBody>
          <a:bodyPr spcFirstLastPara="1" wrap="square" lIns="91425" tIns="45700" rIns="91425" bIns="45700" anchor="t" anchorCtr="0">
            <a:normAutofit/>
          </a:bodyPr>
          <a:lstStyle>
            <a:lvl1pPr marL="457200" lvl="0" indent="-332232" algn="l">
              <a:spcBef>
                <a:spcPts val="40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7" name="Google Shape;57;p77"/>
          <p:cNvSpPr txBox="1">
            <a:spLocks noGrp="1"/>
          </p:cNvSpPr>
          <p:nvPr>
            <p:ph type="body" idx="4"/>
          </p:nvPr>
        </p:nvSpPr>
        <p:spPr>
          <a:xfrm>
            <a:off x="4645025" y="1444294"/>
            <a:ext cx="4041775" cy="3941763"/>
          </a:xfrm>
          <a:prstGeom prst="rect">
            <a:avLst/>
          </a:prstGeom>
          <a:noFill/>
          <a:ln>
            <a:noFill/>
          </a:ln>
        </p:spPr>
        <p:txBody>
          <a:bodyPr spcFirstLastPara="1" wrap="square" lIns="91425" tIns="45700" rIns="91425" bIns="45700" anchor="t" anchorCtr="0">
            <a:normAutofit/>
          </a:bodyPr>
          <a:lstStyle>
            <a:lvl1pPr marL="457200" lvl="0" indent="-332232" algn="l">
              <a:spcBef>
                <a:spcPts val="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8" name="Google Shape;58;p77"/>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7"/>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7"/>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B1B1B1"/>
            </a:gs>
            <a:gs pos="40000">
              <a:srgbClr val="9E9E9E"/>
            </a:gs>
            <a:gs pos="100000">
              <a:schemeClr val="dk1"/>
            </a:gs>
          </a:gsLst>
          <a:path path="circle">
            <a:fillToRect/>
          </a:path>
          <a:tileRect/>
        </a:gradFill>
        <a:effectLst/>
      </p:bgPr>
    </p:bg>
    <p:spTree>
      <p:nvGrpSpPr>
        <p:cNvPr id="1" name="Shape 61"/>
        <p:cNvGrpSpPr/>
        <p:nvPr/>
      </p:nvGrpSpPr>
      <p:grpSpPr>
        <a:xfrm>
          <a:off x="0" y="0"/>
          <a:ext cx="0" cy="0"/>
          <a:chOff x="0" y="0"/>
          <a:chExt cx="0" cy="0"/>
        </a:xfrm>
      </p:grpSpPr>
      <p:sp>
        <p:nvSpPr>
          <p:cNvPr id="62" name="Google Shape;62;p78"/>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8"/>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8"/>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65" name="Google Shape;65;p7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79"/>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79"/>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9"/>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blipFill rotWithShape="1">
          <a:blip r:embed="rId2">
            <a:alphaModFix/>
          </a:blip>
          <a:tile tx="0" ty="0" sx="50000" sy="50000" flip="none" algn="tl"/>
        </a:blipFill>
        <a:effectLst/>
      </p:bgPr>
    </p:bg>
    <p:spTree>
      <p:nvGrpSpPr>
        <p:cNvPr id="1" name="Shape 70"/>
        <p:cNvGrpSpPr/>
        <p:nvPr/>
      </p:nvGrpSpPr>
      <p:grpSpPr>
        <a:xfrm>
          <a:off x="0" y="0"/>
          <a:ext cx="0" cy="0"/>
          <a:chOff x="0" y="0"/>
          <a:chExt cx="0" cy="0"/>
        </a:xfrm>
      </p:grpSpPr>
      <p:sp>
        <p:nvSpPr>
          <p:cNvPr id="71" name="Google Shape;71;p80"/>
          <p:cNvSpPr txBox="1">
            <a:spLocks noGrp="1"/>
          </p:cNvSpPr>
          <p:nvPr>
            <p:ph type="title"/>
          </p:nvPr>
        </p:nvSpPr>
        <p:spPr>
          <a:xfrm>
            <a:off x="914400" y="4876800"/>
            <a:ext cx="7481776" cy="457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accent1"/>
              </a:buClr>
              <a:buSzPts val="2500"/>
              <a:buFont typeface="Lucida Sans"/>
              <a:buNone/>
              <a:defRPr sz="25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80"/>
          <p:cNvSpPr txBox="1">
            <a:spLocks noGrp="1"/>
          </p:cNvSpPr>
          <p:nvPr>
            <p:ph type="body" idx="1"/>
          </p:nvPr>
        </p:nvSpPr>
        <p:spPr>
          <a:xfrm>
            <a:off x="4419600" y="5355102"/>
            <a:ext cx="3974592" cy="914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1088"/>
              <a:buNone/>
              <a:defRPr sz="1600"/>
            </a:lvl1pPr>
            <a:lvl2pPr marL="914400" lvl="1" indent="-228600" algn="l">
              <a:spcBef>
                <a:spcPts val="324"/>
              </a:spcBef>
              <a:spcAft>
                <a:spcPts val="0"/>
              </a:spcAft>
              <a:buSzPts val="1200"/>
              <a:buNone/>
              <a:defRPr sz="1200"/>
            </a:lvl2pPr>
            <a:lvl3pPr marL="1371600" lvl="2" indent="-228600" algn="l">
              <a:spcBef>
                <a:spcPts val="350"/>
              </a:spcBef>
              <a:spcAft>
                <a:spcPts val="0"/>
              </a:spcAft>
              <a:buSzPts val="1000"/>
              <a:buNone/>
              <a:defRPr sz="1000"/>
            </a:lvl3pPr>
            <a:lvl4pPr marL="1828800" lvl="3" indent="-228600" algn="l">
              <a:spcBef>
                <a:spcPts val="350"/>
              </a:spcBef>
              <a:spcAft>
                <a:spcPts val="0"/>
              </a:spcAft>
              <a:buSzPts val="900"/>
              <a:buNone/>
              <a:defRPr sz="900"/>
            </a:lvl4pPr>
            <a:lvl5pPr marL="2286000" lvl="4" indent="-228600" algn="l">
              <a:spcBef>
                <a:spcPts val="350"/>
              </a:spcBef>
              <a:spcAft>
                <a:spcPts val="0"/>
              </a:spcAft>
              <a:buSzPts val="900"/>
              <a:buNone/>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3" name="Google Shape;73;p80"/>
          <p:cNvSpPr txBox="1">
            <a:spLocks noGrp="1"/>
          </p:cNvSpPr>
          <p:nvPr>
            <p:ph type="body" idx="2"/>
          </p:nvPr>
        </p:nvSpPr>
        <p:spPr>
          <a:xfrm>
            <a:off x="914400" y="274320"/>
            <a:ext cx="7479792" cy="4572000"/>
          </a:xfrm>
          <a:prstGeom prst="rect">
            <a:avLst/>
          </a:prstGeom>
          <a:noFill/>
          <a:ln>
            <a:noFill/>
          </a:ln>
        </p:spPr>
        <p:txBody>
          <a:bodyPr spcFirstLastPara="1" wrap="square" lIns="91425" tIns="45700" rIns="91425" bIns="45700" anchor="t" anchorCtr="0">
            <a:normAutofit/>
          </a:bodyPr>
          <a:lstStyle>
            <a:lvl1pPr marL="457200" lvl="0" indent="-366776" algn="l">
              <a:spcBef>
                <a:spcPts val="400"/>
              </a:spcBef>
              <a:spcAft>
                <a:spcPts val="0"/>
              </a:spcAft>
              <a:buSzPts val="2176"/>
              <a:buChar char="🞂"/>
              <a:defRPr sz="3200"/>
            </a:lvl1pPr>
            <a:lvl2pPr marL="914400" lvl="1" indent="-406400" algn="l">
              <a:spcBef>
                <a:spcPts val="324"/>
              </a:spcBef>
              <a:spcAft>
                <a:spcPts val="0"/>
              </a:spcAft>
              <a:buSzPts val="2800"/>
              <a:buChar char="◦"/>
              <a:defRPr sz="2800"/>
            </a:lvl2pPr>
            <a:lvl3pPr marL="1371600" lvl="2" indent="-381000" algn="l">
              <a:spcBef>
                <a:spcPts val="350"/>
              </a:spcBef>
              <a:spcAft>
                <a:spcPts val="0"/>
              </a:spcAft>
              <a:buSzPts val="2400"/>
              <a:buChar char="●"/>
              <a:defRPr sz="2400"/>
            </a:lvl3pPr>
            <a:lvl4pPr marL="1828800" lvl="3" indent="-355600" algn="l">
              <a:spcBef>
                <a:spcPts val="350"/>
              </a:spcBef>
              <a:spcAft>
                <a:spcPts val="0"/>
              </a:spcAft>
              <a:buSzPts val="2000"/>
              <a:buChar char="●"/>
              <a:defRPr sz="2000"/>
            </a:lvl4pPr>
            <a:lvl5pPr marL="2286000" lvl="4" indent="-355600" algn="l">
              <a:spcBef>
                <a:spcPts val="350"/>
              </a:spcBef>
              <a:spcAft>
                <a:spcPts val="0"/>
              </a:spcAft>
              <a:buSzPts val="2000"/>
              <a:buChar char="●"/>
              <a:defRPr sz="20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4" name="Google Shape;74;p80"/>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0"/>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0"/>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B1B1B1"/>
            </a:gs>
            <a:gs pos="40000">
              <a:srgbClr val="9E9E9E"/>
            </a:gs>
            <a:gs pos="100000">
              <a:schemeClr val="dk1"/>
            </a:gs>
          </a:gsLst>
          <a:path path="circle">
            <a:fillToRect/>
          </a:path>
          <a:tileRect/>
        </a:gradFill>
        <a:effectLst/>
      </p:bgPr>
    </p:bg>
    <p:spTree>
      <p:nvGrpSpPr>
        <p:cNvPr id="1" name="Shape 77"/>
        <p:cNvGrpSpPr/>
        <p:nvPr/>
      </p:nvGrpSpPr>
      <p:grpSpPr>
        <a:xfrm>
          <a:off x="0" y="0"/>
          <a:ext cx="0" cy="0"/>
          <a:chOff x="0" y="0"/>
          <a:chExt cx="0" cy="0"/>
        </a:xfrm>
      </p:grpSpPr>
      <p:sp>
        <p:nvSpPr>
          <p:cNvPr id="78" name="Google Shape;78;p81"/>
          <p:cNvSpPr txBox="1">
            <a:spLocks noGrp="1"/>
          </p:cNvSpPr>
          <p:nvPr>
            <p:ph type="body" idx="1"/>
          </p:nvPr>
        </p:nvSpPr>
        <p:spPr>
          <a:xfrm>
            <a:off x="1141232" y="5443402"/>
            <a:ext cx="7162800" cy="648232"/>
          </a:xfrm>
          <a:prstGeom prst="rect">
            <a:avLst/>
          </a:prstGeom>
          <a:noFill/>
          <a:ln>
            <a:noFill/>
          </a:ln>
        </p:spPr>
        <p:txBody>
          <a:bodyPr spcFirstLastPara="1" wrap="square" lIns="91425" tIns="0" rIns="91425" bIns="45700" anchor="t" anchorCtr="0">
            <a:normAutofit/>
          </a:bodyPr>
          <a:lstStyle>
            <a:lvl1pPr marL="457200" marR="18288" lvl="0" indent="-228600" algn="r">
              <a:spcBef>
                <a:spcPts val="400"/>
              </a:spcBef>
              <a:spcAft>
                <a:spcPts val="0"/>
              </a:spcAft>
              <a:buSzPts val="952"/>
              <a:buNone/>
              <a:defRPr sz="1400"/>
            </a:lvl1pPr>
            <a:lvl2pPr marL="914400" lvl="1" indent="-304800" algn="l">
              <a:spcBef>
                <a:spcPts val="324"/>
              </a:spcBef>
              <a:spcAft>
                <a:spcPts val="0"/>
              </a:spcAft>
              <a:buSzPts val="1200"/>
              <a:buChar char="◦"/>
              <a:defRPr sz="1200"/>
            </a:lvl2pPr>
            <a:lvl3pPr marL="1371600" lvl="2" indent="-292100" algn="l">
              <a:spcBef>
                <a:spcPts val="350"/>
              </a:spcBef>
              <a:spcAft>
                <a:spcPts val="0"/>
              </a:spcAft>
              <a:buSzPts val="1000"/>
              <a:buChar char="●"/>
              <a:defRPr sz="1000"/>
            </a:lvl3pPr>
            <a:lvl4pPr marL="1828800" lvl="3" indent="-285750" algn="l">
              <a:spcBef>
                <a:spcPts val="350"/>
              </a:spcBef>
              <a:spcAft>
                <a:spcPts val="0"/>
              </a:spcAft>
              <a:buSzPts val="900"/>
              <a:buChar char="●"/>
              <a:defRPr sz="900"/>
            </a:lvl4pPr>
            <a:lvl5pPr marL="2286000" lvl="4" indent="-285750" algn="l">
              <a:spcBef>
                <a:spcPts val="350"/>
              </a:spcBef>
              <a:spcAft>
                <a:spcPts val="0"/>
              </a:spcAft>
              <a:buSzPts val="900"/>
              <a:buChar char="●"/>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9" name="Google Shape;79;p81"/>
          <p:cNvSpPr>
            <a:spLocks noGrp="1"/>
          </p:cNvSpPr>
          <p:nvPr>
            <p:ph type="pic" idx="2"/>
          </p:nvPr>
        </p:nvSpPr>
        <p:spPr>
          <a:xfrm>
            <a:off x="228600" y="189968"/>
            <a:ext cx="8686800" cy="438912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lvl1pPr marR="0" lvl="0" algn="l" rtl="0">
              <a:spcBef>
                <a:spcPts val="400"/>
              </a:spcBef>
              <a:spcAft>
                <a:spcPts val="0"/>
              </a:spcAft>
              <a:buClr>
                <a:schemeClr val="accent1"/>
              </a:buClr>
              <a:buSzPts val="2176"/>
              <a:buFont typeface="Noto Sans Symbols"/>
              <a:buNone/>
              <a:defRPr sz="3200" b="0" i="0" u="none" strike="noStrike" cap="none">
                <a:solidFill>
                  <a:schemeClr val="lt1"/>
                </a:solidFill>
                <a:latin typeface="Lucida Sans"/>
                <a:ea typeface="Lucida Sans"/>
                <a:cs typeface="Lucida Sans"/>
                <a:sym typeface="Lucida Sans"/>
              </a:defRPr>
            </a:lvl1pPr>
            <a:lvl2pPr marR="0" lvl="1" algn="l" rtl="0">
              <a:spcBef>
                <a:spcPts val="324"/>
              </a:spcBef>
              <a:spcAft>
                <a:spcPts val="0"/>
              </a:spcAft>
              <a:buClr>
                <a:schemeClr val="accent1"/>
              </a:buClr>
              <a:buSzPts val="2300"/>
              <a:buFont typeface="Verdana"/>
              <a:buChar char="◦"/>
              <a:defRPr sz="2300" b="0" i="0" u="none" strike="noStrike" cap="none">
                <a:solidFill>
                  <a:schemeClr val="lt1"/>
                </a:solidFill>
                <a:latin typeface="Lucida Sans"/>
                <a:ea typeface="Lucida Sans"/>
                <a:cs typeface="Lucida Sans"/>
                <a:sym typeface="Lucida Sans"/>
              </a:defRPr>
            </a:lvl2pPr>
            <a:lvl3pPr marR="0" lvl="2" algn="l" rtl="0">
              <a:spcBef>
                <a:spcPts val="350"/>
              </a:spcBef>
              <a:spcAft>
                <a:spcPts val="0"/>
              </a:spcAft>
              <a:buClr>
                <a:schemeClr val="accent2"/>
              </a:buClr>
              <a:buSzPts val="2100"/>
              <a:buFont typeface="Noto Sans Symbols"/>
              <a:buChar char="●"/>
              <a:defRPr sz="2100" b="0" i="0" u="none" strike="noStrike" cap="none">
                <a:solidFill>
                  <a:schemeClr val="lt1"/>
                </a:solidFill>
                <a:latin typeface="Lucida Sans"/>
                <a:ea typeface="Lucida Sans"/>
                <a:cs typeface="Lucida Sans"/>
                <a:sym typeface="Lucida Sans"/>
              </a:defRPr>
            </a:lvl3pPr>
            <a:lvl4pPr marR="0" lvl="3" algn="l" rtl="0">
              <a:spcBef>
                <a:spcPts val="350"/>
              </a:spcBef>
              <a:spcAft>
                <a:spcPts val="0"/>
              </a:spcAft>
              <a:buClr>
                <a:schemeClr val="accent2"/>
              </a:buClr>
              <a:buSzPts val="1900"/>
              <a:buFont typeface="Noto Sans Symbols"/>
              <a:buChar char="●"/>
              <a:defRPr sz="1900" b="0" i="0" u="none" strike="noStrike" cap="none">
                <a:solidFill>
                  <a:schemeClr val="lt1"/>
                </a:solidFill>
                <a:latin typeface="Lucida Sans"/>
                <a:ea typeface="Lucida Sans"/>
                <a:cs typeface="Lucida Sans"/>
                <a:sym typeface="Lucida Sans"/>
              </a:defRPr>
            </a:lvl4pPr>
            <a:lvl5pPr marR="0" lvl="4" algn="l" rtl="0">
              <a:spcBef>
                <a:spcPts val="350"/>
              </a:spcBef>
              <a:spcAft>
                <a:spcPts val="0"/>
              </a:spcAft>
              <a:buClr>
                <a:schemeClr val="accent2"/>
              </a:buClr>
              <a:buSzPts val="1800"/>
              <a:buFont typeface="Noto Sans Symbols"/>
              <a:buChar char="●"/>
              <a:defRPr sz="1800" b="0" i="0" u="none" strike="noStrike" cap="none">
                <a:solidFill>
                  <a:schemeClr val="lt1"/>
                </a:solidFill>
                <a:latin typeface="Lucida Sans"/>
                <a:ea typeface="Lucida Sans"/>
                <a:cs typeface="Lucida Sans"/>
                <a:sym typeface="Lucida Sans"/>
              </a:defRPr>
            </a:lvl5pPr>
            <a:lvl6pPr marR="0" lvl="5" algn="l" rtl="0">
              <a:spcBef>
                <a:spcPts val="350"/>
              </a:spcBef>
              <a:spcAft>
                <a:spcPts val="0"/>
              </a:spcAft>
              <a:buClr>
                <a:schemeClr val="accent3"/>
              </a:buClr>
              <a:buSzPts val="1800"/>
              <a:buFont typeface="Noto Sans Symbols"/>
              <a:buChar char="■"/>
              <a:defRPr sz="1800" b="0" i="0" u="none" strike="noStrike" cap="none">
                <a:solidFill>
                  <a:schemeClr val="lt1"/>
                </a:solidFill>
                <a:latin typeface="Lucida Sans"/>
                <a:ea typeface="Lucida Sans"/>
                <a:cs typeface="Lucida Sans"/>
                <a:sym typeface="Lucida Sans"/>
              </a:defRPr>
            </a:lvl6pPr>
            <a:lvl7pPr marR="0" lvl="6" algn="l" rtl="0">
              <a:spcBef>
                <a:spcPts val="350"/>
              </a:spcBef>
              <a:spcAft>
                <a:spcPts val="0"/>
              </a:spcAft>
              <a:buClr>
                <a:schemeClr val="accent3"/>
              </a:buClr>
              <a:buSzPts val="1600"/>
              <a:buFont typeface="Noto Sans Symbols"/>
              <a:buChar char="■"/>
              <a:defRPr sz="1600" b="0" i="0" u="none" strike="noStrike" cap="none">
                <a:solidFill>
                  <a:schemeClr val="lt1"/>
                </a:solidFill>
                <a:latin typeface="Lucida Sans"/>
                <a:ea typeface="Lucida Sans"/>
                <a:cs typeface="Lucida Sans"/>
                <a:sym typeface="Lucida Sans"/>
              </a:defRPr>
            </a:lvl7pPr>
            <a:lvl8pPr marR="0" lvl="7" algn="l" rtl="0">
              <a:spcBef>
                <a:spcPts val="350"/>
              </a:spcBef>
              <a:spcAft>
                <a:spcPts val="0"/>
              </a:spcAft>
              <a:buClr>
                <a:schemeClr val="accent3"/>
              </a:buClr>
              <a:buSzPts val="1600"/>
              <a:buFont typeface="Noto Sans Symbols"/>
              <a:buChar char="■"/>
              <a:defRPr sz="1600" b="0" i="0" u="none" strike="noStrike" cap="none">
                <a:solidFill>
                  <a:schemeClr val="lt1"/>
                </a:solidFill>
                <a:latin typeface="Lucida Sans"/>
                <a:ea typeface="Lucida Sans"/>
                <a:cs typeface="Lucida Sans"/>
                <a:sym typeface="Lucida Sans"/>
              </a:defRPr>
            </a:lvl8pPr>
            <a:lvl9pPr marR="0" lvl="8" algn="l" rtl="0">
              <a:spcBef>
                <a:spcPts val="350"/>
              </a:spcBef>
              <a:spcAft>
                <a:spcPts val="0"/>
              </a:spcAft>
              <a:buClr>
                <a:schemeClr val="accent3"/>
              </a:buClr>
              <a:buSzPts val="1600"/>
              <a:buFont typeface="Noto Sans Symbols"/>
              <a:buChar char="■"/>
              <a:defRPr sz="1600" b="0" i="0" u="none" strike="noStrike" cap="none">
                <a:solidFill>
                  <a:schemeClr val="lt1"/>
                </a:solidFill>
                <a:latin typeface="Lucida Sans"/>
                <a:ea typeface="Lucida Sans"/>
                <a:cs typeface="Lucida Sans"/>
                <a:sym typeface="Lucida Sans"/>
              </a:defRPr>
            </a:lvl9pPr>
          </a:lstStyle>
          <a:p>
            <a:endParaRPr/>
          </a:p>
        </p:txBody>
      </p:sp>
      <p:sp>
        <p:nvSpPr>
          <p:cNvPr id="80" name="Google Shape;80;p81"/>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81"/>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81"/>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chemeClr val="lt1"/>
                </a:solidFill>
                <a:latin typeface="Lucida Sans"/>
                <a:ea typeface="Lucida Sans"/>
                <a:cs typeface="Lucida Sans"/>
                <a:sym typeface="Lucida Sans"/>
              </a:defRPr>
            </a:lvl1pPr>
            <a:lvl2pPr marL="0" lvl="1" indent="0" algn="r">
              <a:spcBef>
                <a:spcPts val="0"/>
              </a:spcBef>
              <a:buNone/>
              <a:defRPr sz="1000" b="0">
                <a:solidFill>
                  <a:schemeClr val="lt1"/>
                </a:solidFill>
                <a:latin typeface="Lucida Sans"/>
                <a:ea typeface="Lucida Sans"/>
                <a:cs typeface="Lucida Sans"/>
                <a:sym typeface="Lucida Sans"/>
              </a:defRPr>
            </a:lvl2pPr>
            <a:lvl3pPr marL="0" lvl="2" indent="0" algn="r">
              <a:spcBef>
                <a:spcPts val="0"/>
              </a:spcBef>
              <a:buNone/>
              <a:defRPr sz="1000" b="0">
                <a:solidFill>
                  <a:schemeClr val="lt1"/>
                </a:solidFill>
                <a:latin typeface="Lucida Sans"/>
                <a:ea typeface="Lucida Sans"/>
                <a:cs typeface="Lucida Sans"/>
                <a:sym typeface="Lucida Sans"/>
              </a:defRPr>
            </a:lvl3pPr>
            <a:lvl4pPr marL="0" lvl="3" indent="0" algn="r">
              <a:spcBef>
                <a:spcPts val="0"/>
              </a:spcBef>
              <a:buNone/>
              <a:defRPr sz="1000" b="0">
                <a:solidFill>
                  <a:schemeClr val="lt1"/>
                </a:solidFill>
                <a:latin typeface="Lucida Sans"/>
                <a:ea typeface="Lucida Sans"/>
                <a:cs typeface="Lucida Sans"/>
                <a:sym typeface="Lucida Sans"/>
              </a:defRPr>
            </a:lvl4pPr>
            <a:lvl5pPr marL="0" lvl="4" indent="0" algn="r">
              <a:spcBef>
                <a:spcPts val="0"/>
              </a:spcBef>
              <a:buNone/>
              <a:defRPr sz="1000" b="0">
                <a:solidFill>
                  <a:schemeClr val="lt1"/>
                </a:solidFill>
                <a:latin typeface="Lucida Sans"/>
                <a:ea typeface="Lucida Sans"/>
                <a:cs typeface="Lucida Sans"/>
                <a:sym typeface="Lucida Sans"/>
              </a:defRPr>
            </a:lvl5pPr>
            <a:lvl6pPr marL="0" lvl="5" indent="0" algn="r">
              <a:spcBef>
                <a:spcPts val="0"/>
              </a:spcBef>
              <a:buNone/>
              <a:defRPr sz="1000" b="0">
                <a:solidFill>
                  <a:schemeClr val="lt1"/>
                </a:solidFill>
                <a:latin typeface="Lucida Sans"/>
                <a:ea typeface="Lucida Sans"/>
                <a:cs typeface="Lucida Sans"/>
                <a:sym typeface="Lucida Sans"/>
              </a:defRPr>
            </a:lvl6pPr>
            <a:lvl7pPr marL="0" lvl="6" indent="0" algn="r">
              <a:spcBef>
                <a:spcPts val="0"/>
              </a:spcBef>
              <a:buNone/>
              <a:defRPr sz="1000" b="0">
                <a:solidFill>
                  <a:schemeClr val="lt1"/>
                </a:solidFill>
                <a:latin typeface="Lucida Sans"/>
                <a:ea typeface="Lucida Sans"/>
                <a:cs typeface="Lucida Sans"/>
                <a:sym typeface="Lucida Sans"/>
              </a:defRPr>
            </a:lvl7pPr>
            <a:lvl8pPr marL="0" lvl="7" indent="0" algn="r">
              <a:spcBef>
                <a:spcPts val="0"/>
              </a:spcBef>
              <a:buNone/>
              <a:defRPr sz="1000" b="0">
                <a:solidFill>
                  <a:schemeClr val="lt1"/>
                </a:solidFill>
                <a:latin typeface="Lucida Sans"/>
                <a:ea typeface="Lucida Sans"/>
                <a:cs typeface="Lucida Sans"/>
                <a:sym typeface="Lucida Sans"/>
              </a:defRPr>
            </a:lvl8pPr>
            <a:lvl9pPr marL="0" lvl="8" indent="0" algn="r">
              <a:spcBef>
                <a:spcPts val="0"/>
              </a:spcBef>
              <a:buNone/>
              <a:defRPr sz="1000" b="0">
                <a:solidFill>
                  <a:schemeClr val="lt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83" name="Google Shape;83;p81"/>
          <p:cNvSpPr txBox="1">
            <a:spLocks noGrp="1"/>
          </p:cNvSpPr>
          <p:nvPr>
            <p:ph type="title"/>
          </p:nvPr>
        </p:nvSpPr>
        <p:spPr>
          <a:xfrm>
            <a:off x="228600" y="4865122"/>
            <a:ext cx="8075432" cy="562672"/>
          </a:xfrm>
          <a:prstGeom prst="rect">
            <a:avLst/>
          </a:prstGeom>
          <a:noFill/>
          <a:ln>
            <a:noFill/>
          </a:ln>
        </p:spPr>
        <p:txBody>
          <a:bodyPr spcFirstLastPara="1" wrap="square" lIns="91425" tIns="45700" rIns="91425" bIns="45700" anchor="t" anchorCtr="0">
            <a:normAutofit/>
          </a:bodyPr>
          <a:lstStyle>
            <a:lvl1pPr marR="0" lvl="0" algn="r">
              <a:spcBef>
                <a:spcPts val="0"/>
              </a:spcBef>
              <a:spcAft>
                <a:spcPts val="0"/>
              </a:spcAft>
              <a:buClr>
                <a:schemeClr val="accent1"/>
              </a:buClr>
              <a:buSzPts val="3000"/>
              <a:buFont typeface="Lucida Sans"/>
              <a:buNone/>
              <a:defRPr sz="30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81"/>
          <p:cNvSpPr/>
          <p:nvPr/>
        </p:nvSpPr>
        <p:spPr>
          <a:xfrm>
            <a:off x="716436" y="5001993"/>
            <a:ext cx="3802003" cy="1443111"/>
          </a:xfrm>
          <a:custGeom>
            <a:avLst/>
            <a:gdLst/>
            <a:ahLst/>
            <a:cxnLst/>
            <a:rect l="l" t="t" r="r" b="b"/>
            <a:pathLst>
              <a:path w="5760" h="528" extrusionOk="0">
                <a:moveTo>
                  <a:pt x="-329" y="347"/>
                </a:moveTo>
                <a:lnTo>
                  <a:pt x="7156" y="682"/>
                </a:lnTo>
                <a:lnTo>
                  <a:pt x="5229" y="682"/>
                </a:lnTo>
                <a:lnTo>
                  <a:pt x="-328" y="345"/>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5" name="Google Shape;85;p81"/>
          <p:cNvSpPr/>
          <p:nvPr/>
        </p:nvSpPr>
        <p:spPr>
          <a:xfrm>
            <a:off x="-53561" y="5785023"/>
            <a:ext cx="3802003" cy="838200"/>
          </a:xfrm>
          <a:custGeom>
            <a:avLst/>
            <a:gdLst/>
            <a:ahLst/>
            <a:cxnLst/>
            <a:rect l="l" t="t" r="r" b="b"/>
            <a:pathLst>
              <a:path w="5760" h="528" extrusionOk="0">
                <a:moveTo>
                  <a:pt x="817" y="97"/>
                </a:moveTo>
                <a:lnTo>
                  <a:pt x="6408" y="682"/>
                </a:lnTo>
                <a:lnTo>
                  <a:pt x="5232" y="685"/>
                </a:lnTo>
                <a:lnTo>
                  <a:pt x="829" y="101"/>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6" name="Google Shape;86;p81"/>
          <p:cNvSpPr/>
          <p:nvPr/>
        </p:nvSpPr>
        <p:spPr>
          <a:xfrm>
            <a:off x="-6042" y="5791253"/>
            <a:ext cx="3402314" cy="1080868"/>
          </a:xfrm>
          <a:prstGeom prst="rtTriangle">
            <a:avLst/>
          </a:pr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87" name="Google Shape;87;p81"/>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88" name="Google Shape;88;p81"/>
          <p:cNvSpPr/>
          <p:nvPr/>
        </p:nvSpPr>
        <p:spPr>
          <a:xfrm>
            <a:off x="8664112"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9" name="Google Shape;89;p81"/>
          <p:cNvSpPr/>
          <p:nvPr/>
        </p:nvSpPr>
        <p:spPr>
          <a:xfrm>
            <a:off x="8477696"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8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82"/>
          <p:cNvSpPr txBox="1">
            <a:spLocks noGrp="1"/>
          </p:cNvSpPr>
          <p:nvPr>
            <p:ph type="body" idx="1"/>
          </p:nvPr>
        </p:nvSpPr>
        <p:spPr>
          <a:xfrm rot="5400000">
            <a:off x="2378964" y="-440436"/>
            <a:ext cx="4386071" cy="8229600"/>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3" name="Google Shape;93;p82"/>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82"/>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82"/>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3.pn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3"/>
          <p:cNvSpPr/>
          <p:nvPr/>
        </p:nvSpPr>
        <p:spPr>
          <a:xfrm>
            <a:off x="716436" y="5001993"/>
            <a:ext cx="3802003" cy="1443111"/>
          </a:xfrm>
          <a:custGeom>
            <a:avLst/>
            <a:gdLst/>
            <a:ahLst/>
            <a:cxnLst/>
            <a:rect l="l" t="t" r="r" b="b"/>
            <a:pathLst>
              <a:path w="5760" h="528" extrusionOk="0">
                <a:moveTo>
                  <a:pt x="-329" y="347"/>
                </a:moveTo>
                <a:lnTo>
                  <a:pt x="7156" y="682"/>
                </a:lnTo>
                <a:lnTo>
                  <a:pt x="5229" y="682"/>
                </a:lnTo>
                <a:lnTo>
                  <a:pt x="-328" y="345"/>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11" name="Google Shape;11;p33"/>
          <p:cNvSpPr/>
          <p:nvPr/>
        </p:nvSpPr>
        <p:spPr>
          <a:xfrm>
            <a:off x="-53561" y="5785023"/>
            <a:ext cx="3802003" cy="838200"/>
          </a:xfrm>
          <a:custGeom>
            <a:avLst/>
            <a:gdLst/>
            <a:ahLst/>
            <a:cxnLst/>
            <a:rect l="l" t="t" r="r" b="b"/>
            <a:pathLst>
              <a:path w="5760" h="528" extrusionOk="0">
                <a:moveTo>
                  <a:pt x="817" y="97"/>
                </a:moveTo>
                <a:lnTo>
                  <a:pt x="6408" y="682"/>
                </a:lnTo>
                <a:lnTo>
                  <a:pt x="5232" y="685"/>
                </a:lnTo>
                <a:lnTo>
                  <a:pt x="829" y="101"/>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12" name="Google Shape;12;p33"/>
          <p:cNvSpPr/>
          <p:nvPr/>
        </p:nvSpPr>
        <p:spPr>
          <a:xfrm>
            <a:off x="-6042" y="5791253"/>
            <a:ext cx="3402314" cy="1080868"/>
          </a:xfrm>
          <a:prstGeom prst="rtTriangle">
            <a:avLst/>
          </a:prstGeom>
          <a:blipFill rotWithShape="1">
            <a:blip r:embed="rId1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13" name="Google Shape;13;p33"/>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14" name="Google Shape;14;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4100"/>
              <a:buFont typeface="Lucida Sans"/>
              <a:buNone/>
              <a:defRPr sz="4100" b="1" i="0" u="none" strike="noStrike" cap="non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33"/>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Lucida Sans"/>
                <a:ea typeface="Lucida Sans"/>
                <a:cs typeface="Lucida Sans"/>
                <a:sym typeface="Lucida Sans"/>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Lucida Sans"/>
                <a:ea typeface="Lucida Sans"/>
                <a:cs typeface="Lucida Sans"/>
                <a:sym typeface="Lucida Sans"/>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Lucida Sans"/>
                <a:ea typeface="Lucida Sans"/>
                <a:cs typeface="Lucida Sans"/>
                <a:sym typeface="Lucida Sans"/>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Lucida Sans"/>
                <a:ea typeface="Lucida Sans"/>
                <a:cs typeface="Lucida Sans"/>
                <a:sym typeface="Lucida Sans"/>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9pPr>
          </a:lstStyle>
          <a:p>
            <a:endParaRPr/>
          </a:p>
        </p:txBody>
      </p:sp>
      <p:sp>
        <p:nvSpPr>
          <p:cNvPr id="16" name="Google Shape;16;p33"/>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7" name="Google Shape;17;p33"/>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8" name="Google Shape;18;p33"/>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u="none">
                <a:solidFill>
                  <a:schemeClr val="dk1"/>
                </a:solidFill>
                <a:latin typeface="Lucida Sans"/>
                <a:ea typeface="Lucida Sans"/>
                <a:cs typeface="Lucida Sans"/>
                <a:sym typeface="Lucida Sans"/>
              </a:defRPr>
            </a:lvl1pPr>
            <a:lvl2pPr marL="0" marR="0" lvl="1" indent="0" algn="r" rtl="0">
              <a:spcBef>
                <a:spcPts val="0"/>
              </a:spcBef>
              <a:buNone/>
              <a:defRPr sz="1000" b="0" u="none">
                <a:solidFill>
                  <a:schemeClr val="dk1"/>
                </a:solidFill>
                <a:latin typeface="Lucida Sans"/>
                <a:ea typeface="Lucida Sans"/>
                <a:cs typeface="Lucida Sans"/>
                <a:sym typeface="Lucida Sans"/>
              </a:defRPr>
            </a:lvl2pPr>
            <a:lvl3pPr marL="0" marR="0" lvl="2" indent="0" algn="r" rtl="0">
              <a:spcBef>
                <a:spcPts val="0"/>
              </a:spcBef>
              <a:buNone/>
              <a:defRPr sz="1000" b="0" u="none">
                <a:solidFill>
                  <a:schemeClr val="dk1"/>
                </a:solidFill>
                <a:latin typeface="Lucida Sans"/>
                <a:ea typeface="Lucida Sans"/>
                <a:cs typeface="Lucida Sans"/>
                <a:sym typeface="Lucida Sans"/>
              </a:defRPr>
            </a:lvl3pPr>
            <a:lvl4pPr marL="0" marR="0" lvl="3" indent="0" algn="r" rtl="0">
              <a:spcBef>
                <a:spcPts val="0"/>
              </a:spcBef>
              <a:buNone/>
              <a:defRPr sz="1000" b="0" u="none">
                <a:solidFill>
                  <a:schemeClr val="dk1"/>
                </a:solidFill>
                <a:latin typeface="Lucida Sans"/>
                <a:ea typeface="Lucida Sans"/>
                <a:cs typeface="Lucida Sans"/>
                <a:sym typeface="Lucida Sans"/>
              </a:defRPr>
            </a:lvl4pPr>
            <a:lvl5pPr marL="0" marR="0" lvl="4" indent="0" algn="r" rtl="0">
              <a:spcBef>
                <a:spcPts val="0"/>
              </a:spcBef>
              <a:buNone/>
              <a:defRPr sz="1000" b="0" u="none">
                <a:solidFill>
                  <a:schemeClr val="dk1"/>
                </a:solidFill>
                <a:latin typeface="Lucida Sans"/>
                <a:ea typeface="Lucida Sans"/>
                <a:cs typeface="Lucida Sans"/>
                <a:sym typeface="Lucida Sans"/>
              </a:defRPr>
            </a:lvl5pPr>
            <a:lvl6pPr marL="0" marR="0" lvl="5" indent="0" algn="r" rtl="0">
              <a:spcBef>
                <a:spcPts val="0"/>
              </a:spcBef>
              <a:buNone/>
              <a:defRPr sz="1000" b="0" u="none">
                <a:solidFill>
                  <a:schemeClr val="dk1"/>
                </a:solidFill>
                <a:latin typeface="Lucida Sans"/>
                <a:ea typeface="Lucida Sans"/>
                <a:cs typeface="Lucida Sans"/>
                <a:sym typeface="Lucida Sans"/>
              </a:defRPr>
            </a:lvl6pPr>
            <a:lvl7pPr marL="0" marR="0" lvl="6" indent="0" algn="r" rtl="0">
              <a:spcBef>
                <a:spcPts val="0"/>
              </a:spcBef>
              <a:buNone/>
              <a:defRPr sz="1000" b="0" u="none">
                <a:solidFill>
                  <a:schemeClr val="dk1"/>
                </a:solidFill>
                <a:latin typeface="Lucida Sans"/>
                <a:ea typeface="Lucida Sans"/>
                <a:cs typeface="Lucida Sans"/>
                <a:sym typeface="Lucida Sans"/>
              </a:defRPr>
            </a:lvl7pPr>
            <a:lvl8pPr marL="0" marR="0" lvl="7" indent="0" algn="r" rtl="0">
              <a:spcBef>
                <a:spcPts val="0"/>
              </a:spcBef>
              <a:buNone/>
              <a:defRPr sz="1000" b="0" u="none">
                <a:solidFill>
                  <a:schemeClr val="dk1"/>
                </a:solidFill>
                <a:latin typeface="Lucida Sans"/>
                <a:ea typeface="Lucida Sans"/>
                <a:cs typeface="Lucida Sans"/>
                <a:sym typeface="Lucida Sans"/>
              </a:defRPr>
            </a:lvl8pPr>
            <a:lvl9pPr marL="0" marR="0" lvl="8" indent="0" algn="r" rtl="0">
              <a:spcBef>
                <a:spcPts val="0"/>
              </a:spcBef>
              <a:buNone/>
              <a:defRPr sz="1000" b="0" u="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 name="Google Shape;104;p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5" name="Google Shape;105;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6" name="Google Shape;106;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7" name="Google Shape;107;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65000" sy="65000" flip="none" algn="tl"/>
        </a:blipFill>
        <a:effectLst/>
      </p:bgPr>
    </p:bg>
    <p:spTree>
      <p:nvGrpSpPr>
        <p:cNvPr id="1" name="Shape 177"/>
        <p:cNvGrpSpPr/>
        <p:nvPr/>
      </p:nvGrpSpPr>
      <p:grpSpPr>
        <a:xfrm>
          <a:off x="0" y="0"/>
          <a:ext cx="0" cy="0"/>
          <a:chOff x="0" y="0"/>
          <a:chExt cx="0" cy="0"/>
        </a:xfrm>
      </p:grpSpPr>
      <p:sp>
        <p:nvSpPr>
          <p:cNvPr id="178" name="Google Shape;178;p37"/>
          <p:cNvSpPr/>
          <p:nvPr/>
        </p:nvSpPr>
        <p:spPr>
          <a:xfrm>
            <a:off x="-9525" y="-7144"/>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179" name="Google Shape;179;p37"/>
          <p:cNvSpPr/>
          <p:nvPr/>
        </p:nvSpPr>
        <p:spPr>
          <a:xfrm>
            <a:off x="4381500" y="-7144"/>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180" name="Google Shape;180;p3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marR="0" lvl="0" algn="l" rtl="0">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1" name="Google Shape;181;p3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82" name="Google Shape;182;p3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183" name="Google Shape;183;p3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184" name="Google Shape;184;p3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035C75"/>
                </a:solidFill>
                <a:latin typeface="Constantia"/>
                <a:ea typeface="Constantia"/>
                <a:cs typeface="Constantia"/>
                <a:sym typeface="Constantia"/>
              </a:defRPr>
            </a:lvl1pPr>
            <a:lvl2pPr marL="0" marR="0" lvl="1" indent="0" algn="r" rtl="0">
              <a:spcBef>
                <a:spcPts val="0"/>
              </a:spcBef>
              <a:buNone/>
              <a:defRPr sz="1200">
                <a:solidFill>
                  <a:srgbClr val="035C75"/>
                </a:solidFill>
                <a:latin typeface="Constantia"/>
                <a:ea typeface="Constantia"/>
                <a:cs typeface="Constantia"/>
                <a:sym typeface="Constantia"/>
              </a:defRPr>
            </a:lvl2pPr>
            <a:lvl3pPr marL="0" marR="0" lvl="2" indent="0" algn="r" rtl="0">
              <a:spcBef>
                <a:spcPts val="0"/>
              </a:spcBef>
              <a:buNone/>
              <a:defRPr sz="1200">
                <a:solidFill>
                  <a:srgbClr val="035C75"/>
                </a:solidFill>
                <a:latin typeface="Constantia"/>
                <a:ea typeface="Constantia"/>
                <a:cs typeface="Constantia"/>
                <a:sym typeface="Constantia"/>
              </a:defRPr>
            </a:lvl3pPr>
            <a:lvl4pPr marL="0" marR="0" lvl="3" indent="0" algn="r" rtl="0">
              <a:spcBef>
                <a:spcPts val="0"/>
              </a:spcBef>
              <a:buNone/>
              <a:defRPr sz="1200">
                <a:solidFill>
                  <a:srgbClr val="035C75"/>
                </a:solidFill>
                <a:latin typeface="Constantia"/>
                <a:ea typeface="Constantia"/>
                <a:cs typeface="Constantia"/>
                <a:sym typeface="Constantia"/>
              </a:defRPr>
            </a:lvl4pPr>
            <a:lvl5pPr marL="0" marR="0" lvl="4" indent="0" algn="r" rtl="0">
              <a:spcBef>
                <a:spcPts val="0"/>
              </a:spcBef>
              <a:buNone/>
              <a:defRPr sz="1200">
                <a:solidFill>
                  <a:srgbClr val="035C75"/>
                </a:solidFill>
                <a:latin typeface="Constantia"/>
                <a:ea typeface="Constantia"/>
                <a:cs typeface="Constantia"/>
                <a:sym typeface="Constantia"/>
              </a:defRPr>
            </a:lvl5pPr>
            <a:lvl6pPr marL="0" marR="0" lvl="5" indent="0" algn="r" rtl="0">
              <a:spcBef>
                <a:spcPts val="0"/>
              </a:spcBef>
              <a:buNone/>
              <a:defRPr sz="1200">
                <a:solidFill>
                  <a:srgbClr val="035C75"/>
                </a:solidFill>
                <a:latin typeface="Constantia"/>
                <a:ea typeface="Constantia"/>
                <a:cs typeface="Constantia"/>
                <a:sym typeface="Constantia"/>
              </a:defRPr>
            </a:lvl6pPr>
            <a:lvl7pPr marL="0" marR="0" lvl="6" indent="0" algn="r" rtl="0">
              <a:spcBef>
                <a:spcPts val="0"/>
              </a:spcBef>
              <a:buNone/>
              <a:defRPr sz="1200">
                <a:solidFill>
                  <a:srgbClr val="035C75"/>
                </a:solidFill>
                <a:latin typeface="Constantia"/>
                <a:ea typeface="Constantia"/>
                <a:cs typeface="Constantia"/>
                <a:sym typeface="Constantia"/>
              </a:defRPr>
            </a:lvl7pPr>
            <a:lvl8pPr marL="0" marR="0" lvl="7" indent="0" algn="r" rtl="0">
              <a:spcBef>
                <a:spcPts val="0"/>
              </a:spcBef>
              <a:buNone/>
              <a:defRPr sz="1200">
                <a:solidFill>
                  <a:srgbClr val="035C75"/>
                </a:solidFill>
                <a:latin typeface="Constantia"/>
                <a:ea typeface="Constantia"/>
                <a:cs typeface="Constantia"/>
                <a:sym typeface="Constantia"/>
              </a:defRPr>
            </a:lvl8pPr>
            <a:lvl9pPr marL="0" marR="0" lvl="8" indent="0" algn="r" rtl="0">
              <a:spcBef>
                <a:spcPts val="0"/>
              </a:spcBef>
              <a:buNone/>
              <a:defRPr sz="1200">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grpSp>
        <p:nvGrpSpPr>
          <p:cNvPr id="185" name="Google Shape;185;p37"/>
          <p:cNvGrpSpPr/>
          <p:nvPr/>
        </p:nvGrpSpPr>
        <p:grpSpPr>
          <a:xfrm>
            <a:off x="-29294" y="-16113"/>
            <a:ext cx="9198255" cy="1086266"/>
            <a:chOff x="-29322" y="-1971"/>
            <a:chExt cx="9198255" cy="1086266"/>
          </a:xfrm>
        </p:grpSpPr>
        <p:sp>
          <p:nvSpPr>
            <p:cNvPr id="186" name="Google Shape;186;p37"/>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187" name="Google Shape;187;p37"/>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430"/>
        <p:cNvGrpSpPr/>
        <p:nvPr/>
      </p:nvGrpSpPr>
      <p:grpSpPr>
        <a:xfrm>
          <a:off x="0" y="0"/>
          <a:ext cx="0" cy="0"/>
          <a:chOff x="0" y="0"/>
          <a:chExt cx="0" cy="0"/>
        </a:xfrm>
      </p:grpSpPr>
      <p:sp>
        <p:nvSpPr>
          <p:cNvPr id="431" name="Google Shape;431;p1"/>
          <p:cNvSpPr txBox="1">
            <a:spLocks noGrp="1"/>
          </p:cNvSpPr>
          <p:nvPr>
            <p:ph type="ctrTitle"/>
          </p:nvPr>
        </p:nvSpPr>
        <p:spPr>
          <a:xfrm>
            <a:off x="685800" y="1219200"/>
            <a:ext cx="7772400" cy="3581400"/>
          </a:xfrm>
          <a:prstGeom prst="rect">
            <a:avLst/>
          </a:prstGeom>
          <a:noFill/>
          <a:ln w="60325" cap="rnd" cmpd="tri">
            <a:solidFill>
              <a:srgbClr val="B4490F"/>
            </a:solidFill>
            <a:prstDash val="solid"/>
            <a:round/>
            <a:headEnd type="none" w="sm" len="sm"/>
            <a:tailEnd type="none" w="sm" len="sm"/>
          </a:ln>
        </p:spPr>
        <p:txBody>
          <a:bodyPr spcFirstLastPara="1" wrap="square" lIns="91425" tIns="45700" rIns="91425" bIns="45700" anchor="b" anchorCtr="0">
            <a:normAutofit fontScale="90000"/>
          </a:bodyPr>
          <a:lstStyle/>
          <a:p>
            <a:pPr marL="0" lvl="0" indent="0" algn="ctr" rtl="0">
              <a:spcBef>
                <a:spcPts val="0"/>
              </a:spcBef>
              <a:spcAft>
                <a:spcPts val="0"/>
              </a:spcAft>
              <a:buClr>
                <a:srgbClr val="00296D"/>
              </a:buClr>
              <a:buSzPts val="6480"/>
              <a:buFont typeface="Lucida Sans"/>
              <a:buNone/>
            </a:pPr>
            <a:r>
              <a:rPr lang="en-US" sz="6480" b="1" cap="none">
                <a:solidFill>
                  <a:srgbClr val="00296D"/>
                </a:solidFill>
              </a:rPr>
              <a:t/>
            </a:r>
            <a:br>
              <a:rPr lang="en-US" sz="6480" b="1" cap="none">
                <a:solidFill>
                  <a:srgbClr val="00296D"/>
                </a:solidFill>
              </a:rPr>
            </a:br>
            <a:r>
              <a:rPr lang="en-US" sz="7200" b="1" cap="none">
                <a:solidFill>
                  <a:srgbClr val="00296D"/>
                </a:solidFill>
              </a:rPr>
              <a:t>WELCOME </a:t>
            </a:r>
            <a:r>
              <a:rPr lang="en-US" sz="6480" b="1" cap="none">
                <a:solidFill>
                  <a:srgbClr val="00296D"/>
                </a:solidFill>
              </a:rPr>
              <a:t/>
            </a:r>
            <a:br>
              <a:rPr lang="en-US" sz="6480" b="1" cap="none">
                <a:solidFill>
                  <a:srgbClr val="00296D"/>
                </a:solidFill>
              </a:rPr>
            </a:br>
            <a:r>
              <a:rPr lang="en-US" sz="3959" b="1" cap="none">
                <a:solidFill>
                  <a:srgbClr val="00296D"/>
                </a:solidFill>
              </a:rPr>
              <a:t>TO</a:t>
            </a:r>
            <a:r>
              <a:rPr lang="en-US" sz="6480" b="1" cap="none">
                <a:solidFill>
                  <a:srgbClr val="00296D"/>
                </a:solidFill>
              </a:rPr>
              <a:t/>
            </a:r>
            <a:br>
              <a:rPr lang="en-US" sz="6480" b="1" cap="none">
                <a:solidFill>
                  <a:srgbClr val="00296D"/>
                </a:solidFill>
              </a:rPr>
            </a:br>
            <a:r>
              <a:rPr lang="en-US" sz="5400" b="1" cap="none">
                <a:solidFill>
                  <a:srgbClr val="00296D"/>
                </a:solidFill>
              </a:rPr>
              <a:t>PRESENTATION</a:t>
            </a:r>
            <a:br>
              <a:rPr lang="en-US" sz="5400" b="1" cap="none">
                <a:solidFill>
                  <a:srgbClr val="00296D"/>
                </a:solidFill>
              </a:rPr>
            </a:br>
            <a:r>
              <a:rPr lang="en-US" sz="5400" b="1" cap="none">
                <a:solidFill>
                  <a:srgbClr val="00296D"/>
                </a:solidFill>
              </a:rPr>
              <a:t>SESSION</a:t>
            </a:r>
            <a:endParaRPr sz="3600"/>
          </a:p>
        </p:txBody>
      </p:sp>
      <p:sp>
        <p:nvSpPr>
          <p:cNvPr id="432" name="Google Shape;432;p1"/>
          <p:cNvSpPr txBox="1"/>
          <p:nvPr/>
        </p:nvSpPr>
        <p:spPr>
          <a:xfrm>
            <a:off x="4267200" y="228600"/>
            <a:ext cx="4648200" cy="990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296D"/>
              </a:buClr>
              <a:buSzPts val="4800"/>
              <a:buFont typeface="Lucida Sans"/>
              <a:buNone/>
            </a:pPr>
            <a:r>
              <a:rPr lang="en-US" sz="4800" b="1" i="0" u="none" strike="noStrike" cap="none" dirty="0" smtClean="0">
                <a:solidFill>
                  <a:srgbClr val="00296D"/>
                </a:solidFill>
                <a:latin typeface="Lucida Sans"/>
                <a:ea typeface="Lucida Sans"/>
                <a:cs typeface="Lucida Sans"/>
                <a:sym typeface="Lucida Sans"/>
              </a:rPr>
              <a:t>05 JUL, </a:t>
            </a:r>
            <a:r>
              <a:rPr lang="en-US" sz="4800" b="1" i="0" u="none" strike="noStrike" cap="none" dirty="0">
                <a:solidFill>
                  <a:srgbClr val="00296D"/>
                </a:solidFill>
                <a:latin typeface="Lucida Sans"/>
                <a:ea typeface="Lucida Sans"/>
                <a:cs typeface="Lucida Sans"/>
                <a:sym typeface="Lucida Sans"/>
              </a:rPr>
              <a:t>2019</a:t>
            </a:r>
            <a:endParaRPr sz="3200" b="1" i="0" u="none" strike="noStrike" cap="none">
              <a:solidFill>
                <a:schemeClr val="dk2"/>
              </a:solidFill>
              <a:latin typeface="Lucida Sans"/>
              <a:ea typeface="Lucida Sans"/>
              <a:cs typeface="Lucida Sans"/>
              <a:sym typeface="Lucida Sans"/>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2"/>
                                        </p:tgtEl>
                                        <p:attrNameLst>
                                          <p:attrName>style.visibility</p:attrName>
                                        </p:attrNameLst>
                                      </p:cBhvr>
                                      <p:to>
                                        <p:strVal val="visible"/>
                                      </p:to>
                                    </p:set>
                                    <p:animEffect transition="in" filter="fade">
                                      <p:cBhvr>
                                        <p:cTn id="7" dur="1000"/>
                                        <p:tgtEl>
                                          <p:spTgt spid="4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1"/>
                                        </p:tgtEl>
                                        <p:attrNameLst>
                                          <p:attrName>style.visibility</p:attrName>
                                        </p:attrNameLst>
                                      </p:cBhvr>
                                      <p:to>
                                        <p:strVal val="visible"/>
                                      </p:to>
                                    </p:set>
                                    <p:animEffect transition="in" filter="fade">
                                      <p:cBhvr>
                                        <p:cTn id="12" dur="1000"/>
                                        <p:tgtEl>
                                          <p:spTgt spid="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2F6F9"/>
        </a:solidFill>
        <a:effectLst/>
      </p:bgPr>
    </p:bg>
    <p:spTree>
      <p:nvGrpSpPr>
        <p:cNvPr id="1" name="Shape 467"/>
        <p:cNvGrpSpPr/>
        <p:nvPr/>
      </p:nvGrpSpPr>
      <p:grpSpPr>
        <a:xfrm>
          <a:off x="0" y="0"/>
          <a:ext cx="0" cy="0"/>
          <a:chOff x="0" y="0"/>
          <a:chExt cx="0" cy="0"/>
        </a:xfrm>
      </p:grpSpPr>
      <p:pic>
        <p:nvPicPr>
          <p:cNvPr id="6146" name="Picture 2" descr="Related image"/>
          <p:cNvPicPr>
            <a:picLocks noChangeAspect="1" noChangeArrowheads="1"/>
          </p:cNvPicPr>
          <p:nvPr/>
        </p:nvPicPr>
        <p:blipFill>
          <a:blip r:embed="rId3"/>
          <a:srcRect/>
          <a:stretch>
            <a:fillRect/>
          </a:stretch>
        </p:blipFill>
        <p:spPr bwMode="auto">
          <a:xfrm>
            <a:off x="0" y="0"/>
            <a:ext cx="9144000" cy="6858000"/>
          </a:xfrm>
          <a:prstGeom prst="rect">
            <a:avLst/>
          </a:prstGeom>
          <a:noFill/>
        </p:spPr>
      </p:pic>
    </p:spTree>
  </p:cSld>
  <p:clrMapOvr>
    <a:masterClrMapping/>
  </p:clrMapOvr>
  <p:transition>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9491" y="157051"/>
            <a:ext cx="5948218" cy="59112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3200" dirty="0" smtClean="0"/>
              <a:t>Requirement gathering </a:t>
            </a:r>
            <a:endParaRPr lang="en-US" sz="3200" dirty="0"/>
          </a:p>
        </p:txBody>
      </p:sp>
      <p:sp>
        <p:nvSpPr>
          <p:cNvPr id="5" name="Rectangle 4"/>
          <p:cNvSpPr/>
          <p:nvPr/>
        </p:nvSpPr>
        <p:spPr>
          <a:xfrm>
            <a:off x="203251" y="886705"/>
            <a:ext cx="4147075" cy="544946"/>
          </a:xfrm>
          <a:prstGeom prst="rect">
            <a:avLst/>
          </a:prstGeom>
          <a:no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Functional Requirements</a:t>
            </a:r>
            <a:endParaRPr lang="en-US" dirty="0">
              <a:solidFill>
                <a:schemeClr val="tx1"/>
              </a:solidFill>
            </a:endParaRPr>
          </a:p>
        </p:txBody>
      </p:sp>
      <p:sp>
        <p:nvSpPr>
          <p:cNvPr id="7" name="Rectangle 6"/>
          <p:cNvSpPr/>
          <p:nvPr/>
        </p:nvSpPr>
        <p:spPr>
          <a:xfrm>
            <a:off x="212488" y="1658859"/>
            <a:ext cx="4151376" cy="52645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Admin shall add new student, teacher, and class and modify them</a:t>
            </a:r>
            <a:endParaRPr lang="en-US" dirty="0">
              <a:solidFill>
                <a:schemeClr val="tx1"/>
              </a:solidFill>
            </a:endParaRPr>
          </a:p>
        </p:txBody>
      </p:sp>
      <p:sp>
        <p:nvSpPr>
          <p:cNvPr id="10" name="Rectangle 9"/>
          <p:cNvSpPr/>
          <p:nvPr/>
        </p:nvSpPr>
        <p:spPr>
          <a:xfrm>
            <a:off x="212488" y="2306390"/>
            <a:ext cx="4151376" cy="51722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Student shall login by his/her id.</a:t>
            </a:r>
            <a:endParaRPr lang="en-US" dirty="0">
              <a:solidFill>
                <a:schemeClr val="tx1"/>
              </a:solidFill>
            </a:endParaRPr>
          </a:p>
        </p:txBody>
      </p:sp>
      <p:sp>
        <p:nvSpPr>
          <p:cNvPr id="11" name="Rectangle 10"/>
          <p:cNvSpPr/>
          <p:nvPr/>
        </p:nvSpPr>
        <p:spPr>
          <a:xfrm>
            <a:off x="203252" y="2952936"/>
            <a:ext cx="4151376" cy="37865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Teacher shall login by his/her id</a:t>
            </a:r>
            <a:endParaRPr lang="en-US" dirty="0">
              <a:solidFill>
                <a:schemeClr val="tx1"/>
              </a:solidFill>
            </a:endParaRPr>
          </a:p>
        </p:txBody>
      </p:sp>
      <p:sp>
        <p:nvSpPr>
          <p:cNvPr id="12" name="Rectangle 11"/>
          <p:cNvSpPr/>
          <p:nvPr/>
        </p:nvSpPr>
        <p:spPr>
          <a:xfrm>
            <a:off x="221725" y="3460934"/>
            <a:ext cx="4151376" cy="46180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Parents shall login through his child id</a:t>
            </a:r>
            <a:endParaRPr lang="en-US" dirty="0">
              <a:solidFill>
                <a:schemeClr val="tx1"/>
              </a:solidFill>
            </a:endParaRPr>
          </a:p>
        </p:txBody>
      </p:sp>
      <p:sp>
        <p:nvSpPr>
          <p:cNvPr id="13" name="Rectangle 12"/>
          <p:cNvSpPr/>
          <p:nvPr/>
        </p:nvSpPr>
        <p:spPr>
          <a:xfrm>
            <a:off x="230961" y="4024352"/>
            <a:ext cx="4151376" cy="46180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Declare result online</a:t>
            </a:r>
            <a:endParaRPr lang="en-US" dirty="0">
              <a:solidFill>
                <a:schemeClr val="tx1"/>
              </a:solidFill>
            </a:endParaRPr>
          </a:p>
        </p:txBody>
      </p:sp>
      <p:sp>
        <p:nvSpPr>
          <p:cNvPr id="14" name="Rectangle 13"/>
          <p:cNvSpPr/>
          <p:nvPr/>
        </p:nvSpPr>
        <p:spPr>
          <a:xfrm>
            <a:off x="4830628" y="895936"/>
            <a:ext cx="4151376" cy="544946"/>
          </a:xfrm>
          <a:prstGeom prst="rect">
            <a:avLst/>
          </a:prstGeom>
          <a:no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Non-Functional Requirements</a:t>
            </a:r>
            <a:endParaRPr lang="en-US" dirty="0">
              <a:solidFill>
                <a:schemeClr val="tx1"/>
              </a:solidFill>
            </a:endParaRPr>
          </a:p>
        </p:txBody>
      </p:sp>
      <p:sp>
        <p:nvSpPr>
          <p:cNvPr id="15" name="Rectangle 14"/>
          <p:cNvSpPr/>
          <p:nvPr/>
        </p:nvSpPr>
        <p:spPr>
          <a:xfrm>
            <a:off x="4867615" y="1699500"/>
            <a:ext cx="4147076" cy="38791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Usability</a:t>
            </a:r>
            <a:endParaRPr lang="en-US" dirty="0">
              <a:solidFill>
                <a:schemeClr val="tx1"/>
              </a:solidFill>
            </a:endParaRPr>
          </a:p>
        </p:txBody>
      </p:sp>
      <p:sp>
        <p:nvSpPr>
          <p:cNvPr id="16" name="Rectangle 15"/>
          <p:cNvSpPr/>
          <p:nvPr/>
        </p:nvSpPr>
        <p:spPr>
          <a:xfrm>
            <a:off x="4878940" y="2245190"/>
            <a:ext cx="4147076" cy="38791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1"/>
                </a:solidFill>
              </a:rPr>
              <a:t>Efficiency</a:t>
            </a:r>
            <a:endParaRPr lang="en-US" dirty="0">
              <a:solidFill>
                <a:schemeClr val="tx1"/>
              </a:solidFill>
            </a:endParaRPr>
          </a:p>
        </p:txBody>
      </p:sp>
      <p:sp>
        <p:nvSpPr>
          <p:cNvPr id="17" name="Rectangle 16"/>
          <p:cNvSpPr/>
          <p:nvPr/>
        </p:nvSpPr>
        <p:spPr>
          <a:xfrm>
            <a:off x="4893688" y="2776132"/>
            <a:ext cx="4147076" cy="38791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1"/>
                </a:solidFill>
              </a:rPr>
              <a:t>Performance</a:t>
            </a:r>
            <a:endParaRPr lang="en-US" dirty="0">
              <a:solidFill>
                <a:schemeClr val="tx1"/>
              </a:solidFill>
            </a:endParaRPr>
          </a:p>
        </p:txBody>
      </p:sp>
      <p:sp>
        <p:nvSpPr>
          <p:cNvPr id="18" name="Rectangle 17"/>
          <p:cNvSpPr/>
          <p:nvPr/>
        </p:nvSpPr>
        <p:spPr>
          <a:xfrm>
            <a:off x="4908436" y="3351319"/>
            <a:ext cx="4147076" cy="38791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1"/>
                </a:solidFill>
              </a:rPr>
              <a:t>Space</a:t>
            </a:r>
            <a:endParaRPr lang="en-US" dirty="0">
              <a:solidFill>
                <a:schemeClr val="tx1"/>
              </a:solidFill>
            </a:endParaRPr>
          </a:p>
        </p:txBody>
      </p:sp>
      <p:sp>
        <p:nvSpPr>
          <p:cNvPr id="20" name="Rectangle 19"/>
          <p:cNvSpPr/>
          <p:nvPr/>
        </p:nvSpPr>
        <p:spPr>
          <a:xfrm>
            <a:off x="4937932" y="3893198"/>
            <a:ext cx="4147076" cy="38791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1"/>
                </a:solidFill>
              </a:rPr>
              <a:t>Portability</a:t>
            </a:r>
            <a:endParaRPr lang="en-US"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6760" y="184733"/>
            <a:ext cx="4747491" cy="6003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Use Case Diagram for</a:t>
            </a:r>
            <a:endParaRPr lang="en-US" sz="2800" dirty="0"/>
          </a:p>
        </p:txBody>
      </p:sp>
      <p:sp>
        <p:nvSpPr>
          <p:cNvPr id="3" name="Rectangle 2"/>
          <p:cNvSpPr/>
          <p:nvPr/>
        </p:nvSpPr>
        <p:spPr>
          <a:xfrm>
            <a:off x="2225997" y="858987"/>
            <a:ext cx="4747491" cy="60035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School Management System</a:t>
            </a:r>
            <a:endParaRPr lang="en-US" sz="2800" dirty="0"/>
          </a:p>
        </p:txBody>
      </p:sp>
      <p:pic>
        <p:nvPicPr>
          <p:cNvPr id="72705" name="Picture 1" descr="C:\Users\DinIslam\Desktop\New folder (2)\use_case_Diagram.png"/>
          <p:cNvPicPr>
            <a:picLocks noChangeAspect="1" noChangeArrowheads="1"/>
          </p:cNvPicPr>
          <p:nvPr/>
        </p:nvPicPr>
        <p:blipFill>
          <a:blip r:embed="rId2"/>
          <a:srcRect/>
          <a:stretch>
            <a:fillRect/>
          </a:stretch>
        </p:blipFill>
        <p:spPr bwMode="auto">
          <a:xfrm>
            <a:off x="464235" y="1473901"/>
            <a:ext cx="8271802" cy="5200651"/>
          </a:xfrm>
          <a:prstGeom prst="rect">
            <a:avLst/>
          </a:prstGeom>
          <a:noFill/>
        </p:spPr>
      </p:pic>
      <p:sp>
        <p:nvSpPr>
          <p:cNvPr id="4" name="Rectangle 3"/>
          <p:cNvSpPr/>
          <p:nvPr/>
        </p:nvSpPr>
        <p:spPr>
          <a:xfrm>
            <a:off x="3325091" y="1425038"/>
            <a:ext cx="3538847" cy="530889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6760" y="184733"/>
            <a:ext cx="4747491" cy="6003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Activity Diagram for</a:t>
            </a:r>
            <a:endParaRPr lang="en-US" sz="2800" dirty="0"/>
          </a:p>
        </p:txBody>
      </p:sp>
      <p:sp>
        <p:nvSpPr>
          <p:cNvPr id="3" name="Rectangle 2"/>
          <p:cNvSpPr/>
          <p:nvPr/>
        </p:nvSpPr>
        <p:spPr>
          <a:xfrm>
            <a:off x="2225997" y="858987"/>
            <a:ext cx="4747491" cy="60035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School Management System</a:t>
            </a:r>
            <a:endParaRPr lang="en-US" sz="2800" dirty="0"/>
          </a:p>
        </p:txBody>
      </p:sp>
      <p:pic>
        <p:nvPicPr>
          <p:cNvPr id="71681" name="Picture 1" descr="C:\Users\DinIslam\Desktop\New folder (2)\activity_diagram.png"/>
          <p:cNvPicPr>
            <a:picLocks noChangeAspect="1" noChangeArrowheads="1"/>
          </p:cNvPicPr>
          <p:nvPr/>
        </p:nvPicPr>
        <p:blipFill>
          <a:blip r:embed="rId2"/>
          <a:srcRect/>
          <a:stretch>
            <a:fillRect/>
          </a:stretch>
        </p:blipFill>
        <p:spPr bwMode="auto">
          <a:xfrm>
            <a:off x="295422" y="1675616"/>
            <a:ext cx="8412480" cy="4817752"/>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xSchool,P20Management,P20System_1.jpeg.pagespeed.ic.iwdBBaJcFi.jpg"/>
          <p:cNvPicPr>
            <a:picLocks noChangeAspect="1" noChangeArrowheads="1"/>
          </p:cNvPicPr>
          <p:nvPr/>
        </p:nvPicPr>
        <p:blipFill>
          <a:blip r:embed="rId2"/>
          <a:srcRect/>
          <a:stretch>
            <a:fillRect/>
          </a:stretch>
        </p:blipFill>
        <p:spPr bwMode="auto">
          <a:xfrm>
            <a:off x="439387" y="1273670"/>
            <a:ext cx="8395855" cy="5396027"/>
          </a:xfrm>
          <a:prstGeom prst="rect">
            <a:avLst/>
          </a:prstGeom>
          <a:noFill/>
        </p:spPr>
      </p:pic>
      <p:sp>
        <p:nvSpPr>
          <p:cNvPr id="3" name="Rectangle 2"/>
          <p:cNvSpPr/>
          <p:nvPr/>
        </p:nvSpPr>
        <p:spPr>
          <a:xfrm>
            <a:off x="2475914" y="450166"/>
            <a:ext cx="4135901" cy="5908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smtClean="0"/>
              <a:t>Class Diagram</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Image result for happy family with study"/>
          <p:cNvPicPr>
            <a:picLocks noChangeArrowheads="1"/>
          </p:cNvPicPr>
          <p:nvPr/>
        </p:nvPicPr>
        <p:blipFill>
          <a:blip r:embed="rId2"/>
          <a:srcRect/>
          <a:stretch>
            <a:fillRect/>
          </a:stretch>
        </p:blipFill>
        <p:spPr bwMode="auto">
          <a:xfrm>
            <a:off x="877454" y="1579418"/>
            <a:ext cx="7647709" cy="5163127"/>
          </a:xfrm>
          <a:prstGeom prst="rect">
            <a:avLst/>
          </a:prstGeom>
          <a:noFill/>
        </p:spPr>
      </p:pic>
      <p:sp>
        <p:nvSpPr>
          <p:cNvPr id="3" name="Rectangle 2"/>
          <p:cNvSpPr/>
          <p:nvPr/>
        </p:nvSpPr>
        <p:spPr>
          <a:xfrm>
            <a:off x="919658" y="259044"/>
            <a:ext cx="7583054" cy="11914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1800" dirty="0" smtClean="0"/>
              <a:t>After complete this project I think teacher, parents, student, administrator all will not suffer from those various problems. And we will make a beautiful education system   </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9782" y="314038"/>
            <a:ext cx="4498109" cy="72043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3600" dirty="0" smtClean="0"/>
              <a:t>Conclusion</a:t>
            </a:r>
            <a:endParaRPr lang="en-US" sz="3600" dirty="0"/>
          </a:p>
        </p:txBody>
      </p:sp>
      <p:sp>
        <p:nvSpPr>
          <p:cNvPr id="3" name="Rectangle 2"/>
          <p:cNvSpPr/>
          <p:nvPr/>
        </p:nvSpPr>
        <p:spPr>
          <a:xfrm>
            <a:off x="1034473" y="1561098"/>
            <a:ext cx="7386856" cy="452998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just"/>
            <a:r>
              <a:rPr lang="en-US" sz="3600" dirty="0" smtClean="0"/>
              <a:t>At the end of this project not only will you have more inside knowledge about our career but also know how complex project we have to handle. We are thankful to our teacher </a:t>
            </a:r>
            <a:r>
              <a:rPr lang="en-US" sz="3600" dirty="0" smtClean="0">
                <a:solidFill>
                  <a:srgbClr val="0070C0"/>
                </a:solidFill>
              </a:rPr>
              <a:t>SUPTA RICHARD PHILIP</a:t>
            </a:r>
            <a:r>
              <a:rPr lang="en-US" sz="3600" dirty="0" smtClean="0"/>
              <a:t>. We find so much fun as well as interesting with this project. </a:t>
            </a:r>
            <a:endParaRPr lang="en-US" sz="3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5" name="Google Shape;675;p32"/>
          <p:cNvSpPr/>
          <p:nvPr/>
        </p:nvSpPr>
        <p:spPr>
          <a:xfrm>
            <a:off x="1600199" y="1447800"/>
            <a:ext cx="6705601" cy="3810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500">
                <a:solidFill>
                  <a:srgbClr val="FF0000"/>
                </a:solidFill>
                <a:latin typeface="Arial"/>
                <a:ea typeface="Arial"/>
                <a:cs typeface="Arial"/>
                <a:sym typeface="Arial"/>
              </a:rPr>
              <a:t>Thank You</a:t>
            </a:r>
            <a:endParaRPr sz="2000">
              <a:solidFill>
                <a:srgbClr val="FF0000"/>
              </a:solidFill>
              <a:latin typeface="Arial"/>
              <a:ea typeface="Arial"/>
              <a:cs typeface="Arial"/>
              <a:sym typeface="Arial"/>
            </a:endParaRPr>
          </a:p>
        </p:txBody>
      </p:sp>
      <p:pic>
        <p:nvPicPr>
          <p:cNvPr id="676" name="Google Shape;676;p32" descr="সম্পর্কিত ছবি"/>
          <p:cNvPicPr preferRelativeResize="0"/>
          <p:nvPr/>
        </p:nvPicPr>
        <p:blipFill rotWithShape="1">
          <a:blip r:embed="rId3">
            <a:alphaModFix/>
          </a:blip>
          <a:srcRect/>
          <a:stretch/>
        </p:blipFill>
        <p:spPr>
          <a:xfrm>
            <a:off x="247650" y="66674"/>
            <a:ext cx="3181350" cy="3362326"/>
          </a:xfrm>
          <a:prstGeom prst="rect">
            <a:avLst/>
          </a:prstGeom>
          <a:noFill/>
          <a:ln>
            <a:noFill/>
          </a:ln>
        </p:spPr>
      </p:pic>
      <p:pic>
        <p:nvPicPr>
          <p:cNvPr id="677" name="Google Shape;677;p32" descr="সম্পর্কিত ছবি"/>
          <p:cNvPicPr preferRelativeResize="0"/>
          <p:nvPr/>
        </p:nvPicPr>
        <p:blipFill rotWithShape="1">
          <a:blip r:embed="rId3">
            <a:alphaModFix/>
          </a:blip>
          <a:srcRect/>
          <a:stretch/>
        </p:blipFill>
        <p:spPr>
          <a:xfrm>
            <a:off x="5962650" y="3419474"/>
            <a:ext cx="3181350" cy="336232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6"/>
                                        </p:tgtEl>
                                        <p:attrNameLst>
                                          <p:attrName>style.visibility</p:attrName>
                                        </p:attrNameLst>
                                      </p:cBhvr>
                                      <p:to>
                                        <p:strVal val="visible"/>
                                      </p:to>
                                    </p:set>
                                    <p:animEffect transition="in" filter="fade">
                                      <p:cBhvr>
                                        <p:cTn id="7" dur="500"/>
                                        <p:tgtEl>
                                          <p:spTgt spid="6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7"/>
                                        </p:tgtEl>
                                        <p:attrNameLst>
                                          <p:attrName>style.visibility</p:attrName>
                                        </p:attrNameLst>
                                      </p:cBhvr>
                                      <p:to>
                                        <p:strVal val="visible"/>
                                      </p:to>
                                    </p:set>
                                    <p:animEffect transition="in" filter="fade">
                                      <p:cBhvr>
                                        <p:cTn id="12" dur="500"/>
                                        <p:tgtEl>
                                          <p:spTgt spid="67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75"/>
                                        </p:tgtEl>
                                        <p:attrNameLst>
                                          <p:attrName>style.visibility</p:attrName>
                                        </p:attrNameLst>
                                      </p:cBhvr>
                                      <p:to>
                                        <p:strVal val="visible"/>
                                      </p:to>
                                    </p:set>
                                    <p:anim calcmode="lin" valueType="num">
                                      <p:cBhvr additive="base">
                                        <p:cTn id="17" dur="2000"/>
                                        <p:tgtEl>
                                          <p:spTgt spid="67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436"/>
        <p:cNvGrpSpPr/>
        <p:nvPr/>
      </p:nvGrpSpPr>
      <p:grpSpPr>
        <a:xfrm>
          <a:off x="0" y="0"/>
          <a:ext cx="0" cy="0"/>
          <a:chOff x="0" y="0"/>
          <a:chExt cx="0" cy="0"/>
        </a:xfrm>
      </p:grpSpPr>
      <p:sp>
        <p:nvSpPr>
          <p:cNvPr id="437" name="Google Shape;437;p2"/>
          <p:cNvSpPr txBox="1">
            <a:spLocks noGrp="1"/>
          </p:cNvSpPr>
          <p:nvPr>
            <p:ph type="title"/>
          </p:nvPr>
        </p:nvSpPr>
        <p:spPr>
          <a:xfrm>
            <a:off x="609600" y="11430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8000"/>
              <a:buFont typeface="Calibri"/>
              <a:buNone/>
            </a:pPr>
            <a:r>
              <a:rPr lang="en-US" sz="8000"/>
              <a:t>PRESENTATION</a:t>
            </a:r>
            <a:endParaRPr/>
          </a:p>
        </p:txBody>
      </p:sp>
      <p:sp>
        <p:nvSpPr>
          <p:cNvPr id="438" name="Google Shape;438;p2"/>
          <p:cNvSpPr txBox="1">
            <a:spLocks noGrp="1"/>
          </p:cNvSpPr>
          <p:nvPr>
            <p:ph type="body" idx="1"/>
          </p:nvPr>
        </p:nvSpPr>
        <p:spPr>
          <a:xfrm>
            <a:off x="304800" y="4800600"/>
            <a:ext cx="8534400" cy="1295400"/>
          </a:xfrm>
          <a:prstGeom prst="rect">
            <a:avLst/>
          </a:prstGeom>
          <a:noFill/>
          <a:ln w="31750" cap="flat" cmpd="sng">
            <a:solidFill>
              <a:srgbClr val="7E9532"/>
            </a:solidFill>
            <a:prstDash val="solid"/>
            <a:round/>
            <a:headEnd type="none" w="sm" len="sm"/>
            <a:tailEnd type="none" w="sm" len="sm"/>
          </a:ln>
        </p:spPr>
        <p:txBody>
          <a:bodyPr spcFirstLastPara="1" wrap="square" lIns="91425" tIns="45700" rIns="91425" bIns="45700" anchor="t" anchorCtr="0">
            <a:noAutofit/>
          </a:bodyPr>
          <a:lstStyle/>
          <a:p>
            <a:pPr marL="342900" lvl="0" indent="-342900" algn="ctr" rtl="0">
              <a:spcBef>
                <a:spcPts val="0"/>
              </a:spcBef>
              <a:spcAft>
                <a:spcPts val="0"/>
              </a:spcAft>
              <a:buClr>
                <a:schemeClr val="dk1"/>
              </a:buClr>
              <a:buSzPts val="3500"/>
              <a:buNone/>
            </a:pPr>
            <a:r>
              <a:rPr lang="en-US" sz="3500" dirty="0"/>
              <a:t>Course Title : </a:t>
            </a:r>
            <a:r>
              <a:rPr lang="en-US" sz="3500" dirty="0" smtClean="0"/>
              <a:t>System Analysis and Design Lab</a:t>
            </a:r>
            <a:endParaRPr/>
          </a:p>
          <a:p>
            <a:pPr marL="342900" lvl="0" indent="-342900" algn="ctr" rtl="0">
              <a:spcBef>
                <a:spcPts val="700"/>
              </a:spcBef>
              <a:spcAft>
                <a:spcPts val="0"/>
              </a:spcAft>
              <a:buClr>
                <a:schemeClr val="dk1"/>
              </a:buClr>
              <a:buSzPts val="3500"/>
              <a:buNone/>
            </a:pPr>
            <a:r>
              <a:rPr lang="en-US" sz="3500" dirty="0"/>
              <a:t>Course Code </a:t>
            </a:r>
            <a:r>
              <a:rPr lang="en-US" sz="3500" dirty="0" smtClean="0"/>
              <a:t>: CSE 326</a:t>
            </a:r>
            <a:endParaRPr sz="3500"/>
          </a:p>
        </p:txBody>
      </p:sp>
      <p:sp>
        <p:nvSpPr>
          <p:cNvPr id="439" name="Google Shape;439;p2"/>
          <p:cNvSpPr txBox="1"/>
          <p:nvPr/>
        </p:nvSpPr>
        <p:spPr>
          <a:xfrm>
            <a:off x="685800" y="2286000"/>
            <a:ext cx="8229600" cy="1523999"/>
          </a:xfrm>
          <a:prstGeom prst="rect">
            <a:avLst/>
          </a:prstGeom>
          <a:noFill/>
          <a:ln>
            <a:noFill/>
          </a:ln>
        </p:spPr>
        <p:txBody>
          <a:bodyPr spcFirstLastPara="1" wrap="square" lIns="91425" tIns="45700" rIns="91425" bIns="45700" anchor="t" anchorCtr="0">
            <a:normAutofit fontScale="85000" lnSpcReduction="10000"/>
          </a:bodyPr>
          <a:lstStyle/>
          <a:p>
            <a:pPr marL="342900" marR="0" lvl="0" indent="-342900" algn="ctr" rtl="0">
              <a:lnSpc>
                <a:spcPct val="90000"/>
              </a:lnSpc>
              <a:spcBef>
                <a:spcPts val="0"/>
              </a:spcBef>
              <a:spcAft>
                <a:spcPts val="0"/>
              </a:spcAft>
              <a:buClr>
                <a:schemeClr val="dk1"/>
              </a:buClr>
              <a:buSzPts val="2720"/>
              <a:buFont typeface="Arial"/>
              <a:buNone/>
            </a:pPr>
            <a:r>
              <a:rPr lang="en-US" sz="2720" b="0" i="0" u="none" strike="noStrike" cap="none" dirty="0">
                <a:solidFill>
                  <a:schemeClr val="dk1"/>
                </a:solidFill>
                <a:latin typeface="Calibri"/>
                <a:ea typeface="Calibri"/>
                <a:cs typeface="Calibri"/>
                <a:sym typeface="Calibri"/>
              </a:rPr>
              <a:t>ON</a:t>
            </a:r>
            <a:endParaRPr/>
          </a:p>
          <a:p>
            <a:pPr marL="342900" marR="0" lvl="0" indent="-342900" algn="ctr" rtl="0">
              <a:lnSpc>
                <a:spcPct val="90000"/>
              </a:lnSpc>
              <a:spcBef>
                <a:spcPts val="1105"/>
              </a:spcBef>
              <a:spcAft>
                <a:spcPts val="0"/>
              </a:spcAft>
              <a:buClr>
                <a:schemeClr val="dk1"/>
              </a:buClr>
              <a:buSzPts val="5525"/>
              <a:buFont typeface="Arial"/>
              <a:buNone/>
            </a:pPr>
            <a:r>
              <a:rPr lang="en-US" sz="5525" dirty="0" smtClean="0">
                <a:solidFill>
                  <a:schemeClr val="dk1"/>
                </a:solidFill>
                <a:latin typeface="Calibri"/>
                <a:sym typeface="Calibri"/>
              </a:rPr>
              <a:t>SCHOOL MANAGEMENT SYSTEM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7"/>
                                        </p:tgtEl>
                                        <p:attrNameLst>
                                          <p:attrName>style.visibility</p:attrName>
                                        </p:attrNameLst>
                                      </p:cBhvr>
                                      <p:to>
                                        <p:strVal val="visible"/>
                                      </p:to>
                                    </p:set>
                                    <p:anim calcmode="lin" valueType="num">
                                      <p:cBhvr additive="base">
                                        <p:cTn id="7" dur="500"/>
                                        <p:tgtEl>
                                          <p:spTgt spid="437"/>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39"/>
                                        </p:tgtEl>
                                        <p:attrNameLst>
                                          <p:attrName>style.visibility</p:attrName>
                                        </p:attrNameLst>
                                      </p:cBhvr>
                                      <p:to>
                                        <p:strVal val="visible"/>
                                      </p:to>
                                    </p:set>
                                    <p:anim calcmode="lin" valueType="num">
                                      <p:cBhvr additive="base">
                                        <p:cTn id="12" dur="500"/>
                                        <p:tgtEl>
                                          <p:spTgt spid="439"/>
                                        </p:tgtEl>
                                        <p:attrNameLst>
                                          <p:attrName>ppt_x</p:attrName>
                                        </p:attrNameLst>
                                      </p:cBhvr>
                                      <p:tavLst>
                                        <p:tav tm="0">
                                          <p:val>
                                            <p:strVal val="#ppt_x-1"/>
                                          </p:val>
                                        </p:tav>
                                        <p:tav tm="100000">
                                          <p:val>
                                            <p:strVal val="#ppt_x"/>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38">
                                            <p:txEl>
                                              <p:pRg st="0" end="0"/>
                                            </p:txEl>
                                          </p:spTgt>
                                        </p:tgtEl>
                                        <p:attrNameLst>
                                          <p:attrName>style.visibility</p:attrName>
                                        </p:attrNameLst>
                                      </p:cBhvr>
                                      <p:to>
                                        <p:strVal val="visible"/>
                                      </p:to>
                                    </p:set>
                                    <p:animEffect transition="in" filter="fade">
                                      <p:cBhvr>
                                        <p:cTn id="16" dur="500"/>
                                        <p:tgtEl>
                                          <p:spTgt spid="438">
                                            <p:txEl>
                                              <p:pRg st="0" end="0"/>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38">
                                            <p:txEl>
                                              <p:pRg st="1" end="1"/>
                                            </p:txEl>
                                          </p:spTgt>
                                        </p:tgtEl>
                                        <p:attrNameLst>
                                          <p:attrName>style.visibility</p:attrName>
                                        </p:attrNameLst>
                                      </p:cBhvr>
                                      <p:to>
                                        <p:strVal val="visible"/>
                                      </p:to>
                                    </p:set>
                                    <p:animEffect transition="in" filter="fade">
                                      <p:cBhvr>
                                        <p:cTn id="20" dur="500"/>
                                        <p:tgtEl>
                                          <p:spTgt spid="4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
          <p:cNvSpPr txBox="1">
            <a:spLocks noGrp="1"/>
          </p:cNvSpPr>
          <p:nvPr>
            <p:ph type="title"/>
          </p:nvPr>
        </p:nvSpPr>
        <p:spPr>
          <a:xfrm>
            <a:off x="1524000" y="3962400"/>
            <a:ext cx="6172200" cy="2209800"/>
          </a:xfrm>
          <a:prstGeom prst="rect">
            <a:avLst/>
          </a:prstGeom>
          <a:noFill/>
          <a:ln>
            <a:noFill/>
          </a:ln>
        </p:spPr>
        <p:txBody>
          <a:bodyPr spcFirstLastPara="1" wrap="square" lIns="0" tIns="45700" rIns="0" bIns="0" anchor="b" anchorCtr="0">
            <a:normAutofit/>
          </a:bodyPr>
          <a:lstStyle/>
          <a:p>
            <a:pPr marL="342900" lvl="0" indent="-342900" algn="ctr" rtl="0">
              <a:spcBef>
                <a:spcPts val="0"/>
              </a:spcBef>
              <a:spcAft>
                <a:spcPts val="0"/>
              </a:spcAft>
              <a:buClr>
                <a:schemeClr val="dk2"/>
              </a:buClr>
              <a:buSzPts val="4500"/>
              <a:buFont typeface="Calibri"/>
              <a:buNone/>
            </a:pPr>
            <a:r>
              <a:rPr lang="en-US" sz="4500"/>
              <a:t>  	Senior Lecturer</a:t>
            </a:r>
            <a:br>
              <a:rPr lang="en-US" sz="4500"/>
            </a:br>
            <a:r>
              <a:rPr lang="en-US" sz="4500"/>
              <a:t>Department of CSE </a:t>
            </a:r>
            <a:br>
              <a:rPr lang="en-US" sz="4500"/>
            </a:br>
            <a:r>
              <a:rPr lang="en-US" sz="4500"/>
              <a:t>City university  </a:t>
            </a:r>
            <a:endParaRPr sz="4500"/>
          </a:p>
        </p:txBody>
      </p:sp>
      <p:sp>
        <p:nvSpPr>
          <p:cNvPr id="445" name="Google Shape;445;p3"/>
          <p:cNvSpPr txBox="1"/>
          <p:nvPr/>
        </p:nvSpPr>
        <p:spPr>
          <a:xfrm>
            <a:off x="533400" y="838200"/>
            <a:ext cx="3810000" cy="762000"/>
          </a:xfrm>
          <a:prstGeom prst="rect">
            <a:avLst/>
          </a:prstGeom>
          <a:noFill/>
          <a:ln>
            <a:noFill/>
          </a:ln>
        </p:spPr>
        <p:txBody>
          <a:bodyPr spcFirstLastPara="1" wrap="square" lIns="0" tIns="45700" rIns="0" bIns="0" anchor="b" anchorCtr="0">
            <a:normAutofit/>
          </a:bodyPr>
          <a:lstStyle/>
          <a:p>
            <a:pPr marL="342900" marR="0" lvl="0" indent="-342900" algn="l" rtl="0">
              <a:lnSpc>
                <a:spcPct val="90000"/>
              </a:lnSpc>
              <a:spcBef>
                <a:spcPts val="0"/>
              </a:spcBef>
              <a:spcAft>
                <a:spcPts val="0"/>
              </a:spcAft>
              <a:buClr>
                <a:schemeClr val="dk2"/>
              </a:buClr>
              <a:buSzPts val="4875"/>
              <a:buFont typeface="Calibri"/>
              <a:buNone/>
            </a:pPr>
            <a:r>
              <a:rPr lang="en-US" sz="4875" b="0" i="0" u="none" strike="noStrike" cap="none">
                <a:solidFill>
                  <a:schemeClr val="dk2"/>
                </a:solidFill>
                <a:latin typeface="Calibri"/>
                <a:ea typeface="Calibri"/>
                <a:cs typeface="Calibri"/>
                <a:sym typeface="Calibri"/>
              </a:rPr>
              <a:t>Directed by :</a:t>
            </a:r>
            <a:endParaRPr sz="4875" b="0" i="0" u="none" strike="noStrike" cap="none">
              <a:solidFill>
                <a:schemeClr val="dk2"/>
              </a:solidFill>
              <a:latin typeface="Calibri"/>
              <a:ea typeface="Calibri"/>
              <a:cs typeface="Calibri"/>
              <a:sym typeface="Calibri"/>
            </a:endParaRPr>
          </a:p>
        </p:txBody>
      </p:sp>
      <p:sp>
        <p:nvSpPr>
          <p:cNvPr id="446" name="Google Shape;446;p3"/>
          <p:cNvSpPr txBox="1"/>
          <p:nvPr/>
        </p:nvSpPr>
        <p:spPr>
          <a:xfrm>
            <a:off x="609600" y="2286000"/>
            <a:ext cx="8305800" cy="1143000"/>
          </a:xfrm>
          <a:prstGeom prst="rect">
            <a:avLst/>
          </a:prstGeom>
          <a:noFill/>
          <a:ln>
            <a:noFill/>
          </a:ln>
        </p:spPr>
        <p:txBody>
          <a:bodyPr spcFirstLastPara="1" wrap="square" lIns="0" tIns="45700" rIns="0" bIns="0" anchor="b" anchorCtr="0">
            <a:normAutofit/>
          </a:bodyPr>
          <a:lstStyle/>
          <a:p>
            <a:pPr marL="342900" lvl="0" indent="-342900" algn="ctr">
              <a:lnSpc>
                <a:spcPct val="90000"/>
              </a:lnSpc>
              <a:buClr>
                <a:schemeClr val="dk2"/>
              </a:buClr>
              <a:buSzPts val="7500"/>
            </a:pPr>
            <a:r>
              <a:rPr lang="en-US" sz="7500" dirty="0" err="1" smtClean="0">
                <a:solidFill>
                  <a:schemeClr val="dk2"/>
                </a:solidFill>
                <a:latin typeface="Calibri"/>
                <a:ea typeface="Calibri"/>
                <a:cs typeface="Calibri"/>
                <a:sym typeface="Calibri"/>
              </a:rPr>
              <a:t>Supta</a:t>
            </a:r>
            <a:r>
              <a:rPr lang="en-US" sz="7500" dirty="0" smtClean="0">
                <a:solidFill>
                  <a:schemeClr val="dk2"/>
                </a:solidFill>
                <a:latin typeface="Calibri"/>
                <a:ea typeface="Calibri"/>
                <a:cs typeface="Calibri"/>
                <a:sym typeface="Calibri"/>
              </a:rPr>
              <a:t> Richard Philip</a:t>
            </a:r>
            <a:endParaRPr sz="7500" b="0" i="0" u="none" strike="noStrike" cap="none">
              <a:solidFill>
                <a:schemeClr val="dk2"/>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5"/>
                                        </p:tgtEl>
                                        <p:attrNameLst>
                                          <p:attrName>style.visibility</p:attrName>
                                        </p:attrNameLst>
                                      </p:cBhvr>
                                      <p:to>
                                        <p:strVal val="visible"/>
                                      </p:to>
                                    </p:set>
                                    <p:animEffect transition="in" filter="fade">
                                      <p:cBhvr>
                                        <p:cTn id="7" dur="500"/>
                                        <p:tgtEl>
                                          <p:spTgt spid="44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46"/>
                                        </p:tgtEl>
                                        <p:attrNameLst>
                                          <p:attrName>style.visibility</p:attrName>
                                        </p:attrNameLst>
                                      </p:cBhvr>
                                      <p:to>
                                        <p:strVal val="visible"/>
                                      </p:to>
                                    </p:set>
                                    <p:anim calcmode="lin" valueType="num">
                                      <p:cBhvr additive="base">
                                        <p:cTn id="12" dur="2000"/>
                                        <p:tgtEl>
                                          <p:spTgt spid="446"/>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4"/>
                                        </p:tgtEl>
                                        <p:attrNameLst>
                                          <p:attrName>style.visibility</p:attrName>
                                        </p:attrNameLst>
                                      </p:cBhvr>
                                      <p:to>
                                        <p:strVal val="visible"/>
                                      </p:to>
                                    </p:set>
                                    <p:animEffect transition="in" filter="fade">
                                      <p:cBhvr>
                                        <p:cTn id="17" dur="500"/>
                                        <p:tgtEl>
                                          <p:spTgt spid="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
          <p:cNvSpPr txBox="1"/>
          <p:nvPr/>
        </p:nvSpPr>
        <p:spPr>
          <a:xfrm>
            <a:off x="4572000" y="1905000"/>
            <a:ext cx="4191000" cy="1143000"/>
          </a:xfrm>
          <a:prstGeom prst="rect">
            <a:avLst/>
          </a:prstGeom>
          <a:noFill/>
          <a:ln>
            <a:noFill/>
          </a:ln>
        </p:spPr>
        <p:txBody>
          <a:bodyPr spcFirstLastPara="1" wrap="square" lIns="0" tIns="45700" rIns="0" bIns="0" anchor="b" anchorCtr="0">
            <a:normAutofit/>
          </a:bodyPr>
          <a:lstStyle/>
          <a:p>
            <a:pPr marL="342900" marR="0" lvl="0" indent="-342900" algn="l" rtl="0">
              <a:lnSpc>
                <a:spcPct val="80000"/>
              </a:lnSpc>
              <a:spcBef>
                <a:spcPts val="0"/>
              </a:spcBef>
              <a:spcAft>
                <a:spcPts val="0"/>
              </a:spcAft>
              <a:buClr>
                <a:schemeClr val="dk1"/>
              </a:buClr>
              <a:buSzPts val="4185"/>
              <a:buFont typeface="Noto Sans Symbols"/>
              <a:buChar char="▪"/>
            </a:pPr>
            <a:r>
              <a:rPr lang="en-US" sz="4185">
                <a:solidFill>
                  <a:schemeClr val="dk1"/>
                </a:solidFill>
                <a:latin typeface="Constantia"/>
                <a:ea typeface="Constantia"/>
                <a:cs typeface="Constantia"/>
                <a:sym typeface="Constantia"/>
              </a:rPr>
              <a:t>Sharful Islam</a:t>
            </a:r>
            <a:endParaRPr/>
          </a:p>
          <a:p>
            <a:pPr marL="342900" marR="0" lvl="0" indent="-342900" algn="l" rtl="0">
              <a:lnSpc>
                <a:spcPct val="80000"/>
              </a:lnSpc>
              <a:spcBef>
                <a:spcPts val="744"/>
              </a:spcBef>
              <a:spcAft>
                <a:spcPts val="0"/>
              </a:spcAft>
              <a:buNone/>
            </a:pPr>
            <a:r>
              <a:rPr lang="en-US" sz="3720">
                <a:solidFill>
                  <a:schemeClr val="dk1"/>
                </a:solidFill>
                <a:latin typeface="Constantia"/>
                <a:ea typeface="Constantia"/>
                <a:cs typeface="Constantia"/>
                <a:sym typeface="Constantia"/>
              </a:rPr>
              <a:t>	(171442641)</a:t>
            </a:r>
            <a:endParaRPr/>
          </a:p>
        </p:txBody>
      </p:sp>
      <p:sp>
        <p:nvSpPr>
          <p:cNvPr id="452" name="Google Shape;452;p4"/>
          <p:cNvSpPr txBox="1"/>
          <p:nvPr/>
        </p:nvSpPr>
        <p:spPr>
          <a:xfrm>
            <a:off x="685800" y="609600"/>
            <a:ext cx="8229600" cy="838200"/>
          </a:xfrm>
          <a:prstGeom prst="rect">
            <a:avLst/>
          </a:prstGeom>
          <a:noFill/>
          <a:ln>
            <a:noFill/>
          </a:ln>
        </p:spPr>
        <p:txBody>
          <a:bodyPr spcFirstLastPara="1" wrap="square" lIns="0" tIns="45700" rIns="0" bIns="0" anchor="b" anchorCtr="0">
            <a:noAutofit/>
          </a:bodyPr>
          <a:lstStyle/>
          <a:p>
            <a:pPr marL="342900" marR="0" lvl="0" indent="-342900" algn="ctr" rtl="0">
              <a:lnSpc>
                <a:spcPct val="100000"/>
              </a:lnSpc>
              <a:spcBef>
                <a:spcPts val="0"/>
              </a:spcBef>
              <a:spcAft>
                <a:spcPts val="0"/>
              </a:spcAft>
              <a:buClr>
                <a:schemeClr val="dk2"/>
              </a:buClr>
              <a:buSzPts val="6000"/>
              <a:buFont typeface="Calibri"/>
              <a:buNone/>
            </a:pPr>
            <a:r>
              <a:rPr lang="en-US" sz="6000" b="0" i="0" u="none" strike="noStrike" cap="none">
                <a:solidFill>
                  <a:schemeClr val="dk2"/>
                </a:solidFill>
                <a:latin typeface="Calibri"/>
                <a:ea typeface="Calibri"/>
                <a:cs typeface="Calibri"/>
                <a:sym typeface="Calibri"/>
              </a:rPr>
              <a:t>Presented by :</a:t>
            </a:r>
            <a:endParaRPr sz="6000" b="0" i="0" u="none" strike="noStrike" cap="none">
              <a:solidFill>
                <a:schemeClr val="dk2"/>
              </a:solidFill>
              <a:latin typeface="Calibri"/>
              <a:ea typeface="Calibri"/>
              <a:cs typeface="Calibri"/>
              <a:sym typeface="Calibri"/>
            </a:endParaRPr>
          </a:p>
        </p:txBody>
      </p:sp>
      <p:sp>
        <p:nvSpPr>
          <p:cNvPr id="453" name="Google Shape;453;p4"/>
          <p:cNvSpPr txBox="1"/>
          <p:nvPr/>
        </p:nvSpPr>
        <p:spPr>
          <a:xfrm>
            <a:off x="533400" y="1828800"/>
            <a:ext cx="3505200" cy="1143000"/>
          </a:xfrm>
          <a:prstGeom prst="rect">
            <a:avLst/>
          </a:prstGeom>
          <a:noFill/>
          <a:ln>
            <a:noFill/>
          </a:ln>
        </p:spPr>
        <p:txBody>
          <a:bodyPr spcFirstLastPara="1" wrap="square" lIns="0" tIns="45700" rIns="0" bIns="0" anchor="b" anchorCtr="0">
            <a:normAutofit/>
          </a:bodyPr>
          <a:lstStyle/>
          <a:p>
            <a:pPr marL="342900" marR="0" lvl="0" indent="-342900" algn="l" rtl="0">
              <a:lnSpc>
                <a:spcPct val="80000"/>
              </a:lnSpc>
              <a:spcBef>
                <a:spcPts val="0"/>
              </a:spcBef>
              <a:spcAft>
                <a:spcPts val="0"/>
              </a:spcAft>
              <a:buClr>
                <a:schemeClr val="dk1"/>
              </a:buClr>
              <a:buSzPts val="4125"/>
              <a:buFont typeface="Noto Sans Symbols"/>
              <a:buChar char="▪"/>
            </a:pPr>
            <a:r>
              <a:rPr lang="en-US" sz="4125">
                <a:solidFill>
                  <a:schemeClr val="dk1"/>
                </a:solidFill>
                <a:latin typeface="Constantia"/>
                <a:ea typeface="Constantia"/>
                <a:cs typeface="Constantia"/>
                <a:sym typeface="Constantia"/>
              </a:rPr>
              <a:t>Md. Robin</a:t>
            </a:r>
            <a:endParaRPr/>
          </a:p>
          <a:p>
            <a:pPr marL="342900" marR="0" lvl="0" indent="-342900" algn="l" rtl="0">
              <a:lnSpc>
                <a:spcPct val="80000"/>
              </a:lnSpc>
              <a:spcBef>
                <a:spcPts val="750"/>
              </a:spcBef>
              <a:spcAft>
                <a:spcPts val="0"/>
              </a:spcAft>
              <a:buNone/>
            </a:pPr>
            <a:r>
              <a:rPr lang="en-US" sz="3750">
                <a:solidFill>
                  <a:schemeClr val="dk1"/>
                </a:solidFill>
                <a:latin typeface="Constantia"/>
                <a:ea typeface="Constantia"/>
                <a:cs typeface="Constantia"/>
                <a:sym typeface="Constantia"/>
              </a:rPr>
              <a:t>	(171442640)</a:t>
            </a:r>
            <a:endParaRPr/>
          </a:p>
        </p:txBody>
      </p:sp>
      <p:sp>
        <p:nvSpPr>
          <p:cNvPr id="454" name="Google Shape;454;p4"/>
          <p:cNvSpPr txBox="1"/>
          <p:nvPr/>
        </p:nvSpPr>
        <p:spPr>
          <a:xfrm>
            <a:off x="533400" y="3276600"/>
            <a:ext cx="3505200" cy="1066800"/>
          </a:xfrm>
          <a:prstGeom prst="rect">
            <a:avLst/>
          </a:prstGeom>
          <a:noFill/>
          <a:ln>
            <a:noFill/>
          </a:ln>
        </p:spPr>
        <p:txBody>
          <a:bodyPr spcFirstLastPara="1" wrap="square" lIns="0" tIns="45700" rIns="0" bIns="0" anchor="b" anchorCtr="0">
            <a:normAutofit/>
          </a:bodyPr>
          <a:lstStyle/>
          <a:p>
            <a:pPr marL="342900" marR="0" lvl="0" indent="-342900" algn="l" rtl="0">
              <a:lnSpc>
                <a:spcPct val="80000"/>
              </a:lnSpc>
              <a:spcBef>
                <a:spcPts val="0"/>
              </a:spcBef>
              <a:spcAft>
                <a:spcPts val="0"/>
              </a:spcAft>
              <a:buClr>
                <a:schemeClr val="dk1"/>
              </a:buClr>
              <a:buSzPts val="3750"/>
              <a:buFont typeface="Noto Sans Symbols"/>
              <a:buChar char="▪"/>
            </a:pPr>
            <a:r>
              <a:rPr lang="en-US" sz="3750" dirty="0" err="1">
                <a:solidFill>
                  <a:schemeClr val="dk1"/>
                </a:solidFill>
                <a:latin typeface="Constantia"/>
                <a:ea typeface="Constantia"/>
                <a:cs typeface="Constantia"/>
                <a:sym typeface="Constantia"/>
              </a:rPr>
              <a:t>Nitu</a:t>
            </a:r>
            <a:r>
              <a:rPr lang="en-US" sz="3750" dirty="0">
                <a:solidFill>
                  <a:schemeClr val="dk1"/>
                </a:solidFill>
                <a:latin typeface="Constantia"/>
                <a:ea typeface="Constantia"/>
                <a:cs typeface="Constantia"/>
                <a:sym typeface="Constantia"/>
              </a:rPr>
              <a:t> </a:t>
            </a:r>
            <a:r>
              <a:rPr lang="en-US" sz="3750" dirty="0" err="1">
                <a:solidFill>
                  <a:schemeClr val="dk1"/>
                </a:solidFill>
                <a:latin typeface="Constantia"/>
                <a:ea typeface="Constantia"/>
                <a:cs typeface="Constantia"/>
                <a:sym typeface="Constantia"/>
              </a:rPr>
              <a:t>Akter</a:t>
            </a:r>
            <a:endParaRPr sz="3750">
              <a:solidFill>
                <a:schemeClr val="dk1"/>
              </a:solidFill>
              <a:latin typeface="Constantia"/>
              <a:ea typeface="Constantia"/>
              <a:cs typeface="Constantia"/>
              <a:sym typeface="Constantia"/>
            </a:endParaRPr>
          </a:p>
          <a:p>
            <a:pPr marL="342900" marR="0" lvl="0" indent="-342900" algn="l" rtl="0">
              <a:lnSpc>
                <a:spcPct val="80000"/>
              </a:lnSpc>
              <a:spcBef>
                <a:spcPts val="675"/>
              </a:spcBef>
              <a:spcAft>
                <a:spcPts val="0"/>
              </a:spcAft>
              <a:buNone/>
            </a:pPr>
            <a:r>
              <a:rPr lang="en-US" sz="3375" dirty="0">
                <a:solidFill>
                  <a:schemeClr val="dk1"/>
                </a:solidFill>
                <a:latin typeface="Constantia"/>
                <a:ea typeface="Constantia"/>
                <a:cs typeface="Constantia"/>
                <a:sym typeface="Constantia"/>
              </a:rPr>
              <a:t>	(171442639)</a:t>
            </a:r>
            <a:endParaRPr/>
          </a:p>
        </p:txBody>
      </p:sp>
      <p:sp>
        <p:nvSpPr>
          <p:cNvPr id="455" name="Google Shape;455;p4"/>
          <p:cNvSpPr txBox="1"/>
          <p:nvPr/>
        </p:nvSpPr>
        <p:spPr>
          <a:xfrm>
            <a:off x="609600" y="5715000"/>
            <a:ext cx="8229600" cy="609600"/>
          </a:xfrm>
          <a:prstGeom prst="rect">
            <a:avLst/>
          </a:prstGeom>
          <a:solidFill>
            <a:schemeClr val="accent1"/>
          </a:solidFill>
          <a:ln>
            <a:noFill/>
          </a:ln>
        </p:spPr>
        <p:txBody>
          <a:bodyPr spcFirstLastPara="1" wrap="square" lIns="0" tIns="45700" rIns="0" bIns="0" anchor="b" anchorCtr="0">
            <a:noAutofit/>
          </a:bodyPr>
          <a:lstStyle/>
          <a:p>
            <a:pPr marL="342900" marR="0" lvl="0" indent="-342900" algn="ctr" rtl="0">
              <a:spcBef>
                <a:spcPts val="0"/>
              </a:spcBef>
              <a:spcAft>
                <a:spcPts val="0"/>
              </a:spcAft>
              <a:buNone/>
            </a:pPr>
            <a:r>
              <a:rPr lang="en-US" sz="3200">
                <a:solidFill>
                  <a:srgbClr val="FF0000"/>
                </a:solidFill>
                <a:latin typeface="Constantia"/>
                <a:ea typeface="Constantia"/>
                <a:cs typeface="Constantia"/>
                <a:sym typeface="Constantia"/>
              </a:rPr>
              <a:t>City University, Dhaka.</a:t>
            </a:r>
            <a:endParaRPr/>
          </a:p>
        </p:txBody>
      </p:sp>
      <p:sp>
        <p:nvSpPr>
          <p:cNvPr id="456" name="Google Shape;456;p4"/>
          <p:cNvSpPr txBox="1"/>
          <p:nvPr/>
        </p:nvSpPr>
        <p:spPr>
          <a:xfrm>
            <a:off x="609600" y="5029200"/>
            <a:ext cx="8229600" cy="609600"/>
          </a:xfrm>
          <a:prstGeom prst="rect">
            <a:avLst/>
          </a:prstGeom>
          <a:noFill/>
          <a:ln w="9525" cap="flat" cmpd="thickThin">
            <a:solidFill>
              <a:srgbClr val="7030A0"/>
            </a:solidFill>
            <a:prstDash val="solid"/>
            <a:round/>
            <a:headEnd type="none" w="sm" len="sm"/>
            <a:tailEnd type="none" w="sm" len="sm"/>
          </a:ln>
        </p:spPr>
        <p:txBody>
          <a:bodyPr spcFirstLastPara="1" wrap="square" lIns="0" tIns="45700" rIns="0" bIns="0" anchor="b" anchorCtr="0">
            <a:noAutofit/>
          </a:bodyPr>
          <a:lstStyle/>
          <a:p>
            <a:pPr marL="342900" marR="0" lvl="0" indent="-342900" algn="ctr" rtl="0">
              <a:spcBef>
                <a:spcPts val="0"/>
              </a:spcBef>
              <a:spcAft>
                <a:spcPts val="0"/>
              </a:spcAft>
              <a:buNone/>
            </a:pPr>
            <a:r>
              <a:rPr lang="en-US" sz="3200">
                <a:solidFill>
                  <a:schemeClr val="dk1"/>
                </a:solidFill>
                <a:latin typeface="Constantia"/>
                <a:ea typeface="Constantia"/>
                <a:cs typeface="Constantia"/>
                <a:sym typeface="Constantia"/>
              </a:rPr>
              <a:t>CSE Department,  44</a:t>
            </a:r>
            <a:r>
              <a:rPr lang="en-US" sz="3200" baseline="30000">
                <a:solidFill>
                  <a:schemeClr val="dk1"/>
                </a:solidFill>
                <a:latin typeface="Constantia"/>
                <a:ea typeface="Constantia"/>
                <a:cs typeface="Constantia"/>
                <a:sym typeface="Constantia"/>
              </a:rPr>
              <a:t>th</a:t>
            </a:r>
            <a:r>
              <a:rPr lang="en-US" sz="3200">
                <a:solidFill>
                  <a:schemeClr val="dk1"/>
                </a:solidFill>
                <a:latin typeface="Constantia"/>
                <a:ea typeface="Constantia"/>
                <a:cs typeface="Constantia"/>
                <a:sym typeface="Constantia"/>
              </a:rPr>
              <a:t> Batch (Eve)</a:t>
            </a:r>
            <a:endParaRPr/>
          </a:p>
        </p:txBody>
      </p:sp>
      <p:sp>
        <p:nvSpPr>
          <p:cNvPr id="8" name="Google Shape;454;p4"/>
          <p:cNvSpPr txBox="1"/>
          <p:nvPr/>
        </p:nvSpPr>
        <p:spPr>
          <a:xfrm>
            <a:off x="4697437" y="3248464"/>
            <a:ext cx="3505200" cy="1066800"/>
          </a:xfrm>
          <a:prstGeom prst="rect">
            <a:avLst/>
          </a:prstGeom>
          <a:noFill/>
          <a:ln>
            <a:noFill/>
          </a:ln>
        </p:spPr>
        <p:txBody>
          <a:bodyPr spcFirstLastPara="1" wrap="square" lIns="0" tIns="45700" rIns="0" bIns="0" anchor="b" anchorCtr="0">
            <a:normAutofit fontScale="92500"/>
          </a:bodyPr>
          <a:lstStyle/>
          <a:p>
            <a:pPr marL="342900" marR="0" lvl="0" indent="-342900" algn="l" rtl="0">
              <a:lnSpc>
                <a:spcPct val="80000"/>
              </a:lnSpc>
              <a:spcBef>
                <a:spcPts val="0"/>
              </a:spcBef>
              <a:spcAft>
                <a:spcPts val="0"/>
              </a:spcAft>
              <a:buClr>
                <a:schemeClr val="dk1"/>
              </a:buClr>
              <a:buSzPts val="3750"/>
              <a:buFont typeface="Noto Sans Symbols"/>
              <a:buChar char="▪"/>
            </a:pPr>
            <a:r>
              <a:rPr lang="en-US" sz="3750" dirty="0" err="1" smtClean="0">
                <a:solidFill>
                  <a:schemeClr val="dk1"/>
                </a:solidFill>
                <a:latin typeface="Constantia"/>
                <a:ea typeface="Constantia"/>
                <a:cs typeface="Constantia"/>
                <a:sym typeface="Constantia"/>
              </a:rPr>
              <a:t>Hafijur</a:t>
            </a:r>
            <a:r>
              <a:rPr lang="en-US" sz="3750" dirty="0" smtClean="0">
                <a:solidFill>
                  <a:schemeClr val="dk1"/>
                </a:solidFill>
                <a:latin typeface="Constantia"/>
                <a:ea typeface="Constantia"/>
                <a:cs typeface="Constantia"/>
                <a:sym typeface="Constantia"/>
              </a:rPr>
              <a:t> </a:t>
            </a:r>
            <a:r>
              <a:rPr lang="en-US" sz="3750" dirty="0" err="1" smtClean="0">
                <a:solidFill>
                  <a:schemeClr val="dk1"/>
                </a:solidFill>
                <a:latin typeface="Constantia"/>
                <a:ea typeface="Constantia"/>
                <a:cs typeface="Constantia"/>
                <a:sym typeface="Constantia"/>
              </a:rPr>
              <a:t>Rahman</a:t>
            </a:r>
            <a:endParaRPr sz="3750">
              <a:solidFill>
                <a:schemeClr val="dk1"/>
              </a:solidFill>
              <a:latin typeface="Constantia"/>
              <a:ea typeface="Constantia"/>
              <a:cs typeface="Constantia"/>
              <a:sym typeface="Constantia"/>
            </a:endParaRPr>
          </a:p>
          <a:p>
            <a:pPr marL="342900" marR="0" lvl="0" indent="-342900" algn="l" rtl="0">
              <a:lnSpc>
                <a:spcPct val="80000"/>
              </a:lnSpc>
              <a:spcBef>
                <a:spcPts val="675"/>
              </a:spcBef>
              <a:spcAft>
                <a:spcPts val="0"/>
              </a:spcAft>
              <a:buNone/>
            </a:pPr>
            <a:r>
              <a:rPr lang="en-US" sz="3375" dirty="0">
                <a:solidFill>
                  <a:schemeClr val="dk1"/>
                </a:solidFill>
                <a:latin typeface="Constantia"/>
                <a:ea typeface="Constantia"/>
                <a:cs typeface="Constantia"/>
                <a:sym typeface="Constantia"/>
              </a:rPr>
              <a:t>	(</a:t>
            </a:r>
            <a:r>
              <a:rPr lang="en-US" sz="3375" dirty="0" smtClean="0">
                <a:solidFill>
                  <a:schemeClr val="dk1"/>
                </a:solidFill>
                <a:latin typeface="Constantia"/>
                <a:ea typeface="Constantia"/>
                <a:cs typeface="Constantia"/>
                <a:sym typeface="Constantia"/>
              </a:rPr>
              <a:t>171442648)</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52"/>
                                        </p:tgtEl>
                                        <p:attrNameLst>
                                          <p:attrName>style.visibility</p:attrName>
                                        </p:attrNameLst>
                                      </p:cBhvr>
                                      <p:to>
                                        <p:strVal val="visible"/>
                                      </p:to>
                                    </p:set>
                                    <p:anim calcmode="lin" valueType="num">
                                      <p:cBhvr additive="base">
                                        <p:cTn id="7" dur="500"/>
                                        <p:tgtEl>
                                          <p:spTgt spid="45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53"/>
                                        </p:tgtEl>
                                        <p:attrNameLst>
                                          <p:attrName>style.visibility</p:attrName>
                                        </p:attrNameLst>
                                      </p:cBhvr>
                                      <p:to>
                                        <p:strVal val="visible"/>
                                      </p:to>
                                    </p:set>
                                    <p:anim calcmode="lin" valueType="num">
                                      <p:cBhvr additive="base">
                                        <p:cTn id="12" dur="500"/>
                                        <p:tgtEl>
                                          <p:spTgt spid="453"/>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451"/>
                                        </p:tgtEl>
                                        <p:attrNameLst>
                                          <p:attrName>style.visibility</p:attrName>
                                        </p:attrNameLst>
                                      </p:cBhvr>
                                      <p:to>
                                        <p:strVal val="visible"/>
                                      </p:to>
                                    </p:set>
                                    <p:anim calcmode="lin" valueType="num">
                                      <p:cBhvr additive="base">
                                        <p:cTn id="17" dur="500"/>
                                        <p:tgtEl>
                                          <p:spTgt spid="451"/>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54"/>
                                        </p:tgtEl>
                                        <p:attrNameLst>
                                          <p:attrName>style.visibility</p:attrName>
                                        </p:attrNameLst>
                                      </p:cBhvr>
                                      <p:to>
                                        <p:strVal val="visible"/>
                                      </p:to>
                                    </p:set>
                                    <p:anim calcmode="lin" valueType="num">
                                      <p:cBhvr additive="base">
                                        <p:cTn id="22" dur="500"/>
                                        <p:tgtEl>
                                          <p:spTgt spid="454"/>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6"/>
                                        </p:tgtEl>
                                        <p:attrNameLst>
                                          <p:attrName>style.visibility</p:attrName>
                                        </p:attrNameLst>
                                      </p:cBhvr>
                                      <p:to>
                                        <p:strVal val="visible"/>
                                      </p:to>
                                    </p:set>
                                    <p:animEffect transition="in" filter="fade">
                                      <p:cBhvr>
                                        <p:cTn id="27" dur="500"/>
                                        <p:tgtEl>
                                          <p:spTgt spid="45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55"/>
                                        </p:tgtEl>
                                        <p:attrNameLst>
                                          <p:attrName>style.visibility</p:attrName>
                                        </p:attrNameLst>
                                      </p:cBhvr>
                                      <p:to>
                                        <p:strVal val="visible"/>
                                      </p:to>
                                    </p:set>
                                    <p:animEffect transition="in" filter="fade">
                                      <p:cBhvr>
                                        <p:cTn id="32" dur="500"/>
                                        <p:tgtEl>
                                          <p:spTgt spid="45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p:tgtEl>
                                          <p:spTgt spid="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3527" y="489542"/>
            <a:ext cx="5144655" cy="66501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smtClean="0"/>
              <a:t>What is school management? </a:t>
            </a:r>
            <a:endParaRPr lang="en-US" sz="2800" dirty="0"/>
          </a:p>
        </p:txBody>
      </p:sp>
      <p:sp>
        <p:nvSpPr>
          <p:cNvPr id="3" name="Rectangle 2"/>
          <p:cNvSpPr/>
          <p:nvPr/>
        </p:nvSpPr>
        <p:spPr>
          <a:xfrm>
            <a:off x="1153551" y="1694890"/>
            <a:ext cx="7258929" cy="2313691"/>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just"/>
            <a:r>
              <a:rPr lang="en-US" sz="2800" dirty="0" smtClean="0"/>
              <a:t>School management is concerned with the planning and formulation  of educational policies of </a:t>
            </a:r>
            <a:r>
              <a:rPr lang="en-US" sz="2800" dirty="0" err="1" smtClean="0"/>
              <a:t>programmes</a:t>
            </a:r>
            <a:r>
              <a:rPr lang="en-US" sz="2800" dirty="0" smtClean="0"/>
              <a:t> with a view to achieving educational goals.</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8655" y="249414"/>
            <a:ext cx="6225309" cy="5818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Some problems of old school management system</a:t>
            </a:r>
            <a:endParaRPr lang="en-US" sz="2000" dirty="0"/>
          </a:p>
        </p:txBody>
      </p:sp>
      <p:sp>
        <p:nvSpPr>
          <p:cNvPr id="3" name="Rectangle 2"/>
          <p:cNvSpPr/>
          <p:nvPr/>
        </p:nvSpPr>
        <p:spPr>
          <a:xfrm>
            <a:off x="1925105" y="1136095"/>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smtClean="0"/>
              <a:t>Old admission system</a:t>
            </a:r>
            <a:endParaRPr lang="en-US" sz="1800" dirty="0"/>
          </a:p>
        </p:txBody>
      </p:sp>
      <p:sp>
        <p:nvSpPr>
          <p:cNvPr id="4" name="Rectangle 3"/>
          <p:cNvSpPr/>
          <p:nvPr/>
        </p:nvSpPr>
        <p:spPr>
          <a:xfrm>
            <a:off x="1906633" y="1662574"/>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smtClean="0"/>
              <a:t>Teacher student communication problem</a:t>
            </a:r>
            <a:endParaRPr lang="en-US" sz="1800" dirty="0"/>
          </a:p>
        </p:txBody>
      </p:sp>
      <p:sp>
        <p:nvSpPr>
          <p:cNvPr id="5" name="Rectangle 4"/>
          <p:cNvSpPr/>
          <p:nvPr/>
        </p:nvSpPr>
        <p:spPr>
          <a:xfrm>
            <a:off x="1878924" y="2189054"/>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smtClean="0"/>
              <a:t>Time based classes</a:t>
            </a:r>
            <a:endParaRPr lang="en-US" sz="1800" dirty="0"/>
          </a:p>
        </p:txBody>
      </p:sp>
      <p:sp>
        <p:nvSpPr>
          <p:cNvPr id="6" name="Rectangle 5"/>
          <p:cNvSpPr/>
          <p:nvPr/>
        </p:nvSpPr>
        <p:spPr>
          <a:xfrm>
            <a:off x="1878925" y="2734004"/>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smtClean="0"/>
              <a:t>Time based classes</a:t>
            </a:r>
            <a:endParaRPr lang="en-US" sz="1800" dirty="0"/>
          </a:p>
        </p:txBody>
      </p:sp>
      <p:sp>
        <p:nvSpPr>
          <p:cNvPr id="7" name="Rectangle 6"/>
          <p:cNvSpPr/>
          <p:nvPr/>
        </p:nvSpPr>
        <p:spPr>
          <a:xfrm>
            <a:off x="1897398" y="3242011"/>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smtClean="0"/>
              <a:t>Problem to do group based jobs/assignments</a:t>
            </a:r>
            <a:endParaRPr lang="en-US" sz="1800" dirty="0"/>
          </a:p>
        </p:txBody>
      </p:sp>
      <p:sp>
        <p:nvSpPr>
          <p:cNvPr id="8" name="Rectangle 7"/>
          <p:cNvSpPr/>
          <p:nvPr/>
        </p:nvSpPr>
        <p:spPr>
          <a:xfrm>
            <a:off x="1897398" y="3768491"/>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smtClean="0"/>
              <a:t>Manual attendance system</a:t>
            </a:r>
            <a:endParaRPr lang="en-US" sz="1800" dirty="0"/>
          </a:p>
        </p:txBody>
      </p:sp>
      <p:sp>
        <p:nvSpPr>
          <p:cNvPr id="9" name="Rectangle 8"/>
          <p:cNvSpPr/>
          <p:nvPr/>
        </p:nvSpPr>
        <p:spPr>
          <a:xfrm>
            <a:off x="1915871" y="4322679"/>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800" dirty="0" smtClean="0"/>
              <a:t>Student suffer for old payment system</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Image result for frustrated for school"/>
          <p:cNvPicPr>
            <a:picLocks noChangeAspect="1" noChangeArrowheads="1"/>
          </p:cNvPicPr>
          <p:nvPr/>
        </p:nvPicPr>
        <p:blipFill>
          <a:blip r:embed="rId2"/>
          <a:srcRect/>
          <a:stretch>
            <a:fillRect/>
          </a:stretch>
        </p:blipFill>
        <p:spPr bwMode="auto">
          <a:xfrm>
            <a:off x="3215593" y="2522466"/>
            <a:ext cx="2603316" cy="1735544"/>
          </a:xfrm>
          <a:prstGeom prst="rect">
            <a:avLst/>
          </a:prstGeom>
          <a:noFill/>
        </p:spPr>
      </p:pic>
      <p:sp>
        <p:nvSpPr>
          <p:cNvPr id="68612" name="AutoShape 4" descr="Image result for parents tensed for chil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8614" name="AutoShape 6" descr="Image result for parents tensed for chil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8616" name="AutoShape 8" descr="Image result for parents tensed for chil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8617" name="Picture 9" descr="C:\Users\DinIslam\Downloads\anger-management.jpg"/>
          <p:cNvPicPr>
            <a:picLocks noChangeArrowheads="1"/>
          </p:cNvPicPr>
          <p:nvPr/>
        </p:nvPicPr>
        <p:blipFill>
          <a:blip r:embed="rId3"/>
          <a:srcRect/>
          <a:stretch>
            <a:fillRect/>
          </a:stretch>
        </p:blipFill>
        <p:spPr bwMode="auto">
          <a:xfrm>
            <a:off x="484437" y="333139"/>
            <a:ext cx="2603316" cy="1676644"/>
          </a:xfrm>
          <a:prstGeom prst="rect">
            <a:avLst/>
          </a:prstGeom>
          <a:noFill/>
        </p:spPr>
      </p:pic>
      <p:sp>
        <p:nvSpPr>
          <p:cNvPr id="68619" name="AutoShape 11" descr="Image result for teacher tensed for chil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8620" name="Picture 12" descr="C:\Users\DinIslam\Downloads\bigstock-Tensed-school-teacher-sitting-139644923.jpg"/>
          <p:cNvPicPr>
            <a:picLocks noChangeArrowheads="1"/>
          </p:cNvPicPr>
          <p:nvPr/>
        </p:nvPicPr>
        <p:blipFill>
          <a:blip r:embed="rId4"/>
          <a:srcRect/>
          <a:stretch>
            <a:fillRect/>
          </a:stretch>
        </p:blipFill>
        <p:spPr bwMode="auto">
          <a:xfrm>
            <a:off x="6217751" y="244722"/>
            <a:ext cx="2598068" cy="1676644"/>
          </a:xfrm>
          <a:prstGeom prst="rect">
            <a:avLst/>
          </a:prstGeom>
          <a:noFill/>
        </p:spPr>
      </p:pic>
      <p:pic>
        <p:nvPicPr>
          <p:cNvPr id="68622" name="Picture 14" descr="Image result for tenced parents for school"/>
          <p:cNvPicPr>
            <a:picLocks noChangeArrowheads="1"/>
          </p:cNvPicPr>
          <p:nvPr/>
        </p:nvPicPr>
        <p:blipFill>
          <a:blip r:embed="rId5"/>
          <a:srcRect/>
          <a:stretch>
            <a:fillRect/>
          </a:stretch>
        </p:blipFill>
        <p:spPr bwMode="auto">
          <a:xfrm>
            <a:off x="247835" y="4883974"/>
            <a:ext cx="2603316" cy="1676644"/>
          </a:xfrm>
          <a:prstGeom prst="rect">
            <a:avLst/>
          </a:prstGeom>
          <a:noFill/>
        </p:spPr>
      </p:pic>
      <p:sp>
        <p:nvSpPr>
          <p:cNvPr id="68624" name="AutoShape 16" descr="Image result for tensed m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8625" name="Picture 17" descr="C:\Users\DinIslam\Downloads\53313749-tensed-man-touching-his-temples-at-home.jpg"/>
          <p:cNvPicPr>
            <a:picLocks noChangeAspect="1" noChangeArrowheads="1"/>
          </p:cNvPicPr>
          <p:nvPr/>
        </p:nvPicPr>
        <p:blipFill>
          <a:blip r:embed="rId6"/>
          <a:srcRect/>
          <a:stretch>
            <a:fillRect/>
          </a:stretch>
        </p:blipFill>
        <p:spPr bwMode="auto">
          <a:xfrm>
            <a:off x="6259155" y="4906869"/>
            <a:ext cx="2600568" cy="173204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2692" y="203220"/>
            <a:ext cx="5800437" cy="6003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smtClean="0"/>
              <a:t>Solution of this problem</a:t>
            </a:r>
            <a:endParaRPr lang="en-US" sz="2800" dirty="0"/>
          </a:p>
        </p:txBody>
      </p:sp>
      <p:sp>
        <p:nvSpPr>
          <p:cNvPr id="3" name="Rectangle 2"/>
          <p:cNvSpPr/>
          <p:nvPr/>
        </p:nvSpPr>
        <p:spPr>
          <a:xfrm>
            <a:off x="2244436" y="951368"/>
            <a:ext cx="5052291" cy="52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Online/Digital School Management System</a:t>
            </a:r>
            <a:endParaRPr lang="en-US" sz="2000" dirty="0">
              <a:solidFill>
                <a:schemeClr val="tx1"/>
              </a:solidFill>
            </a:endParaRPr>
          </a:p>
        </p:txBody>
      </p:sp>
      <p:pic>
        <p:nvPicPr>
          <p:cNvPr id="67586" name="Picture 2" descr="C:\Users\DinIslam\Downloads\school-management-software-500x500.png"/>
          <p:cNvPicPr>
            <a:picLocks noChangeAspect="1" noChangeArrowheads="1"/>
          </p:cNvPicPr>
          <p:nvPr/>
        </p:nvPicPr>
        <p:blipFill>
          <a:blip r:embed="rId2"/>
          <a:srcRect/>
          <a:stretch>
            <a:fillRect/>
          </a:stretch>
        </p:blipFill>
        <p:spPr bwMode="auto">
          <a:xfrm>
            <a:off x="2290041" y="1468725"/>
            <a:ext cx="4997450" cy="499745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89AAED"/>
            </a:gs>
            <a:gs pos="50000">
              <a:srgbClr val="B7C9F3"/>
            </a:gs>
            <a:gs pos="100000">
              <a:srgbClr val="DCE4F8"/>
            </a:gs>
          </a:gsLst>
          <a:lin ang="5400000" scaled="0"/>
        </a:gradFill>
        <a:effectLst/>
      </p:bgPr>
    </p:bg>
    <p:spTree>
      <p:nvGrpSpPr>
        <p:cNvPr id="1" name="Shape 472"/>
        <p:cNvGrpSpPr/>
        <p:nvPr/>
      </p:nvGrpSpPr>
      <p:grpSpPr>
        <a:xfrm>
          <a:off x="0" y="0"/>
          <a:ext cx="0" cy="0"/>
          <a:chOff x="0" y="0"/>
          <a:chExt cx="0" cy="0"/>
        </a:xfrm>
      </p:grpSpPr>
      <p:sp>
        <p:nvSpPr>
          <p:cNvPr id="473" name="Google Shape;473;p7"/>
          <p:cNvSpPr txBox="1"/>
          <p:nvPr/>
        </p:nvSpPr>
        <p:spPr>
          <a:xfrm>
            <a:off x="1057625" y="661000"/>
            <a:ext cx="6659700" cy="694200"/>
          </a:xfrm>
          <a:prstGeom prst="rect">
            <a:avLst/>
          </a:prstGeom>
          <a:solidFill>
            <a:srgbClr val="20768B"/>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chemeClr val="bg1"/>
                </a:solidFill>
                <a:latin typeface="Calibri"/>
                <a:ea typeface="Calibri"/>
                <a:cs typeface="Calibri"/>
                <a:sym typeface="Calibri"/>
              </a:rPr>
              <a:t>What is School Management System?</a:t>
            </a:r>
            <a:endParaRPr sz="3000">
              <a:solidFill>
                <a:schemeClr val="bg1"/>
              </a:solidFill>
              <a:latin typeface="Calibri"/>
              <a:ea typeface="Calibri"/>
              <a:cs typeface="Calibri"/>
              <a:sym typeface="Calibri"/>
            </a:endParaRPr>
          </a:p>
        </p:txBody>
      </p:sp>
      <p:sp>
        <p:nvSpPr>
          <p:cNvPr id="4" name="Rectangle 3"/>
          <p:cNvSpPr/>
          <p:nvPr/>
        </p:nvSpPr>
        <p:spPr>
          <a:xfrm>
            <a:off x="604911" y="1838064"/>
            <a:ext cx="7962314" cy="22351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fontAlgn="t"/>
            <a:r>
              <a:rPr lang="en-US" dirty="0" smtClean="0"/>
              <a:t>School Management System is a is a complete school management software designed to automate a school's diverse operations from classes, exams to school events calendar.</a:t>
            </a:r>
          </a:p>
          <a:p>
            <a:pPr algn="just" fontAlgn="t"/>
            <a:endParaRPr lang="en-US" dirty="0" smtClean="0"/>
          </a:p>
          <a:p>
            <a:pPr algn="just" fontAlgn="ctr"/>
            <a:r>
              <a:rPr lang="en-US" dirty="0" smtClean="0"/>
              <a:t>This school software has a powerful online community to bring parents, teachers and students on a common interactive platform. It is a paperless office automation solution for today's modern schools. The School Management System provides the facility to carry out all day to day activities of the school, making them fast, easy, efficient and accurate.</a:t>
            </a:r>
          </a:p>
          <a:p>
            <a:pPr algn="ctr"/>
            <a:endParaRPr lang="en-US" dirty="0"/>
          </a:p>
        </p:txBody>
      </p:sp>
    </p:spTree>
  </p:cSld>
  <p:clrMapOvr>
    <a:masterClrMapping/>
  </p:clrMapOvr>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366</Words>
  <Application>Microsoft Office PowerPoint</Application>
  <PresentationFormat>On-screen Show (4:3)</PresentationFormat>
  <Paragraphs>60</Paragraphs>
  <Slides>17</Slides>
  <Notes>7</Notes>
  <HiddenSlides>0</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Concourse</vt:lpstr>
      <vt:lpstr>Office Theme</vt:lpstr>
      <vt:lpstr>Flow</vt:lpstr>
      <vt:lpstr> WELCOME  TO PRESENTATION SESSION</vt:lpstr>
      <vt:lpstr>PRESENTATION</vt:lpstr>
      <vt:lpstr>   Senior Lecturer Department of CSE  City university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WELCOME  TO PRESENTATION SESSION</dc:title>
  <dc:creator>ucc 2018</dc:creator>
  <cp:lastModifiedBy>rashed shanto</cp:lastModifiedBy>
  <cp:revision>54</cp:revision>
  <dcterms:created xsi:type="dcterms:W3CDTF">2019-01-13T08:53:42Z</dcterms:created>
  <dcterms:modified xsi:type="dcterms:W3CDTF">2019-07-07T05:21:28Z</dcterms:modified>
</cp:coreProperties>
</file>