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 id="2147483684" r:id="rId4"/>
  </p:sldMasterIdLst>
  <p:notesMasterIdLst>
    <p:notesMasterId r:id="rId22"/>
  </p:notesMasterIdLst>
  <p:sldIdLst>
    <p:sldId id="256" r:id="rId5"/>
    <p:sldId id="257" r:id="rId6"/>
    <p:sldId id="258" r:id="rId7"/>
    <p:sldId id="259" r:id="rId8"/>
    <p:sldId id="260" r:id="rId9"/>
    <p:sldId id="290" r:id="rId10"/>
    <p:sldId id="288" r:id="rId11"/>
    <p:sldId id="296" r:id="rId12"/>
    <p:sldId id="289" r:id="rId13"/>
    <p:sldId id="262" r:id="rId14"/>
    <p:sldId id="261" r:id="rId15"/>
    <p:sldId id="291" r:id="rId16"/>
    <p:sldId id="292" r:id="rId17"/>
    <p:sldId id="293" r:id="rId18"/>
    <p:sldId id="294" r:id="rId19"/>
    <p:sldId id="297" r:id="rId20"/>
    <p:sldId id="287"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2" roundtripDataSignature="AMtx7mjVfTtY2tP5brthME0L2sn9HMhC9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910" autoAdjust="0"/>
    <p:restoredTop sz="94660"/>
  </p:normalViewPr>
  <p:slideViewPr>
    <p:cSldViewPr snapToGrid="0">
      <p:cViewPr varScale="1">
        <p:scale>
          <a:sx n="103" d="100"/>
          <a:sy n="103" d="100"/>
        </p:scale>
        <p:origin x="-12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42"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34"/>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 name="Google Shape;21;p34"/>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4"/>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34"/>
          <p:cNvGrpSpPr/>
          <p:nvPr/>
        </p:nvGrpSpPr>
        <p:grpSpPr>
          <a:xfrm>
            <a:off x="-3765" y="4953000"/>
            <a:ext cx="9147765" cy="1912088"/>
            <a:chOff x="-3765" y="4832896"/>
            <a:chExt cx="9147765" cy="2032192"/>
          </a:xfrm>
        </p:grpSpPr>
        <p:sp>
          <p:nvSpPr>
            <p:cNvPr id="24" name="Google Shape;24;p34"/>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5" name="Google Shape;25;p34"/>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6" name="Google Shape;26;p34"/>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7" name="Google Shape;27;p34"/>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3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83"/>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83"/>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8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8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8"/>
        <p:cNvGrpSpPr/>
        <p:nvPr/>
      </p:nvGrpSpPr>
      <p:grpSpPr>
        <a:xfrm>
          <a:off x="0" y="0"/>
          <a:ext cx="0" cy="0"/>
          <a:chOff x="0" y="0"/>
          <a:chExt cx="0" cy="0"/>
        </a:xfrm>
      </p:grpSpPr>
      <p:sp>
        <p:nvSpPr>
          <p:cNvPr id="119" name="Google Shape;119;p4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21" name="Google Shape;121;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7" name="Google Shape;127;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4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3" name="Google Shape;133;p4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4" name="Google Shape;13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4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0" name="Google Shape;140;p4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1" name="Google Shape;141;p4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2" name="Google Shape;142;p4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3" name="Google Shape;143;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5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4" name="Google Shape;154;p5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5" name="Google Shape;155;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5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5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1" name="Google Shape;161;p5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2" name="Google Shape;162;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a:path>
          <a:tileRect/>
        </a:gradFill>
        <a:effectLst/>
      </p:bgPr>
    </p:bg>
    <p:spTree>
      <p:nvGrpSpPr>
        <p:cNvPr id="1" name="Shape 37"/>
        <p:cNvGrpSpPr/>
        <p:nvPr/>
      </p:nvGrpSpPr>
      <p:grpSpPr>
        <a:xfrm>
          <a:off x="0" y="0"/>
          <a:ext cx="0" cy="0"/>
          <a:chOff x="0" y="0"/>
          <a:chExt cx="0" cy="0"/>
        </a:xfrm>
      </p:grpSpPr>
      <p:sp>
        <p:nvSpPr>
          <p:cNvPr id="38" name="Google Shape;38;p75"/>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5"/>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7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3" name="Google Shape;43;p75"/>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4" name="Google Shape;44;p75"/>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5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8" name="Google Shape;168;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1"/>
        <p:cNvGrpSpPr/>
        <p:nvPr/>
      </p:nvGrpSpPr>
      <p:grpSpPr>
        <a:xfrm>
          <a:off x="0" y="0"/>
          <a:ext cx="0" cy="0"/>
          <a:chOff x="0" y="0"/>
          <a:chExt cx="0" cy="0"/>
        </a:xfrm>
      </p:grpSpPr>
      <p:sp>
        <p:nvSpPr>
          <p:cNvPr id="172" name="Google Shape;172;p5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5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1" name="Google Shape;191;p3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a:path>
          <a:tileRect/>
        </a:gradFill>
        <a:effectLst/>
      </p:bgPr>
    </p:bg>
    <p:spTree>
      <p:nvGrpSpPr>
        <p:cNvPr id="1" name="Shape 194"/>
        <p:cNvGrpSpPr/>
        <p:nvPr/>
      </p:nvGrpSpPr>
      <p:grpSpPr>
        <a:xfrm>
          <a:off x="0" y="0"/>
          <a:ext cx="0" cy="0"/>
          <a:chOff x="0" y="0"/>
          <a:chExt cx="0" cy="0"/>
        </a:xfrm>
      </p:grpSpPr>
      <p:sp>
        <p:nvSpPr>
          <p:cNvPr id="195" name="Google Shape;195;p5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5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7" name="Google Shape;1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a:path>
          <a:tileRect/>
        </a:gradFill>
        <a:effectLst/>
      </p:bgPr>
    </p:bg>
    <p:spTree>
      <p:nvGrpSpPr>
        <p:cNvPr id="1" name="Shape 200"/>
        <p:cNvGrpSpPr/>
        <p:nvPr/>
      </p:nvGrpSpPr>
      <p:grpSpPr>
        <a:xfrm>
          <a:off x="0" y="0"/>
          <a:ext cx="0" cy="0"/>
          <a:chOff x="0" y="0"/>
          <a:chExt cx="0" cy="0"/>
        </a:xfrm>
      </p:grpSpPr>
      <p:sp>
        <p:nvSpPr>
          <p:cNvPr id="201" name="Google Shape;201;p5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5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3" name="Google Shape;2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5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9" name="Google Shape;209;p5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0" name="Google Shape;210;p5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5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3"/>
        <p:cNvGrpSpPr/>
        <p:nvPr/>
      </p:nvGrpSpPr>
      <p:grpSpPr>
        <a:xfrm>
          <a:off x="0" y="0"/>
          <a:ext cx="0" cy="0"/>
          <a:chOff x="0" y="0"/>
          <a:chExt cx="0" cy="0"/>
        </a:xfrm>
      </p:grpSpPr>
      <p:sp>
        <p:nvSpPr>
          <p:cNvPr id="214" name="Google Shape;214;p5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5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6" name="Google Shape;216;p5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7" name="Google Shape;217;p5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8" name="Google Shape;218;p5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9" name="Google Shape;219;p5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5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5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2"/>
        <p:cNvGrpSpPr/>
        <p:nvPr/>
      </p:nvGrpSpPr>
      <p:grpSpPr>
        <a:xfrm>
          <a:off x="0" y="0"/>
          <a:ext cx="0" cy="0"/>
          <a:chOff x="0" y="0"/>
          <a:chExt cx="0" cy="0"/>
        </a:xfrm>
      </p:grpSpPr>
      <p:sp>
        <p:nvSpPr>
          <p:cNvPr id="223" name="Google Shape;223;p5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5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5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
        <p:cNvGrpSpPr/>
        <p:nvPr/>
      </p:nvGrpSpPr>
      <p:grpSpPr>
        <a:xfrm>
          <a:off x="0" y="0"/>
          <a:ext cx="0" cy="0"/>
          <a:chOff x="0" y="0"/>
          <a:chExt cx="0" cy="0"/>
        </a:xfrm>
      </p:grpSpPr>
      <p:sp>
        <p:nvSpPr>
          <p:cNvPr id="228" name="Google Shape;228;p6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6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6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1"/>
        <p:cNvGrpSpPr/>
        <p:nvPr/>
      </p:nvGrpSpPr>
      <p:grpSpPr>
        <a:xfrm>
          <a:off x="0" y="0"/>
          <a:ext cx="0" cy="0"/>
          <a:chOff x="0" y="0"/>
          <a:chExt cx="0" cy="0"/>
        </a:xfrm>
      </p:grpSpPr>
      <p:sp>
        <p:nvSpPr>
          <p:cNvPr id="232" name="Google Shape;232;p6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6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4" name="Google Shape;234;p6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5" name="Google Shape;235;p6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6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6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a:path>
          <a:tileRect/>
        </a:gradFill>
        <a:effectLst/>
      </p:bgPr>
    </p:bg>
    <p:spTree>
      <p:nvGrpSpPr>
        <p:cNvPr id="1" name="Shape 45"/>
        <p:cNvGrpSpPr/>
        <p:nvPr/>
      </p:nvGrpSpPr>
      <p:grpSpPr>
        <a:xfrm>
          <a:off x="0" y="0"/>
          <a:ext cx="0" cy="0"/>
          <a:chOff x="0" y="0"/>
          <a:chExt cx="0" cy="0"/>
        </a:xfrm>
      </p:grpSpPr>
      <p:sp>
        <p:nvSpPr>
          <p:cNvPr id="46" name="Google Shape;46;p76"/>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76"/>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7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1" name="Google Shape;51;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38"/>
        <p:cNvGrpSpPr/>
        <p:nvPr/>
      </p:nvGrpSpPr>
      <p:grpSpPr>
        <a:xfrm>
          <a:off x="0" y="0"/>
          <a:ext cx="0" cy="0"/>
          <a:chOff x="0" y="0"/>
          <a:chExt cx="0" cy="0"/>
        </a:xfrm>
      </p:grpSpPr>
      <p:sp>
        <p:nvSpPr>
          <p:cNvPr id="239" name="Google Shape;239;p6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0" name="Google Shape;240;p6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1" name="Google Shape;241;p6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6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3" name="Google Shape;243;p6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6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46" name="Google Shape;246;p6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47" name="Google Shape;247;p6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48" name="Google Shape;248;p6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9"/>
        <p:cNvGrpSpPr/>
        <p:nvPr/>
      </p:nvGrpSpPr>
      <p:grpSpPr>
        <a:xfrm>
          <a:off x="0" y="0"/>
          <a:ext cx="0" cy="0"/>
          <a:chOff x="0" y="0"/>
          <a:chExt cx="0" cy="0"/>
        </a:xfrm>
      </p:grpSpPr>
      <p:sp>
        <p:nvSpPr>
          <p:cNvPr id="250" name="Google Shape;250;p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6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2" name="Google Shape;252;p6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5"/>
        <p:cNvGrpSpPr/>
        <p:nvPr/>
      </p:nvGrpSpPr>
      <p:grpSpPr>
        <a:xfrm>
          <a:off x="0" y="0"/>
          <a:ext cx="0" cy="0"/>
          <a:chOff x="0" y="0"/>
          <a:chExt cx="0" cy="0"/>
        </a:xfrm>
      </p:grpSpPr>
      <p:sp>
        <p:nvSpPr>
          <p:cNvPr id="256" name="Google Shape;256;p6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6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8" name="Google Shape;258;p6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6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6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40"/>
          <p:cNvSpPr txBox="1">
            <a:spLocks noGrp="1"/>
          </p:cNvSpPr>
          <p:nvPr>
            <p:ph type="body" idx="1"/>
          </p:nvPr>
        </p:nvSpPr>
        <p:spPr>
          <a:xfrm>
            <a:off x="304800" y="1554162"/>
            <a:ext cx="8686800" cy="4525963"/>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73" name="Google Shape;273;p40"/>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40"/>
          <p:cNvSpPr txBox="1">
            <a:spLocks noGrp="1"/>
          </p:cNvSpPr>
          <p:nvPr>
            <p:ph type="ftr" idx="11"/>
          </p:nvPr>
        </p:nvSpPr>
        <p:spPr>
          <a:xfrm>
            <a:off x="3581400" y="76200"/>
            <a:ext cx="28956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40"/>
          <p:cNvSpPr txBox="1">
            <a:spLocks noGrp="1"/>
          </p:cNvSpPr>
          <p:nvPr>
            <p:ph type="sldNum" idx="12"/>
          </p:nvPr>
        </p:nvSpPr>
        <p:spPr>
          <a:xfrm>
            <a:off x="8229600" y="6473952"/>
            <a:ext cx="758952"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6"/>
        <p:cNvGrpSpPr/>
        <p:nvPr/>
      </p:nvGrpSpPr>
      <p:grpSpPr>
        <a:xfrm>
          <a:off x="0" y="0"/>
          <a:ext cx="0" cy="0"/>
          <a:chOff x="0" y="0"/>
          <a:chExt cx="0" cy="0"/>
        </a:xfrm>
      </p:grpSpPr>
      <p:cxnSp>
        <p:nvCxnSpPr>
          <p:cNvPr id="277" name="Google Shape;277;p65"/>
          <p:cNvCxnSpPr/>
          <p:nvPr/>
        </p:nvCxnSpPr>
        <p:spPr>
          <a:xfrm>
            <a:off x="514350" y="5349902"/>
            <a:ext cx="8629650" cy="2381"/>
          </a:xfrm>
          <a:prstGeom prst="straightConnector1">
            <a:avLst/>
          </a:prstGeom>
          <a:noFill/>
          <a:ln w="9525" cap="flat" cmpd="sng">
            <a:solidFill>
              <a:schemeClr val="accent1"/>
            </a:solidFill>
            <a:prstDash val="solid"/>
            <a:round/>
            <a:headEnd type="none" w="sm" len="sm"/>
            <a:tailEnd type="none" w="sm" len="sm"/>
          </a:ln>
        </p:spPr>
      </p:cxnSp>
      <p:sp>
        <p:nvSpPr>
          <p:cNvPr id="278" name="Google Shape;278;p65"/>
          <p:cNvSpPr txBox="1">
            <a:spLocks noGrp="1"/>
          </p:cNvSpPr>
          <p:nvPr>
            <p:ph type="ctrTitle"/>
          </p:nvPr>
        </p:nvSpPr>
        <p:spPr>
          <a:xfrm>
            <a:off x="381000" y="4853411"/>
            <a:ext cx="8458200" cy="12223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65"/>
          <p:cNvSpPr txBox="1">
            <a:spLocks noGrp="1"/>
          </p:cNvSpPr>
          <p:nvPr>
            <p:ph type="subTitle" idx="1"/>
          </p:nvPr>
        </p:nvSpPr>
        <p:spPr>
          <a:xfrm>
            <a:off x="381000" y="3886200"/>
            <a:ext cx="8458200" cy="914400"/>
          </a:xfrm>
          <a:prstGeom prst="rect">
            <a:avLst/>
          </a:prstGeom>
          <a:noFill/>
          <a:ln>
            <a:noFill/>
          </a:ln>
        </p:spPr>
        <p:txBody>
          <a:bodyPr spcFirstLastPara="1" wrap="square" lIns="91425" tIns="45700" rIns="91425" bIns="45700" anchor="b" anchorCtr="0">
            <a:normAutofit/>
          </a:bodyPr>
          <a:lstStyle>
            <a:lvl1pPr lvl="0" algn="l">
              <a:spcBef>
                <a:spcPts val="480"/>
              </a:spcBef>
              <a:spcAft>
                <a:spcPts val="0"/>
              </a:spcAft>
              <a:buSzPts val="1680"/>
              <a:buNone/>
              <a:defRPr sz="2400">
                <a:solidFill>
                  <a:srgbClr val="44332A"/>
                </a:solidFill>
              </a:defRPr>
            </a:lvl1pPr>
            <a:lvl2pPr lvl="1" algn="ctr">
              <a:spcBef>
                <a:spcPts val="360"/>
              </a:spcBef>
              <a:spcAft>
                <a:spcPts val="0"/>
              </a:spcAft>
              <a:buSzPts val="1260"/>
              <a:buNone/>
              <a:defRPr/>
            </a:lvl2pPr>
            <a:lvl3pPr lvl="2" algn="ctr">
              <a:spcBef>
                <a:spcPts val="360"/>
              </a:spcBef>
              <a:spcAft>
                <a:spcPts val="0"/>
              </a:spcAft>
              <a:buSzPts val="1260"/>
              <a:buNone/>
              <a:defRPr/>
            </a:lvl3pPr>
            <a:lvl4pPr lvl="3" algn="ctr">
              <a:spcBef>
                <a:spcPts val="360"/>
              </a:spcBef>
              <a:spcAft>
                <a:spcPts val="0"/>
              </a:spcAft>
              <a:buSzPts val="1260"/>
              <a:buNone/>
              <a:defRPr/>
            </a:lvl4pPr>
            <a:lvl5pPr lvl="4" algn="ctr">
              <a:spcBef>
                <a:spcPts val="360"/>
              </a:spcBef>
              <a:spcAft>
                <a:spcPts val="0"/>
              </a:spcAft>
              <a:buSzPts val="1080"/>
              <a:buNone/>
              <a:defRPr/>
            </a:lvl5pPr>
            <a:lvl6pPr lvl="5" algn="ctr">
              <a:spcBef>
                <a:spcPts val="360"/>
              </a:spcBef>
              <a:spcAft>
                <a:spcPts val="0"/>
              </a:spcAft>
              <a:buSzPts val="1080"/>
              <a:buNone/>
              <a:defRPr/>
            </a:lvl6pPr>
            <a:lvl7pPr lvl="6" algn="ctr">
              <a:spcBef>
                <a:spcPts val="360"/>
              </a:spcBef>
              <a:spcAft>
                <a:spcPts val="0"/>
              </a:spcAft>
              <a:buSzPts val="1080"/>
              <a:buNone/>
              <a:defRPr/>
            </a:lvl7pPr>
            <a:lvl8pPr lvl="7" algn="ctr">
              <a:spcBef>
                <a:spcPts val="360"/>
              </a:spcBef>
              <a:spcAft>
                <a:spcPts val="0"/>
              </a:spcAft>
              <a:buSzPts val="1080"/>
              <a:buNone/>
              <a:defRPr/>
            </a:lvl8pPr>
            <a:lvl9pPr lvl="8" algn="ctr">
              <a:spcBef>
                <a:spcPts val="360"/>
              </a:spcBef>
              <a:spcAft>
                <a:spcPts val="0"/>
              </a:spcAft>
              <a:buSzPts val="1080"/>
              <a:buNone/>
              <a:defRPr/>
            </a:lvl9pPr>
          </a:lstStyle>
          <a:p>
            <a:endParaRPr/>
          </a:p>
        </p:txBody>
      </p:sp>
      <p:sp>
        <p:nvSpPr>
          <p:cNvPr id="280" name="Google Shape;280;p65"/>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65"/>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65"/>
          <p:cNvSpPr txBox="1">
            <a:spLocks noGrp="1"/>
          </p:cNvSpPr>
          <p:nvPr>
            <p:ph type="sldNum" idx="12"/>
          </p:nvPr>
        </p:nvSpPr>
        <p:spPr>
          <a:xfrm>
            <a:off x="8229600" y="6473952"/>
            <a:ext cx="758952"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283"/>
        <p:cNvGrpSpPr/>
        <p:nvPr/>
      </p:nvGrpSpPr>
      <p:grpSpPr>
        <a:xfrm>
          <a:off x="0" y="0"/>
          <a:ext cx="0" cy="0"/>
          <a:chOff x="0" y="0"/>
          <a:chExt cx="0" cy="0"/>
        </a:xfrm>
      </p:grpSpPr>
      <p:cxnSp>
        <p:nvCxnSpPr>
          <p:cNvPr id="284" name="Google Shape;284;p66"/>
          <p:cNvCxnSpPr/>
          <p:nvPr/>
        </p:nvCxnSpPr>
        <p:spPr>
          <a:xfrm>
            <a:off x="514350" y="3444902"/>
            <a:ext cx="8629650" cy="2381"/>
          </a:xfrm>
          <a:prstGeom prst="straightConnector1">
            <a:avLst/>
          </a:prstGeom>
          <a:noFill/>
          <a:ln w="9525" cap="flat" cmpd="sng">
            <a:solidFill>
              <a:schemeClr val="accent1"/>
            </a:solidFill>
            <a:prstDash val="solid"/>
            <a:round/>
            <a:headEnd type="none" w="sm" len="sm"/>
            <a:tailEnd type="none" w="sm" len="sm"/>
          </a:ln>
        </p:spPr>
      </p:cxnSp>
      <p:sp>
        <p:nvSpPr>
          <p:cNvPr id="285" name="Google Shape;285;p66"/>
          <p:cNvSpPr txBox="1">
            <a:spLocks noGrp="1"/>
          </p:cNvSpPr>
          <p:nvPr>
            <p:ph type="body" idx="1"/>
          </p:nvPr>
        </p:nvSpPr>
        <p:spPr>
          <a:xfrm>
            <a:off x="381000" y="1676400"/>
            <a:ext cx="8458200" cy="1219200"/>
          </a:xfrm>
          <a:prstGeom prst="rect">
            <a:avLst/>
          </a:prstGeom>
          <a:noFill/>
          <a:ln>
            <a:noFill/>
          </a:ln>
        </p:spPr>
        <p:txBody>
          <a:bodyPr spcFirstLastPara="1" wrap="square" lIns="91425" tIns="45700" rIns="91425" bIns="45700" anchor="b" anchorCtr="0">
            <a:normAutofit/>
          </a:bodyPr>
          <a:lstStyle>
            <a:lvl1pPr marL="457200" lvl="0" indent="-228600" algn="r">
              <a:spcBef>
                <a:spcPts val="400"/>
              </a:spcBef>
              <a:spcAft>
                <a:spcPts val="0"/>
              </a:spcAft>
              <a:buSzPts val="1400"/>
              <a:buNone/>
              <a:defRPr sz="2000">
                <a:solidFill>
                  <a:srgbClr val="DCD0B0"/>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80"/>
              </a:spcBef>
              <a:spcAft>
                <a:spcPts val="0"/>
              </a:spcAft>
              <a:buSzPts val="840"/>
              <a:buNone/>
              <a:defRPr sz="1400">
                <a:solidFill>
                  <a:schemeClr val="lt1"/>
                </a:solidFill>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86" name="Google Shape;286;p66"/>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66"/>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66"/>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89" name="Google Shape;289;p66"/>
          <p:cNvSpPr txBox="1">
            <a:spLocks noGrp="1"/>
          </p:cNvSpPr>
          <p:nvPr>
            <p:ph type="title"/>
          </p:nvPr>
        </p:nvSpPr>
        <p:spPr>
          <a:xfrm>
            <a:off x="180475" y="2947085"/>
            <a:ext cx="8686800" cy="1184825"/>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0"/>
        <p:cNvGrpSpPr/>
        <p:nvPr/>
      </p:nvGrpSpPr>
      <p:grpSpPr>
        <a:xfrm>
          <a:off x="0" y="0"/>
          <a:ext cx="0" cy="0"/>
          <a:chOff x="0" y="0"/>
          <a:chExt cx="0" cy="0"/>
        </a:xfrm>
      </p:grpSpPr>
      <p:sp>
        <p:nvSpPr>
          <p:cNvPr id="291" name="Google Shape;291;p67"/>
          <p:cNvSpPr txBox="1">
            <a:spLocks noGrp="1"/>
          </p:cNvSpPr>
          <p:nvPr>
            <p:ph type="title"/>
          </p:nvPr>
        </p:nvSpPr>
        <p:spPr>
          <a:xfrm>
            <a:off x="301752" y="457200"/>
            <a:ext cx="8686800" cy="8412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67"/>
          <p:cNvSpPr txBox="1">
            <a:spLocks noGrp="1"/>
          </p:cNvSpPr>
          <p:nvPr>
            <p:ph type="body" idx="1"/>
          </p:nvPr>
        </p:nvSpPr>
        <p:spPr>
          <a:xfrm>
            <a:off x="304800" y="1600200"/>
            <a:ext cx="4191000" cy="4724400"/>
          </a:xfrm>
          <a:prstGeom prst="rect">
            <a:avLst/>
          </a:prstGeom>
          <a:noFill/>
          <a:ln>
            <a:noFill/>
          </a:ln>
        </p:spPr>
        <p:txBody>
          <a:bodyPr spcFirstLastPara="1" wrap="square" lIns="91425" tIns="45700" rIns="91425" bIns="45700" anchor="t" anchorCtr="0">
            <a:normAutofit/>
          </a:bodyPr>
          <a:lstStyle>
            <a:lvl1pPr marL="457200" lvl="0" indent="-353060" algn="l">
              <a:spcBef>
                <a:spcPts val="560"/>
              </a:spcBef>
              <a:spcAft>
                <a:spcPts val="0"/>
              </a:spcAft>
              <a:buSzPts val="1960"/>
              <a:buChar char="🞭"/>
              <a:defRPr sz="2800"/>
            </a:lvl1pPr>
            <a:lvl2pPr marL="914400" lvl="1" indent="-335280" algn="l">
              <a:spcBef>
                <a:spcPts val="480"/>
              </a:spcBef>
              <a:spcAft>
                <a:spcPts val="0"/>
              </a:spcAft>
              <a:buSzPts val="1680"/>
              <a:buChar char="🞤"/>
              <a:defRPr sz="2400"/>
            </a:lvl2pPr>
            <a:lvl3pPr marL="1371600" lvl="2" indent="-317500" algn="l">
              <a:spcBef>
                <a:spcPts val="400"/>
              </a:spcBef>
              <a:spcAft>
                <a:spcPts val="0"/>
              </a:spcAft>
              <a:buSzPts val="1400"/>
              <a:buChar char="🞫"/>
              <a:defRPr sz="2000"/>
            </a:lvl3pPr>
            <a:lvl4pPr marL="1828800" lvl="3" indent="-308610" algn="l">
              <a:spcBef>
                <a:spcPts val="360"/>
              </a:spcBef>
              <a:spcAft>
                <a:spcPts val="0"/>
              </a:spcAft>
              <a:buSzPts val="126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93" name="Google Shape;293;p67"/>
          <p:cNvSpPr txBox="1">
            <a:spLocks noGrp="1"/>
          </p:cNvSpPr>
          <p:nvPr>
            <p:ph type="body" idx="2"/>
          </p:nvPr>
        </p:nvSpPr>
        <p:spPr>
          <a:xfrm>
            <a:off x="4648200" y="1600200"/>
            <a:ext cx="4343400" cy="4724400"/>
          </a:xfrm>
          <a:prstGeom prst="rect">
            <a:avLst/>
          </a:prstGeom>
          <a:noFill/>
          <a:ln>
            <a:noFill/>
          </a:ln>
        </p:spPr>
        <p:txBody>
          <a:bodyPr spcFirstLastPara="1" wrap="square" lIns="91425" tIns="45700" rIns="91425" bIns="45700" anchor="t" anchorCtr="0">
            <a:normAutofit/>
          </a:bodyPr>
          <a:lstStyle>
            <a:lvl1pPr marL="457200" lvl="0" indent="-353060" algn="l">
              <a:spcBef>
                <a:spcPts val="560"/>
              </a:spcBef>
              <a:spcAft>
                <a:spcPts val="0"/>
              </a:spcAft>
              <a:buSzPts val="1960"/>
              <a:buChar char="🞭"/>
              <a:defRPr sz="2800"/>
            </a:lvl1pPr>
            <a:lvl2pPr marL="914400" lvl="1" indent="-335280" algn="l">
              <a:spcBef>
                <a:spcPts val="480"/>
              </a:spcBef>
              <a:spcAft>
                <a:spcPts val="0"/>
              </a:spcAft>
              <a:buSzPts val="1680"/>
              <a:buChar char="🞤"/>
              <a:defRPr sz="2400"/>
            </a:lvl2pPr>
            <a:lvl3pPr marL="1371600" lvl="2" indent="-317500" algn="l">
              <a:spcBef>
                <a:spcPts val="400"/>
              </a:spcBef>
              <a:spcAft>
                <a:spcPts val="0"/>
              </a:spcAft>
              <a:buSzPts val="1400"/>
              <a:buChar char="🞫"/>
              <a:defRPr sz="2000"/>
            </a:lvl3pPr>
            <a:lvl4pPr marL="1828800" lvl="3" indent="-308610" algn="l">
              <a:spcBef>
                <a:spcPts val="360"/>
              </a:spcBef>
              <a:spcAft>
                <a:spcPts val="0"/>
              </a:spcAft>
              <a:buSzPts val="126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94" name="Google Shape;294;p67"/>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67"/>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67"/>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97"/>
        <p:cNvGrpSpPr/>
        <p:nvPr/>
      </p:nvGrpSpPr>
      <p:grpSpPr>
        <a:xfrm>
          <a:off x="0" y="0"/>
          <a:ext cx="0" cy="0"/>
          <a:chOff x="0" y="0"/>
          <a:chExt cx="0" cy="0"/>
        </a:xfrm>
      </p:grpSpPr>
      <p:sp>
        <p:nvSpPr>
          <p:cNvPr id="298" name="Google Shape;298;p68"/>
          <p:cNvSpPr txBox="1">
            <a:spLocks noGrp="1"/>
          </p:cNvSpPr>
          <p:nvPr>
            <p:ph type="title"/>
          </p:nvPr>
        </p:nvSpPr>
        <p:spPr>
          <a:xfrm>
            <a:off x="304800" y="5410200"/>
            <a:ext cx="8610600" cy="8826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68"/>
          <p:cNvSpPr txBox="1">
            <a:spLocks noGrp="1"/>
          </p:cNvSpPr>
          <p:nvPr>
            <p:ph type="body" idx="1"/>
          </p:nvPr>
        </p:nvSpPr>
        <p:spPr>
          <a:xfrm>
            <a:off x="281444" y="666750"/>
            <a:ext cx="4290556"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260"/>
              <a:buNone/>
              <a:defRPr sz="1800" b="0" cap="none">
                <a:solidFill>
                  <a:srgbClr val="AF7621"/>
                </a:solidFill>
                <a:latin typeface="Libre Franklin Medium"/>
                <a:ea typeface="Libre Franklin Medium"/>
                <a:cs typeface="Libre Franklin Medium"/>
                <a:sym typeface="Libre Franklin Medium"/>
              </a:defRPr>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960"/>
              <a:buNone/>
              <a:defRPr sz="1600" b="1"/>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0" name="Google Shape;300;p68"/>
          <p:cNvSpPr txBox="1">
            <a:spLocks noGrp="1"/>
          </p:cNvSpPr>
          <p:nvPr>
            <p:ph type="body" idx="2"/>
          </p:nvPr>
        </p:nvSpPr>
        <p:spPr>
          <a:xfrm>
            <a:off x="4645025" y="666750"/>
            <a:ext cx="4292241"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260"/>
              <a:buNone/>
              <a:defRPr sz="1800" b="0" cap="none">
                <a:solidFill>
                  <a:srgbClr val="AF7621"/>
                </a:solidFill>
                <a:latin typeface="Libre Franklin Medium"/>
                <a:ea typeface="Libre Franklin Medium"/>
                <a:cs typeface="Libre Franklin Medium"/>
                <a:sym typeface="Libre Franklin Medium"/>
              </a:defRPr>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960"/>
              <a:buNone/>
              <a:defRPr sz="1600" b="1"/>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1" name="Google Shape;301;p68"/>
          <p:cNvSpPr txBox="1">
            <a:spLocks noGrp="1"/>
          </p:cNvSpPr>
          <p:nvPr>
            <p:ph type="body" idx="3"/>
          </p:nvPr>
        </p:nvSpPr>
        <p:spPr>
          <a:xfrm>
            <a:off x="281444" y="1316037"/>
            <a:ext cx="4290556" cy="3941763"/>
          </a:xfrm>
          <a:prstGeom prst="rect">
            <a:avLst/>
          </a:prstGeom>
          <a:noFill/>
          <a:ln>
            <a:noFill/>
          </a:ln>
        </p:spPr>
        <p:txBody>
          <a:bodyPr spcFirstLastPara="1" wrap="square" lIns="91425" tIns="45700" rIns="91425" bIns="45700" anchor="t" anchorCtr="0">
            <a:normAutofit/>
          </a:bodyPr>
          <a:lstStyle>
            <a:lvl1pPr marL="457200" lvl="0" indent="-335280" algn="l">
              <a:spcBef>
                <a:spcPts val="480"/>
              </a:spcBef>
              <a:spcAft>
                <a:spcPts val="0"/>
              </a:spcAft>
              <a:buSzPts val="1680"/>
              <a:buChar char="🞭"/>
              <a:defRPr sz="2400"/>
            </a:lvl1pPr>
            <a:lvl2pPr marL="914400" lvl="1" indent="-317500" algn="l">
              <a:spcBef>
                <a:spcPts val="400"/>
              </a:spcBef>
              <a:spcAft>
                <a:spcPts val="0"/>
              </a:spcAft>
              <a:buSzPts val="1400"/>
              <a:buChar char="🞤"/>
              <a:defRPr sz="2000"/>
            </a:lvl2pPr>
            <a:lvl3pPr marL="1371600" lvl="2" indent="-308610" algn="l">
              <a:spcBef>
                <a:spcPts val="360"/>
              </a:spcBef>
              <a:spcAft>
                <a:spcPts val="0"/>
              </a:spcAft>
              <a:buSzPts val="1260"/>
              <a:buChar char="🞫"/>
              <a:defRPr sz="1800"/>
            </a:lvl3pPr>
            <a:lvl4pPr marL="1828800" lvl="3" indent="-299719" algn="l">
              <a:spcBef>
                <a:spcPts val="320"/>
              </a:spcBef>
              <a:spcAft>
                <a:spcPts val="0"/>
              </a:spcAft>
              <a:buSzPts val="1120"/>
              <a:buChar char="🞲"/>
              <a:defRPr sz="1600"/>
            </a:lvl4pPr>
            <a:lvl5pPr marL="2286000" lvl="4" indent="-289560" algn="l">
              <a:spcBef>
                <a:spcPts val="320"/>
              </a:spcBef>
              <a:spcAft>
                <a:spcPts val="0"/>
              </a:spcAft>
              <a:buSzPts val="960"/>
              <a:buChar char="🞩"/>
              <a:defRPr sz="16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2" name="Google Shape;302;p68"/>
          <p:cNvSpPr txBox="1">
            <a:spLocks noGrp="1"/>
          </p:cNvSpPr>
          <p:nvPr>
            <p:ph type="body" idx="4"/>
          </p:nvPr>
        </p:nvSpPr>
        <p:spPr>
          <a:xfrm>
            <a:off x="4648730" y="1316037"/>
            <a:ext cx="4288536" cy="3941763"/>
          </a:xfrm>
          <a:prstGeom prst="rect">
            <a:avLst/>
          </a:prstGeom>
          <a:noFill/>
          <a:ln>
            <a:noFill/>
          </a:ln>
        </p:spPr>
        <p:txBody>
          <a:bodyPr spcFirstLastPara="1" wrap="square" lIns="91425" tIns="45700" rIns="91425" bIns="45700" anchor="t" anchorCtr="0">
            <a:normAutofit/>
          </a:bodyPr>
          <a:lstStyle>
            <a:lvl1pPr marL="457200" lvl="0" indent="-335280" algn="l">
              <a:spcBef>
                <a:spcPts val="480"/>
              </a:spcBef>
              <a:spcAft>
                <a:spcPts val="0"/>
              </a:spcAft>
              <a:buSzPts val="1680"/>
              <a:buChar char="🞭"/>
              <a:defRPr sz="2400"/>
            </a:lvl1pPr>
            <a:lvl2pPr marL="914400" lvl="1" indent="-317500" algn="l">
              <a:spcBef>
                <a:spcPts val="400"/>
              </a:spcBef>
              <a:spcAft>
                <a:spcPts val="0"/>
              </a:spcAft>
              <a:buSzPts val="1400"/>
              <a:buChar char="🞤"/>
              <a:defRPr sz="2000"/>
            </a:lvl2pPr>
            <a:lvl3pPr marL="1371600" lvl="2" indent="-308610" algn="l">
              <a:spcBef>
                <a:spcPts val="360"/>
              </a:spcBef>
              <a:spcAft>
                <a:spcPts val="0"/>
              </a:spcAft>
              <a:buSzPts val="1260"/>
              <a:buChar char="🞫"/>
              <a:defRPr sz="1800"/>
            </a:lvl3pPr>
            <a:lvl4pPr marL="1828800" lvl="3" indent="-299719" algn="l">
              <a:spcBef>
                <a:spcPts val="320"/>
              </a:spcBef>
              <a:spcAft>
                <a:spcPts val="0"/>
              </a:spcAft>
              <a:buSzPts val="1120"/>
              <a:buChar char="🞲"/>
              <a:defRPr sz="1600"/>
            </a:lvl4pPr>
            <a:lvl5pPr marL="2286000" lvl="4" indent="-289560" algn="l">
              <a:spcBef>
                <a:spcPts val="320"/>
              </a:spcBef>
              <a:spcAft>
                <a:spcPts val="0"/>
              </a:spcAft>
              <a:buSzPts val="960"/>
              <a:buChar char="🞩"/>
              <a:defRPr sz="16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3" name="Google Shape;303;p68"/>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68"/>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68"/>
          <p:cNvSpPr txBox="1">
            <a:spLocks noGrp="1"/>
          </p:cNvSpPr>
          <p:nvPr>
            <p:ph type="sldNum" idx="12"/>
          </p:nvPr>
        </p:nvSpPr>
        <p:spPr>
          <a:xfrm>
            <a:off x="8229600" y="6477000"/>
            <a:ext cx="762000"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306" name="Google Shape;306;p68"/>
          <p:cNvCxnSpPr/>
          <p:nvPr/>
        </p:nvCxnSpPr>
        <p:spPr>
          <a:xfrm>
            <a:off x="514350" y="6019800"/>
            <a:ext cx="8629650" cy="2381"/>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
        <p:cNvGrpSpPr/>
        <p:nvPr/>
      </p:nvGrpSpPr>
      <p:grpSpPr>
        <a:xfrm>
          <a:off x="0" y="0"/>
          <a:ext cx="0" cy="0"/>
          <a:chOff x="0" y="0"/>
          <a:chExt cx="0" cy="0"/>
        </a:xfrm>
      </p:grpSpPr>
      <p:sp>
        <p:nvSpPr>
          <p:cNvPr id="308" name="Google Shape;308;p69"/>
          <p:cNvSpPr txBox="1">
            <a:spLocks noGrp="1"/>
          </p:cNvSpPr>
          <p:nvPr>
            <p:ph type="title"/>
          </p:nvPr>
        </p:nvSpPr>
        <p:spPr>
          <a:xfrm>
            <a:off x="301752" y="457200"/>
            <a:ext cx="8686800" cy="8412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9" name="Google Shape;309;p69"/>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69"/>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69"/>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12"/>
        <p:cNvGrpSpPr/>
        <p:nvPr/>
      </p:nvGrpSpPr>
      <p:grpSpPr>
        <a:xfrm>
          <a:off x="0" y="0"/>
          <a:ext cx="0" cy="0"/>
          <a:chOff x="0" y="0"/>
          <a:chExt cx="0" cy="0"/>
        </a:xfrm>
      </p:grpSpPr>
      <p:sp>
        <p:nvSpPr>
          <p:cNvPr id="313" name="Google Shape;313;p70"/>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70"/>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5" name="Google Shape;315;p70"/>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77"/>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7"/>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77"/>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77"/>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77"/>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7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16"/>
        <p:cNvGrpSpPr/>
        <p:nvPr/>
      </p:nvGrpSpPr>
      <p:grpSpPr>
        <a:xfrm>
          <a:off x="0" y="0"/>
          <a:ext cx="0" cy="0"/>
          <a:chOff x="0" y="0"/>
          <a:chExt cx="0" cy="0"/>
        </a:xfrm>
      </p:grpSpPr>
      <p:cxnSp>
        <p:nvCxnSpPr>
          <p:cNvPr id="317" name="Google Shape;317;p71"/>
          <p:cNvCxnSpPr/>
          <p:nvPr/>
        </p:nvCxnSpPr>
        <p:spPr>
          <a:xfrm>
            <a:off x="514350" y="5849117"/>
            <a:ext cx="8629650" cy="2381"/>
          </a:xfrm>
          <a:prstGeom prst="straightConnector1">
            <a:avLst/>
          </a:prstGeom>
          <a:noFill/>
          <a:ln w="9525" cap="flat" cmpd="sng">
            <a:solidFill>
              <a:schemeClr val="accent1"/>
            </a:solidFill>
            <a:prstDash val="solid"/>
            <a:round/>
            <a:headEnd type="none" w="sm" len="sm"/>
            <a:tailEnd type="none" w="sm" len="sm"/>
          </a:ln>
        </p:spPr>
      </p:cxnSp>
      <p:sp>
        <p:nvSpPr>
          <p:cNvPr id="318" name="Google Shape;318;p71"/>
          <p:cNvSpPr txBox="1">
            <a:spLocks noGrp="1"/>
          </p:cNvSpPr>
          <p:nvPr>
            <p:ph type="title"/>
          </p:nvPr>
        </p:nvSpPr>
        <p:spPr>
          <a:xfrm>
            <a:off x="457200" y="5486400"/>
            <a:ext cx="8458200" cy="520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2000"/>
              <a:buFont typeface="Libre Franklin Medium"/>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71"/>
          <p:cNvSpPr txBox="1">
            <a:spLocks noGrp="1"/>
          </p:cNvSpPr>
          <p:nvPr>
            <p:ph type="body" idx="1"/>
          </p:nvPr>
        </p:nvSpPr>
        <p:spPr>
          <a:xfrm>
            <a:off x="457200" y="609600"/>
            <a:ext cx="3008313" cy="4800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980"/>
              <a:buNone/>
              <a:defRPr sz="1400"/>
            </a:lvl1pPr>
            <a:lvl2pPr marL="914400" lvl="1" indent="-228600" algn="l">
              <a:spcBef>
                <a:spcPts val="240"/>
              </a:spcBef>
              <a:spcAft>
                <a:spcPts val="0"/>
              </a:spcAft>
              <a:buSzPts val="84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540"/>
              <a:buNone/>
              <a:defRPr sz="9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20" name="Google Shape;320;p71"/>
          <p:cNvSpPr txBox="1">
            <a:spLocks noGrp="1"/>
          </p:cNvSpPr>
          <p:nvPr>
            <p:ph type="body" idx="2"/>
          </p:nvPr>
        </p:nvSpPr>
        <p:spPr>
          <a:xfrm>
            <a:off x="3575050" y="609600"/>
            <a:ext cx="5340350" cy="4800600"/>
          </a:xfrm>
          <a:prstGeom prst="rect">
            <a:avLst/>
          </a:prstGeom>
          <a:noFill/>
          <a:ln>
            <a:noFill/>
          </a:ln>
        </p:spPr>
        <p:txBody>
          <a:bodyPr spcFirstLastPara="1" wrap="square" lIns="91425" tIns="45700" rIns="91425" bIns="45700" anchor="t" anchorCtr="0">
            <a:normAutofit/>
          </a:bodyPr>
          <a:lstStyle>
            <a:lvl1pPr marL="457200" lvl="0" indent="-370840" algn="l">
              <a:spcBef>
                <a:spcPts val="640"/>
              </a:spcBef>
              <a:spcAft>
                <a:spcPts val="0"/>
              </a:spcAft>
              <a:buSzPts val="2240"/>
              <a:buChar char="🞭"/>
              <a:defRPr sz="3200"/>
            </a:lvl1pPr>
            <a:lvl2pPr marL="914400" lvl="1" indent="-353060" algn="l">
              <a:spcBef>
                <a:spcPts val="560"/>
              </a:spcBef>
              <a:spcAft>
                <a:spcPts val="0"/>
              </a:spcAft>
              <a:buSzPts val="1960"/>
              <a:buChar char="🞤"/>
              <a:defRPr sz="2800"/>
            </a:lvl2pPr>
            <a:lvl3pPr marL="1371600" lvl="2" indent="-335280" algn="l">
              <a:spcBef>
                <a:spcPts val="480"/>
              </a:spcBef>
              <a:spcAft>
                <a:spcPts val="0"/>
              </a:spcAft>
              <a:buSzPts val="1680"/>
              <a:buChar char="🞫"/>
              <a:defRPr sz="2400"/>
            </a:lvl3pPr>
            <a:lvl4pPr marL="1828800" lvl="3" indent="-317500" algn="l">
              <a:spcBef>
                <a:spcPts val="400"/>
              </a:spcBef>
              <a:spcAft>
                <a:spcPts val="0"/>
              </a:spcAft>
              <a:buSzPts val="1400"/>
              <a:buChar char="🞲"/>
              <a:defRPr sz="2000"/>
            </a:lvl4pPr>
            <a:lvl5pPr marL="2286000" lvl="4" indent="-304800" algn="l">
              <a:spcBef>
                <a:spcPts val="400"/>
              </a:spcBef>
              <a:spcAft>
                <a:spcPts val="0"/>
              </a:spcAft>
              <a:buSzPts val="1200"/>
              <a:buChar char="🞩"/>
              <a:defRPr sz="20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21" name="Google Shape;321;p71"/>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71"/>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71"/>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24"/>
        <p:cNvGrpSpPr/>
        <p:nvPr/>
      </p:nvGrpSpPr>
      <p:grpSpPr>
        <a:xfrm>
          <a:off x="0" y="0"/>
          <a:ext cx="0" cy="0"/>
          <a:chOff x="0" y="0"/>
          <a:chExt cx="0" cy="0"/>
        </a:xfrm>
      </p:grpSpPr>
      <p:sp>
        <p:nvSpPr>
          <p:cNvPr id="325" name="Google Shape;325;p72"/>
          <p:cNvSpPr>
            <a:spLocks noGrp="1"/>
          </p:cNvSpPr>
          <p:nvPr>
            <p:ph type="pic" idx="2"/>
          </p:nvPr>
        </p:nvSpPr>
        <p:spPr>
          <a:xfrm>
            <a:off x="3505200" y="616634"/>
            <a:ext cx="5029200" cy="3657600"/>
          </a:xfrm>
          <a:prstGeom prst="rect">
            <a:avLst/>
          </a:prstGeom>
          <a:solidFill>
            <a:schemeClr val="lt1"/>
          </a:solidFill>
          <a:ln w="9525" cap="flat" cmpd="sng">
            <a:solidFill>
              <a:schemeClr val="accent1"/>
            </a:solidFill>
            <a:prstDash val="solid"/>
            <a:round/>
            <a:headEnd type="none" w="sm" len="sm"/>
            <a:tailEnd type="none" w="sm" len="sm"/>
          </a:ln>
          <a:effectLst>
            <a:reflection stA="49000" endA="500" endPos="10000" dist="900" dir="5400000" sy="-90000" algn="bl" rotWithShape="0"/>
          </a:effectLst>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240"/>
              <a:buFont typeface="Noto Sans Symbols"/>
              <a:buNone/>
              <a:defRPr sz="3200" b="0" i="0" u="none" strike="noStrike" cap="none">
                <a:solidFill>
                  <a:schemeClr val="dk2"/>
                </a:solidFill>
                <a:latin typeface="Libre Franklin"/>
                <a:ea typeface="Libre Franklin"/>
                <a:cs typeface="Libre Franklin"/>
                <a:sym typeface="Libre Franklin"/>
              </a:defRPr>
            </a:lvl1pPr>
            <a:lvl2pPr marR="0" lvl="1" algn="l" rtl="0">
              <a:spcBef>
                <a:spcPts val="560"/>
              </a:spcBef>
              <a:spcAft>
                <a:spcPts val="0"/>
              </a:spcAft>
              <a:buClr>
                <a:schemeClr val="accent1"/>
              </a:buClr>
              <a:buSzPts val="1960"/>
              <a:buFont typeface="Noto Sans Symbols"/>
              <a:buChar char="🞤"/>
              <a:defRPr sz="2800" b="0" i="0" u="none" strike="noStrike" cap="none">
                <a:solidFill>
                  <a:schemeClr val="dk2"/>
                </a:solidFill>
                <a:latin typeface="Libre Franklin"/>
                <a:ea typeface="Libre Franklin"/>
                <a:cs typeface="Libre Franklin"/>
                <a:sym typeface="Libre Franklin"/>
              </a:defRPr>
            </a:lvl2pPr>
            <a:lvl3pPr marR="0" lvl="2" algn="l" rtl="0">
              <a:spcBef>
                <a:spcPts val="480"/>
              </a:spcBef>
              <a:spcAft>
                <a:spcPts val="0"/>
              </a:spcAft>
              <a:buClr>
                <a:schemeClr val="accent1"/>
              </a:buClr>
              <a:buSzPts val="1680"/>
              <a:buFont typeface="Noto Sans Symbols"/>
              <a:buChar char="🞫"/>
              <a:defRPr sz="2400" b="0" i="0" u="none" strike="noStrike" cap="none">
                <a:solidFill>
                  <a:schemeClr val="dk2"/>
                </a:solidFill>
                <a:latin typeface="Libre Franklin"/>
                <a:ea typeface="Libre Franklin"/>
                <a:cs typeface="Libre Franklin"/>
                <a:sym typeface="Libre Franklin"/>
              </a:defRPr>
            </a:lvl3pPr>
            <a:lvl4pPr marR="0" lvl="3" algn="l" rtl="0">
              <a:spcBef>
                <a:spcPts val="400"/>
              </a:spcBef>
              <a:spcAft>
                <a:spcPts val="0"/>
              </a:spcAft>
              <a:buClr>
                <a:schemeClr val="accent1"/>
              </a:buClr>
              <a:buSzPts val="1400"/>
              <a:buFont typeface="Noto Sans Symbols"/>
              <a:buChar char="🞲"/>
              <a:defRPr sz="2000" b="0" i="0" u="none" strike="noStrike" cap="none">
                <a:solidFill>
                  <a:schemeClr val="dk2"/>
                </a:solidFill>
                <a:latin typeface="Libre Franklin"/>
                <a:ea typeface="Libre Franklin"/>
                <a:cs typeface="Libre Franklin"/>
                <a:sym typeface="Libre Franklin"/>
              </a:defRPr>
            </a:lvl4pPr>
            <a:lvl5pPr marR="0" lvl="4"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5pPr>
            <a:lvl6pPr marR="0" lvl="5"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6pPr>
            <a:lvl7pPr marR="0" lvl="6"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7pPr>
            <a:lvl8pPr marR="0" lvl="7"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8pPr>
            <a:lvl9pPr marR="0" lvl="8" algn="l" rtl="0">
              <a:spcBef>
                <a:spcPts val="280"/>
              </a:spcBef>
              <a:spcAft>
                <a:spcPts val="0"/>
              </a:spcAft>
              <a:buClr>
                <a:schemeClr val="accent1"/>
              </a:buClr>
              <a:buSzPts val="840"/>
              <a:buFont typeface="Noto Sans Symbols"/>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326" name="Google Shape;326;p72"/>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72"/>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72"/>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29" name="Google Shape;329;p72"/>
          <p:cNvSpPr txBox="1">
            <a:spLocks noGrp="1"/>
          </p:cNvSpPr>
          <p:nvPr>
            <p:ph type="title"/>
          </p:nvPr>
        </p:nvSpPr>
        <p:spPr>
          <a:xfrm>
            <a:off x="381000" y="4993760"/>
            <a:ext cx="5867400" cy="52228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2000"/>
              <a:buFont typeface="Libre Franklin Medium"/>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0" name="Google Shape;330;p72"/>
          <p:cNvSpPr txBox="1">
            <a:spLocks noGrp="1"/>
          </p:cNvSpPr>
          <p:nvPr>
            <p:ph type="body" idx="1"/>
          </p:nvPr>
        </p:nvSpPr>
        <p:spPr>
          <a:xfrm>
            <a:off x="381000" y="5533218"/>
            <a:ext cx="5867400" cy="768350"/>
          </a:xfrm>
          <a:prstGeom prst="rect">
            <a:avLst/>
          </a:prstGeom>
          <a:noFill/>
          <a:ln>
            <a:noFill/>
          </a:ln>
        </p:spPr>
        <p:txBody>
          <a:bodyPr spcFirstLastPara="1" wrap="square" lIns="109725" tIns="0" rIns="91425" bIns="45700" anchor="t" anchorCtr="0">
            <a:normAutofit/>
          </a:bodyPr>
          <a:lstStyle>
            <a:lvl1pPr marL="457200" lvl="0" indent="-228600" algn="l">
              <a:spcBef>
                <a:spcPts val="280"/>
              </a:spcBef>
              <a:spcAft>
                <a:spcPts val="0"/>
              </a:spcAft>
              <a:buSzPts val="980"/>
              <a:buNone/>
              <a:defRPr sz="1400"/>
            </a:lvl1pPr>
            <a:lvl2pPr marL="914400" lvl="1" indent="-281940" algn="l">
              <a:spcBef>
                <a:spcPts val="240"/>
              </a:spcBef>
              <a:spcAft>
                <a:spcPts val="0"/>
              </a:spcAft>
              <a:buSzPts val="840"/>
              <a:buChar char="🞤"/>
              <a:defRPr sz="1200"/>
            </a:lvl2pPr>
            <a:lvl3pPr marL="1371600" lvl="2" indent="-273050" algn="l">
              <a:spcBef>
                <a:spcPts val="200"/>
              </a:spcBef>
              <a:spcAft>
                <a:spcPts val="0"/>
              </a:spcAft>
              <a:buSzPts val="700"/>
              <a:buChar char="🞫"/>
              <a:defRPr sz="1000"/>
            </a:lvl3pPr>
            <a:lvl4pPr marL="1828800" lvl="3" indent="-268605" algn="l">
              <a:spcBef>
                <a:spcPts val="180"/>
              </a:spcBef>
              <a:spcAft>
                <a:spcPts val="0"/>
              </a:spcAft>
              <a:buSzPts val="630"/>
              <a:buChar char="🞲"/>
              <a:defRPr sz="900"/>
            </a:lvl4pPr>
            <a:lvl5pPr marL="2286000" lvl="4" indent="-262889" algn="l">
              <a:spcBef>
                <a:spcPts val="180"/>
              </a:spcBef>
              <a:spcAft>
                <a:spcPts val="0"/>
              </a:spcAft>
              <a:buSzPts val="540"/>
              <a:buChar char="🞩"/>
              <a:defRPr sz="9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1"/>
        <p:cNvGrpSpPr/>
        <p:nvPr/>
      </p:nvGrpSpPr>
      <p:grpSpPr>
        <a:xfrm>
          <a:off x="0" y="0"/>
          <a:ext cx="0" cy="0"/>
          <a:chOff x="0" y="0"/>
          <a:chExt cx="0" cy="0"/>
        </a:xfrm>
      </p:grpSpPr>
      <p:sp>
        <p:nvSpPr>
          <p:cNvPr id="332" name="Google Shape;332;p73"/>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3" name="Google Shape;333;p73"/>
          <p:cNvSpPr txBox="1">
            <a:spLocks noGrp="1"/>
          </p:cNvSpPr>
          <p:nvPr>
            <p:ph type="body" idx="1"/>
          </p:nvPr>
        </p:nvSpPr>
        <p:spPr>
          <a:xfrm rot="5400000">
            <a:off x="2385218" y="-526257"/>
            <a:ext cx="4525963" cy="8686800"/>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34" name="Google Shape;334;p73"/>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73"/>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 name="Google Shape;336;p73"/>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37"/>
        <p:cNvGrpSpPr/>
        <p:nvPr/>
      </p:nvGrpSpPr>
      <p:grpSpPr>
        <a:xfrm>
          <a:off x="0" y="0"/>
          <a:ext cx="0" cy="0"/>
          <a:chOff x="0" y="0"/>
          <a:chExt cx="0" cy="0"/>
        </a:xfrm>
      </p:grpSpPr>
      <p:sp>
        <p:nvSpPr>
          <p:cNvPr id="338" name="Google Shape;338;p74"/>
          <p:cNvSpPr txBox="1">
            <a:spLocks noGrp="1"/>
          </p:cNvSpPr>
          <p:nvPr>
            <p:ph type="title"/>
          </p:nvPr>
        </p:nvSpPr>
        <p:spPr>
          <a:xfrm rot="5400000">
            <a:off x="4846637" y="2560638"/>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9" name="Google Shape;339;p74"/>
          <p:cNvSpPr txBox="1">
            <a:spLocks noGrp="1"/>
          </p:cNvSpPr>
          <p:nvPr>
            <p:ph type="body" idx="1"/>
          </p:nvPr>
        </p:nvSpPr>
        <p:spPr>
          <a:xfrm rot="5400000">
            <a:off x="655638" y="350839"/>
            <a:ext cx="5851525" cy="6248400"/>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40" name="Google Shape;340;p74"/>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1" name="Google Shape;341;p74"/>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2" name="Google Shape;342;p74"/>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a:path>
          <a:tileRect/>
        </a:gradFill>
        <a:effectLst/>
      </p:bgPr>
    </p:bg>
    <p:spTree>
      <p:nvGrpSpPr>
        <p:cNvPr id="1" name="Shape 61"/>
        <p:cNvGrpSpPr/>
        <p:nvPr/>
      </p:nvGrpSpPr>
      <p:grpSpPr>
        <a:xfrm>
          <a:off x="0" y="0"/>
          <a:ext cx="0" cy="0"/>
          <a:chOff x="0" y="0"/>
          <a:chExt cx="0" cy="0"/>
        </a:xfrm>
      </p:grpSpPr>
      <p:sp>
        <p:nvSpPr>
          <p:cNvPr id="62" name="Google Shape;62;p7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7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80"/>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0"/>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80"/>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8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a:path>
          <a:tileRect/>
        </a:gradFill>
        <a:effectLst/>
      </p:bgPr>
    </p:bg>
    <p:spTree>
      <p:nvGrpSpPr>
        <p:cNvPr id="1" name="Shape 77"/>
        <p:cNvGrpSpPr/>
        <p:nvPr/>
      </p:nvGrpSpPr>
      <p:grpSpPr>
        <a:xfrm>
          <a:off x="0" y="0"/>
          <a:ext cx="0" cy="0"/>
          <a:chOff x="0" y="0"/>
          <a:chExt cx="0" cy="0"/>
        </a:xfrm>
      </p:grpSpPr>
      <p:sp>
        <p:nvSpPr>
          <p:cNvPr id="78" name="Google Shape;78;p81"/>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81"/>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80" name="Google Shape;80;p8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8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81"/>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1"/>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81"/>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6" name="Google Shape;86;p81"/>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8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81"/>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81"/>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82"/>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8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3.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33"/>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33"/>
          <p:cNvSpPr/>
          <p:nvPr/>
        </p:nvSpPr>
        <p:spPr>
          <a:xfrm>
            <a:off x="-6042" y="5791253"/>
            <a:ext cx="3402314" cy="1080868"/>
          </a:xfrm>
          <a:prstGeom prst="rtTriangle">
            <a:avLst/>
          </a:prstGeom>
          <a:blipFill rotWithShape="1">
            <a:blip r:embed="rId1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33"/>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3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3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3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Google Shape;10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177"/>
        <p:cNvGrpSpPr/>
        <p:nvPr/>
      </p:nvGrpSpPr>
      <p:grpSpPr>
        <a:xfrm>
          <a:off x="0" y="0"/>
          <a:ext cx="0" cy="0"/>
          <a:chOff x="0" y="0"/>
          <a:chExt cx="0" cy="0"/>
        </a:xfrm>
      </p:grpSpPr>
      <p:sp>
        <p:nvSpPr>
          <p:cNvPr id="178" name="Google Shape;178;p37"/>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79" name="Google Shape;179;p37"/>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0" name="Google Shape;180;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82" name="Google Shape;182;p3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3" name="Google Shape;183;p3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4" name="Google Shape;184;p3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85" name="Google Shape;185;p37"/>
          <p:cNvGrpSpPr/>
          <p:nvPr/>
        </p:nvGrpSpPr>
        <p:grpSpPr>
          <a:xfrm>
            <a:off x="-29294" y="-16113"/>
            <a:ext cx="9198255" cy="1086266"/>
            <a:chOff x="-29322" y="-1971"/>
            <a:chExt cx="9198255" cy="1086266"/>
          </a:xfrm>
        </p:grpSpPr>
        <p:sp>
          <p:nvSpPr>
            <p:cNvPr id="186" name="Google Shape;186;p37"/>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7" name="Google Shape;187;p37"/>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261"/>
        <p:cNvGrpSpPr/>
        <p:nvPr/>
      </p:nvGrpSpPr>
      <p:grpSpPr>
        <a:xfrm>
          <a:off x="0" y="0"/>
          <a:ext cx="0" cy="0"/>
          <a:chOff x="0" y="0"/>
          <a:chExt cx="0" cy="0"/>
        </a:xfrm>
      </p:grpSpPr>
      <p:cxnSp>
        <p:nvCxnSpPr>
          <p:cNvPr id="262" name="Google Shape;262;p39"/>
          <p:cNvCxnSpPr/>
          <p:nvPr/>
        </p:nvCxnSpPr>
        <p:spPr>
          <a:xfrm>
            <a:off x="514350" y="1050898"/>
            <a:ext cx="8629650" cy="2381"/>
          </a:xfrm>
          <a:prstGeom prst="straightConnector1">
            <a:avLst/>
          </a:prstGeom>
          <a:noFill/>
          <a:ln w="9525" cap="flat" cmpd="sng">
            <a:solidFill>
              <a:schemeClr val="accent1"/>
            </a:solidFill>
            <a:prstDash val="solid"/>
            <a:round/>
            <a:headEnd type="none" w="sm" len="sm"/>
            <a:tailEnd type="none" w="sm" len="sm"/>
          </a:ln>
        </p:spPr>
      </p:cxnSp>
      <p:sp>
        <p:nvSpPr>
          <p:cNvPr id="263" name="Google Shape;263;p39"/>
          <p:cNvSpPr txBox="1">
            <a:spLocks noGrp="1"/>
          </p:cNvSpPr>
          <p:nvPr>
            <p:ph type="body" idx="1"/>
          </p:nvPr>
        </p:nvSpPr>
        <p:spPr>
          <a:xfrm>
            <a:off x="304800" y="1554162"/>
            <a:ext cx="8686800" cy="4525963"/>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640"/>
              </a:spcBef>
              <a:spcAft>
                <a:spcPts val="0"/>
              </a:spcAft>
              <a:buClr>
                <a:schemeClr val="accent1"/>
              </a:buClr>
              <a:buSzPts val="2240"/>
              <a:buFont typeface="Noto Sans Symbols"/>
              <a:buChar char="🞭"/>
              <a:defRPr sz="3200" b="0" i="0" u="none" strike="noStrike" cap="none">
                <a:solidFill>
                  <a:schemeClr val="dk2"/>
                </a:solidFill>
                <a:latin typeface="Libre Franklin"/>
                <a:ea typeface="Libre Franklin"/>
                <a:cs typeface="Libre Franklin"/>
                <a:sym typeface="Libre Franklin"/>
              </a:defRPr>
            </a:lvl1pPr>
            <a:lvl2pPr marL="914400" marR="0" lvl="1" indent="-353060" algn="l" rtl="0">
              <a:spcBef>
                <a:spcPts val="560"/>
              </a:spcBef>
              <a:spcAft>
                <a:spcPts val="0"/>
              </a:spcAft>
              <a:buClr>
                <a:schemeClr val="accent1"/>
              </a:buClr>
              <a:buSzPts val="1960"/>
              <a:buFont typeface="Noto Sans Symbols"/>
              <a:buChar char="🞤"/>
              <a:defRPr sz="2800" b="0" i="0" u="none" strike="noStrike" cap="none">
                <a:solidFill>
                  <a:schemeClr val="dk2"/>
                </a:solidFill>
                <a:latin typeface="Libre Franklin"/>
                <a:ea typeface="Libre Franklin"/>
                <a:cs typeface="Libre Franklin"/>
                <a:sym typeface="Libre Franklin"/>
              </a:defRPr>
            </a:lvl2pPr>
            <a:lvl3pPr marL="1371600" marR="0" lvl="2" indent="-335280" algn="l" rtl="0">
              <a:spcBef>
                <a:spcPts val="480"/>
              </a:spcBef>
              <a:spcAft>
                <a:spcPts val="0"/>
              </a:spcAft>
              <a:buClr>
                <a:schemeClr val="accent1"/>
              </a:buClr>
              <a:buSzPts val="1680"/>
              <a:buFont typeface="Noto Sans Symbols"/>
              <a:buChar char="🞫"/>
              <a:defRPr sz="2400" b="0" i="0" u="none" strike="noStrike" cap="none">
                <a:solidFill>
                  <a:schemeClr val="dk2"/>
                </a:solidFill>
                <a:latin typeface="Libre Franklin"/>
                <a:ea typeface="Libre Franklin"/>
                <a:cs typeface="Libre Franklin"/>
                <a:sym typeface="Libre Franklin"/>
              </a:defRPr>
            </a:lvl3pPr>
            <a:lvl4pPr marL="1828800" marR="0" lvl="3" indent="-317500" algn="l" rtl="0">
              <a:spcBef>
                <a:spcPts val="400"/>
              </a:spcBef>
              <a:spcAft>
                <a:spcPts val="0"/>
              </a:spcAft>
              <a:buClr>
                <a:schemeClr val="accent1"/>
              </a:buClr>
              <a:buSzPts val="1400"/>
              <a:buFont typeface="Noto Sans Symbols"/>
              <a:buChar char="🞲"/>
              <a:defRPr sz="2000" b="0" i="0" u="none" strike="noStrike" cap="none">
                <a:solidFill>
                  <a:schemeClr val="dk2"/>
                </a:solidFill>
                <a:latin typeface="Libre Franklin"/>
                <a:ea typeface="Libre Franklin"/>
                <a:cs typeface="Libre Franklin"/>
                <a:sym typeface="Libre Franklin"/>
              </a:defRPr>
            </a:lvl4pPr>
            <a:lvl5pPr marL="2286000" marR="0" lvl="4" indent="-297179"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5pPr>
            <a:lvl6pPr marL="2743200" marR="0" lvl="5" indent="-297179"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6pPr>
            <a:lvl7pPr marL="3200400" marR="0" lvl="6" indent="-289560"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7pPr>
            <a:lvl8pPr marL="3657600" marR="0" lvl="7" indent="-289559"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8pPr>
            <a:lvl9pPr marL="4114800" marR="0" lvl="8" indent="-281940" algn="l" rtl="0">
              <a:spcBef>
                <a:spcPts val="280"/>
              </a:spcBef>
              <a:spcAft>
                <a:spcPts val="0"/>
              </a:spcAft>
              <a:buClr>
                <a:schemeClr val="accent1"/>
              </a:buClr>
              <a:buSzPts val="840"/>
              <a:buFont typeface="Noto Sans Symbols"/>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264" name="Google Shape;264;p39"/>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rgbClr val="D28E28"/>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5" name="Google Shape;265;p39"/>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a:solidFill>
                  <a:srgbClr val="D28E28"/>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6" name="Google Shape;266;p39"/>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a:solidFill>
                  <a:srgbClr val="D28E28"/>
                </a:solidFill>
                <a:latin typeface="Libre Franklin"/>
                <a:ea typeface="Libre Franklin"/>
                <a:cs typeface="Libre Franklin"/>
                <a:sym typeface="Libre Franklin"/>
              </a:defRPr>
            </a:lvl1pPr>
            <a:lvl2pPr marL="0" marR="0" lvl="1" indent="0" algn="r" rtl="0">
              <a:spcBef>
                <a:spcPts val="0"/>
              </a:spcBef>
              <a:buNone/>
              <a:defRPr sz="1200">
                <a:solidFill>
                  <a:srgbClr val="D28E28"/>
                </a:solidFill>
                <a:latin typeface="Libre Franklin"/>
                <a:ea typeface="Libre Franklin"/>
                <a:cs typeface="Libre Franklin"/>
                <a:sym typeface="Libre Franklin"/>
              </a:defRPr>
            </a:lvl2pPr>
            <a:lvl3pPr marL="0" marR="0" lvl="2" indent="0" algn="r" rtl="0">
              <a:spcBef>
                <a:spcPts val="0"/>
              </a:spcBef>
              <a:buNone/>
              <a:defRPr sz="1200">
                <a:solidFill>
                  <a:srgbClr val="D28E28"/>
                </a:solidFill>
                <a:latin typeface="Libre Franklin"/>
                <a:ea typeface="Libre Franklin"/>
                <a:cs typeface="Libre Franklin"/>
                <a:sym typeface="Libre Franklin"/>
              </a:defRPr>
            </a:lvl3pPr>
            <a:lvl4pPr marL="0" marR="0" lvl="3" indent="0" algn="r" rtl="0">
              <a:spcBef>
                <a:spcPts val="0"/>
              </a:spcBef>
              <a:buNone/>
              <a:defRPr sz="1200">
                <a:solidFill>
                  <a:srgbClr val="D28E28"/>
                </a:solidFill>
                <a:latin typeface="Libre Franklin"/>
                <a:ea typeface="Libre Franklin"/>
                <a:cs typeface="Libre Franklin"/>
                <a:sym typeface="Libre Franklin"/>
              </a:defRPr>
            </a:lvl4pPr>
            <a:lvl5pPr marL="0" marR="0" lvl="4" indent="0" algn="r" rtl="0">
              <a:spcBef>
                <a:spcPts val="0"/>
              </a:spcBef>
              <a:buNone/>
              <a:defRPr sz="1200">
                <a:solidFill>
                  <a:srgbClr val="D28E28"/>
                </a:solidFill>
                <a:latin typeface="Libre Franklin"/>
                <a:ea typeface="Libre Franklin"/>
                <a:cs typeface="Libre Franklin"/>
                <a:sym typeface="Libre Franklin"/>
              </a:defRPr>
            </a:lvl5pPr>
            <a:lvl6pPr marL="0" marR="0" lvl="5" indent="0" algn="r" rtl="0">
              <a:spcBef>
                <a:spcPts val="0"/>
              </a:spcBef>
              <a:buNone/>
              <a:defRPr sz="1200">
                <a:solidFill>
                  <a:srgbClr val="D28E28"/>
                </a:solidFill>
                <a:latin typeface="Libre Franklin"/>
                <a:ea typeface="Libre Franklin"/>
                <a:cs typeface="Libre Franklin"/>
                <a:sym typeface="Libre Franklin"/>
              </a:defRPr>
            </a:lvl6pPr>
            <a:lvl7pPr marL="0" marR="0" lvl="6" indent="0" algn="r" rtl="0">
              <a:spcBef>
                <a:spcPts val="0"/>
              </a:spcBef>
              <a:buNone/>
              <a:defRPr sz="1200">
                <a:solidFill>
                  <a:srgbClr val="D28E28"/>
                </a:solidFill>
                <a:latin typeface="Libre Franklin"/>
                <a:ea typeface="Libre Franklin"/>
                <a:cs typeface="Libre Franklin"/>
                <a:sym typeface="Libre Franklin"/>
              </a:defRPr>
            </a:lvl7pPr>
            <a:lvl8pPr marL="0" marR="0" lvl="7" indent="0" algn="r" rtl="0">
              <a:spcBef>
                <a:spcPts val="0"/>
              </a:spcBef>
              <a:buNone/>
              <a:defRPr sz="1200">
                <a:solidFill>
                  <a:srgbClr val="D28E28"/>
                </a:solidFill>
                <a:latin typeface="Libre Franklin"/>
                <a:ea typeface="Libre Franklin"/>
                <a:cs typeface="Libre Franklin"/>
                <a:sym typeface="Libre Franklin"/>
              </a:defRPr>
            </a:lvl8pPr>
            <a:lvl9pPr marL="0" marR="0" lvl="8" indent="0" algn="r" rtl="0">
              <a:spcBef>
                <a:spcPts val="0"/>
              </a:spcBef>
              <a:buNone/>
              <a:defRPr sz="1200">
                <a:solidFill>
                  <a:srgbClr val="D28E28"/>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67" name="Google Shape;267;p39"/>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3600"/>
              <a:buFont typeface="Libre Franklin Medium"/>
              <a:buNone/>
              <a:defRPr sz="3600" b="0" i="0" u="none" strike="noStrike" cap="none">
                <a:solidFill>
                  <a:schemeClr val="dk2"/>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268" name="Google Shape;268;p39"/>
          <p:cNvCxnSpPr/>
          <p:nvPr/>
        </p:nvCxnSpPr>
        <p:spPr>
          <a:xfrm>
            <a:off x="514350" y="1050898"/>
            <a:ext cx="8629650" cy="2381"/>
          </a:xfrm>
          <a:prstGeom prst="straightConnector1">
            <a:avLst/>
          </a:prstGeom>
          <a:noFill/>
          <a:ln w="9525" cap="flat" cmpd="sng">
            <a:solidFill>
              <a:schemeClr val="accent1"/>
            </a:solidFill>
            <a:prstDash val="solid"/>
            <a:round/>
            <a:headEnd type="none" w="sm" len="sm"/>
            <a:tailEnd type="none" w="sm" len="sm"/>
          </a:ln>
        </p:spPr>
      </p:cxnSp>
      <p:cxnSp>
        <p:nvCxnSpPr>
          <p:cNvPr id="269" name="Google Shape;269;p39"/>
          <p:cNvCxnSpPr/>
          <p:nvPr/>
        </p:nvCxnSpPr>
        <p:spPr>
          <a:xfrm>
            <a:off x="514350" y="1057986"/>
            <a:ext cx="8629650" cy="2381"/>
          </a:xfrm>
          <a:prstGeom prst="straightConnector1">
            <a:avLst/>
          </a:prstGeom>
          <a:noFill/>
          <a:ln w="9525"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0"/>
        <p:cNvGrpSpPr/>
        <p:nvPr/>
      </p:nvGrpSpPr>
      <p:grpSpPr>
        <a:xfrm>
          <a:off x="0" y="0"/>
          <a:ext cx="0" cy="0"/>
          <a:chOff x="0" y="0"/>
          <a:chExt cx="0" cy="0"/>
        </a:xfrm>
      </p:grpSpPr>
      <p:sp>
        <p:nvSpPr>
          <p:cNvPr id="431" name="Google Shape;431;p1"/>
          <p:cNvSpPr txBox="1">
            <a:spLocks noGrp="1"/>
          </p:cNvSpPr>
          <p:nvPr>
            <p:ph type="ctrTitle"/>
          </p:nvPr>
        </p:nvSpPr>
        <p:spPr>
          <a:xfrm>
            <a:off x="685800" y="1219200"/>
            <a:ext cx="7772400" cy="3581400"/>
          </a:xfrm>
          <a:prstGeom prst="rect">
            <a:avLst/>
          </a:prstGeom>
          <a:noFill/>
          <a:ln w="60325" cap="rnd" cmpd="tri">
            <a:solidFill>
              <a:srgbClr val="B4490F"/>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spcBef>
                <a:spcPts val="0"/>
              </a:spcBef>
              <a:spcAft>
                <a:spcPts val="0"/>
              </a:spcAft>
              <a:buClr>
                <a:srgbClr val="00296D"/>
              </a:buClr>
              <a:buSzPts val="6480"/>
              <a:buFont typeface="Lucida Sans"/>
              <a:buNone/>
            </a:pPr>
            <a:r>
              <a:rPr lang="en-US" sz="6480" b="1" cap="none">
                <a:solidFill>
                  <a:srgbClr val="00296D"/>
                </a:solidFill>
              </a:rPr>
              <a:t/>
            </a:r>
            <a:br>
              <a:rPr lang="en-US" sz="6480" b="1" cap="none">
                <a:solidFill>
                  <a:srgbClr val="00296D"/>
                </a:solidFill>
              </a:rPr>
            </a:br>
            <a:r>
              <a:rPr lang="en-US" sz="7200" b="1" cap="none">
                <a:solidFill>
                  <a:srgbClr val="00296D"/>
                </a:solidFill>
              </a:rPr>
              <a:t>WELCOME </a:t>
            </a:r>
            <a:r>
              <a:rPr lang="en-US" sz="6480" b="1" cap="none">
                <a:solidFill>
                  <a:srgbClr val="00296D"/>
                </a:solidFill>
              </a:rPr>
              <a:t/>
            </a:r>
            <a:br>
              <a:rPr lang="en-US" sz="6480" b="1" cap="none">
                <a:solidFill>
                  <a:srgbClr val="00296D"/>
                </a:solidFill>
              </a:rPr>
            </a:br>
            <a:r>
              <a:rPr lang="en-US" sz="3959" b="1" cap="none">
                <a:solidFill>
                  <a:srgbClr val="00296D"/>
                </a:solidFill>
              </a:rPr>
              <a:t>TO</a:t>
            </a:r>
            <a:r>
              <a:rPr lang="en-US" sz="6480" b="1" cap="none">
                <a:solidFill>
                  <a:srgbClr val="00296D"/>
                </a:solidFill>
              </a:rPr>
              <a:t/>
            </a:r>
            <a:br>
              <a:rPr lang="en-US" sz="6480" b="1" cap="none">
                <a:solidFill>
                  <a:srgbClr val="00296D"/>
                </a:solidFill>
              </a:rPr>
            </a:br>
            <a:r>
              <a:rPr lang="en-US" sz="5400" b="1" cap="none">
                <a:solidFill>
                  <a:srgbClr val="00296D"/>
                </a:solidFill>
              </a:rPr>
              <a:t>PRESENTATION</a:t>
            </a:r>
            <a:br>
              <a:rPr lang="en-US" sz="5400" b="1" cap="none">
                <a:solidFill>
                  <a:srgbClr val="00296D"/>
                </a:solidFill>
              </a:rPr>
            </a:br>
            <a:r>
              <a:rPr lang="en-US" sz="5400" b="1" cap="none">
                <a:solidFill>
                  <a:srgbClr val="00296D"/>
                </a:solidFill>
              </a:rPr>
              <a:t>SESSION</a:t>
            </a:r>
            <a:endParaRPr sz="3600"/>
          </a:p>
        </p:txBody>
      </p:sp>
      <p:sp>
        <p:nvSpPr>
          <p:cNvPr id="432" name="Google Shape;432;p1"/>
          <p:cNvSpPr txBox="1"/>
          <p:nvPr/>
        </p:nvSpPr>
        <p:spPr>
          <a:xfrm>
            <a:off x="4267200" y="228600"/>
            <a:ext cx="4648200" cy="990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296D"/>
              </a:buClr>
              <a:buSzPts val="4800"/>
              <a:buFont typeface="Lucida Sans"/>
              <a:buNone/>
            </a:pPr>
            <a:r>
              <a:rPr lang="en-US" sz="4800" b="1" i="0" u="none" strike="noStrike" cap="none">
                <a:solidFill>
                  <a:srgbClr val="00296D"/>
                </a:solidFill>
                <a:latin typeface="Lucida Sans"/>
                <a:ea typeface="Lucida Sans"/>
                <a:cs typeface="Lucida Sans"/>
                <a:sym typeface="Lucida Sans"/>
              </a:rPr>
              <a:t>19 JAN, 2019</a:t>
            </a:r>
            <a:endParaRPr sz="3200" b="1" i="0" u="none" strike="noStrike" cap="none">
              <a:solidFill>
                <a:schemeClr val="dk2"/>
              </a:solidFill>
              <a:latin typeface="Lucida Sans"/>
              <a:ea typeface="Lucida Sans"/>
              <a:cs typeface="Lucida Sans"/>
              <a:sym typeface="Lucida San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1000"/>
                                        <p:tgtEl>
                                          <p:spTgt spid="4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gtEl>
                                        <p:attrNameLst>
                                          <p:attrName>style.visibility</p:attrName>
                                        </p:attrNameLst>
                                      </p:cBhvr>
                                      <p:to>
                                        <p:strVal val="visible"/>
                                      </p:to>
                                    </p:set>
                                    <p:animEffect transition="in" filter="fade">
                                      <p:cBhvr>
                                        <p:cTn id="12"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9AAED"/>
            </a:gs>
            <a:gs pos="50000">
              <a:srgbClr val="B7C9F3"/>
            </a:gs>
            <a:gs pos="100000">
              <a:srgbClr val="DCE4F8"/>
            </a:gs>
          </a:gsLst>
          <a:lin ang="5400000" scaled="0"/>
        </a:gradFill>
        <a:effectLst/>
      </p:bgPr>
    </p:bg>
    <p:spTree>
      <p:nvGrpSpPr>
        <p:cNvPr id="1" name="Shape 472"/>
        <p:cNvGrpSpPr/>
        <p:nvPr/>
      </p:nvGrpSpPr>
      <p:grpSpPr>
        <a:xfrm>
          <a:off x="0" y="0"/>
          <a:ext cx="0" cy="0"/>
          <a:chOff x="0" y="0"/>
          <a:chExt cx="0" cy="0"/>
        </a:xfrm>
      </p:grpSpPr>
      <p:sp>
        <p:nvSpPr>
          <p:cNvPr id="473" name="Google Shape;473;p7"/>
          <p:cNvSpPr txBox="1"/>
          <p:nvPr/>
        </p:nvSpPr>
        <p:spPr>
          <a:xfrm>
            <a:off x="1057625" y="661000"/>
            <a:ext cx="6659700" cy="694200"/>
          </a:xfrm>
          <a:prstGeom prst="rect">
            <a:avLst/>
          </a:prstGeom>
          <a:solidFill>
            <a:srgbClr val="20768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bg1"/>
                </a:solidFill>
                <a:latin typeface="Calibri"/>
                <a:ea typeface="Calibri"/>
                <a:cs typeface="Calibri"/>
                <a:sym typeface="Calibri"/>
              </a:rPr>
              <a:t>What is School Management System?</a:t>
            </a:r>
            <a:endParaRPr sz="3000">
              <a:solidFill>
                <a:schemeClr val="bg1"/>
              </a:solidFill>
              <a:latin typeface="Calibri"/>
              <a:ea typeface="Calibri"/>
              <a:cs typeface="Calibri"/>
              <a:sym typeface="Calibri"/>
            </a:endParaRPr>
          </a:p>
        </p:txBody>
      </p:sp>
      <p:sp>
        <p:nvSpPr>
          <p:cNvPr id="4" name="Rectangle 3"/>
          <p:cNvSpPr/>
          <p:nvPr/>
        </p:nvSpPr>
        <p:spPr>
          <a:xfrm>
            <a:off x="1117628" y="1838064"/>
            <a:ext cx="6659390" cy="2235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fontAlgn="t"/>
            <a:r>
              <a:rPr lang="en-US" dirty="0" smtClean="0"/>
              <a:t>School Management System is a is a complete school management software designed to automate a school's diverse operations from classes, exams to school events calendar.</a:t>
            </a:r>
          </a:p>
          <a:p>
            <a:pPr algn="just" fontAlgn="t"/>
            <a:endParaRPr lang="en-US" dirty="0" smtClean="0"/>
          </a:p>
          <a:p>
            <a:pPr algn="just" fontAlgn="ctr"/>
            <a:r>
              <a:rPr lang="en-US" dirty="0" smtClean="0"/>
              <a:t>This school software has a powerful online community to bring parents, teachers and students on a common interactive platform. It is a paperless office automation solution for today's modern schools. The School Management System provides the facility to carry out all day to day activities of the school, making them fast, easy, efficient and accurate.</a:t>
            </a:r>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F6F9"/>
        </a:solidFill>
        <a:effectLst/>
      </p:bgPr>
    </p:bg>
    <p:spTree>
      <p:nvGrpSpPr>
        <p:cNvPr id="1" name="Shape 467"/>
        <p:cNvGrpSpPr/>
        <p:nvPr/>
      </p:nvGrpSpPr>
      <p:grpSpPr>
        <a:xfrm>
          <a:off x="0" y="0"/>
          <a:ext cx="0" cy="0"/>
          <a:chOff x="0" y="0"/>
          <a:chExt cx="0" cy="0"/>
        </a:xfrm>
      </p:grpSpPr>
      <p:pic>
        <p:nvPicPr>
          <p:cNvPr id="6146" name="Picture 2" descr="Related imag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9491" y="157051"/>
            <a:ext cx="5948218" cy="5911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smtClean="0"/>
              <a:t>Requirement gathering </a:t>
            </a:r>
            <a:endParaRPr lang="en-US" sz="3200" dirty="0"/>
          </a:p>
        </p:txBody>
      </p:sp>
      <p:sp>
        <p:nvSpPr>
          <p:cNvPr id="5" name="Rectangle 4"/>
          <p:cNvSpPr/>
          <p:nvPr/>
        </p:nvSpPr>
        <p:spPr>
          <a:xfrm>
            <a:off x="203251" y="886705"/>
            <a:ext cx="4147075"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 Requirements</a:t>
            </a:r>
            <a:endParaRPr lang="en-US" dirty="0">
              <a:solidFill>
                <a:schemeClr val="tx1"/>
              </a:solidFill>
            </a:endParaRPr>
          </a:p>
        </p:txBody>
      </p:sp>
      <p:sp>
        <p:nvSpPr>
          <p:cNvPr id="6" name="Rectangle 5"/>
          <p:cNvSpPr/>
          <p:nvPr/>
        </p:nvSpPr>
        <p:spPr>
          <a:xfrm>
            <a:off x="212488" y="1736445"/>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login</a:t>
            </a:r>
            <a:endParaRPr lang="en-US" dirty="0">
              <a:solidFill>
                <a:schemeClr val="tx1"/>
              </a:solidFill>
            </a:endParaRPr>
          </a:p>
        </p:txBody>
      </p:sp>
      <p:sp>
        <p:nvSpPr>
          <p:cNvPr id="7" name="Rectangle 6"/>
          <p:cNvSpPr/>
          <p:nvPr/>
        </p:nvSpPr>
        <p:spPr>
          <a:xfrm>
            <a:off x="212488" y="2207511"/>
            <a:ext cx="4151376" cy="5264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add new student, teacher, and class and modify them</a:t>
            </a:r>
            <a:endParaRPr lang="en-US" dirty="0">
              <a:solidFill>
                <a:schemeClr val="tx1"/>
              </a:solidFill>
            </a:endParaRPr>
          </a:p>
        </p:txBody>
      </p:sp>
      <p:sp>
        <p:nvSpPr>
          <p:cNvPr id="8" name="Rectangle 7"/>
          <p:cNvSpPr/>
          <p:nvPr/>
        </p:nvSpPr>
        <p:spPr>
          <a:xfrm>
            <a:off x="212488" y="2835598"/>
            <a:ext cx="4151376" cy="44333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update school data</a:t>
            </a:r>
            <a:endParaRPr lang="en-US" dirty="0">
              <a:solidFill>
                <a:schemeClr val="tx1"/>
              </a:solidFill>
            </a:endParaRPr>
          </a:p>
        </p:txBody>
      </p:sp>
      <p:sp>
        <p:nvSpPr>
          <p:cNvPr id="9" name="Rectangle 8"/>
          <p:cNvSpPr/>
          <p:nvPr/>
        </p:nvSpPr>
        <p:spPr>
          <a:xfrm>
            <a:off x="184779" y="3380545"/>
            <a:ext cx="4151376" cy="5172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access all the data about student &amp;Teacher related</a:t>
            </a:r>
            <a:endParaRPr lang="en-US" dirty="0">
              <a:solidFill>
                <a:schemeClr val="tx1"/>
              </a:solidFill>
            </a:endParaRPr>
          </a:p>
        </p:txBody>
      </p:sp>
      <p:sp>
        <p:nvSpPr>
          <p:cNvPr id="10" name="Rectangle 9"/>
          <p:cNvSpPr/>
          <p:nvPr/>
        </p:nvSpPr>
        <p:spPr>
          <a:xfrm>
            <a:off x="212488" y="4008618"/>
            <a:ext cx="4151376" cy="5172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Student shall login by his/her id. Requirements</a:t>
            </a:r>
            <a:endParaRPr lang="en-US" dirty="0">
              <a:solidFill>
                <a:schemeClr val="tx1"/>
              </a:solidFill>
            </a:endParaRPr>
          </a:p>
        </p:txBody>
      </p:sp>
      <p:sp>
        <p:nvSpPr>
          <p:cNvPr id="11" name="Rectangle 10"/>
          <p:cNvSpPr/>
          <p:nvPr/>
        </p:nvSpPr>
        <p:spPr>
          <a:xfrm>
            <a:off x="203252" y="4655164"/>
            <a:ext cx="4151376" cy="3786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Teacher shall login by his/her id</a:t>
            </a:r>
            <a:endParaRPr lang="en-US" dirty="0">
              <a:solidFill>
                <a:schemeClr val="tx1"/>
              </a:solidFill>
            </a:endParaRPr>
          </a:p>
        </p:txBody>
      </p:sp>
      <p:sp>
        <p:nvSpPr>
          <p:cNvPr id="12" name="Rectangle 11"/>
          <p:cNvSpPr/>
          <p:nvPr/>
        </p:nvSpPr>
        <p:spPr>
          <a:xfrm>
            <a:off x="221725" y="5163162"/>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Parents shall login through his child id</a:t>
            </a:r>
            <a:endParaRPr lang="en-US" dirty="0">
              <a:solidFill>
                <a:schemeClr val="tx1"/>
              </a:solidFill>
            </a:endParaRPr>
          </a:p>
        </p:txBody>
      </p:sp>
      <p:sp>
        <p:nvSpPr>
          <p:cNvPr id="13" name="Rectangle 12"/>
          <p:cNvSpPr/>
          <p:nvPr/>
        </p:nvSpPr>
        <p:spPr>
          <a:xfrm>
            <a:off x="230961" y="5726580"/>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Declare result online</a:t>
            </a:r>
            <a:endParaRPr lang="en-US" dirty="0">
              <a:solidFill>
                <a:schemeClr val="tx1"/>
              </a:solidFill>
            </a:endParaRPr>
          </a:p>
        </p:txBody>
      </p:sp>
      <p:sp>
        <p:nvSpPr>
          <p:cNvPr id="14" name="Rectangle 13"/>
          <p:cNvSpPr/>
          <p:nvPr/>
        </p:nvSpPr>
        <p:spPr>
          <a:xfrm>
            <a:off x="4830628" y="895936"/>
            <a:ext cx="4151376"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 Requirements</a:t>
            </a:r>
            <a:endParaRPr lang="en-US" dirty="0">
              <a:solidFill>
                <a:schemeClr val="tx1"/>
              </a:solidFill>
            </a:endParaRPr>
          </a:p>
        </p:txBody>
      </p:sp>
      <p:sp>
        <p:nvSpPr>
          <p:cNvPr id="15" name="Rectangle 14"/>
          <p:cNvSpPr/>
          <p:nvPr/>
        </p:nvSpPr>
        <p:spPr>
          <a:xfrm>
            <a:off x="4867615" y="169950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Usability</a:t>
            </a:r>
            <a:endParaRPr lang="en-US" dirty="0">
              <a:solidFill>
                <a:schemeClr val="tx1"/>
              </a:solidFill>
            </a:endParaRPr>
          </a:p>
        </p:txBody>
      </p:sp>
      <p:sp>
        <p:nvSpPr>
          <p:cNvPr id="16" name="Rectangle 15"/>
          <p:cNvSpPr/>
          <p:nvPr/>
        </p:nvSpPr>
        <p:spPr>
          <a:xfrm>
            <a:off x="4878940" y="224519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Efficiency</a:t>
            </a:r>
            <a:endParaRPr lang="en-US" dirty="0">
              <a:solidFill>
                <a:schemeClr val="tx1"/>
              </a:solidFill>
            </a:endParaRPr>
          </a:p>
        </p:txBody>
      </p:sp>
      <p:sp>
        <p:nvSpPr>
          <p:cNvPr id="17" name="Rectangle 16"/>
          <p:cNvSpPr/>
          <p:nvPr/>
        </p:nvSpPr>
        <p:spPr>
          <a:xfrm>
            <a:off x="4893688" y="2776132"/>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Performance</a:t>
            </a:r>
            <a:endParaRPr lang="en-US" dirty="0">
              <a:solidFill>
                <a:schemeClr val="tx1"/>
              </a:solidFill>
            </a:endParaRPr>
          </a:p>
        </p:txBody>
      </p:sp>
      <p:sp>
        <p:nvSpPr>
          <p:cNvPr id="18" name="Rectangle 17"/>
          <p:cNvSpPr/>
          <p:nvPr/>
        </p:nvSpPr>
        <p:spPr>
          <a:xfrm>
            <a:off x="4908436" y="3351319"/>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Space</a:t>
            </a:r>
            <a:endParaRPr lang="en-US" dirty="0">
              <a:solidFill>
                <a:schemeClr val="tx1"/>
              </a:solidFill>
            </a:endParaRPr>
          </a:p>
        </p:txBody>
      </p:sp>
      <p:sp>
        <p:nvSpPr>
          <p:cNvPr id="19" name="Rectangle 18"/>
          <p:cNvSpPr/>
          <p:nvPr/>
        </p:nvSpPr>
        <p:spPr>
          <a:xfrm>
            <a:off x="4923184" y="3926509"/>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Reliability</a:t>
            </a:r>
            <a:endParaRPr lang="en-US" dirty="0">
              <a:solidFill>
                <a:schemeClr val="tx1"/>
              </a:solidFill>
            </a:endParaRPr>
          </a:p>
        </p:txBody>
      </p:sp>
      <p:sp>
        <p:nvSpPr>
          <p:cNvPr id="20" name="Rectangle 19"/>
          <p:cNvSpPr/>
          <p:nvPr/>
        </p:nvSpPr>
        <p:spPr>
          <a:xfrm>
            <a:off x="4937932" y="4486948"/>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Portability</a:t>
            </a: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Use Case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2705" name="Picture 1" descr="C:\Users\DinIslam\Desktop\New folder (2)\use_case_Diagram.png"/>
          <p:cNvPicPr>
            <a:picLocks noChangeAspect="1" noChangeArrowheads="1"/>
          </p:cNvPicPr>
          <p:nvPr/>
        </p:nvPicPr>
        <p:blipFill>
          <a:blip r:embed="rId2"/>
          <a:srcRect/>
          <a:stretch>
            <a:fillRect/>
          </a:stretch>
        </p:blipFill>
        <p:spPr bwMode="auto">
          <a:xfrm>
            <a:off x="1493829" y="1473901"/>
            <a:ext cx="6477001" cy="520065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Activity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1681" name="Picture 1" descr="C:\Users\DinIslam\Desktop\New folder (2)\activity_diagram.png"/>
          <p:cNvPicPr>
            <a:picLocks noChangeAspect="1" noChangeArrowheads="1"/>
          </p:cNvPicPr>
          <p:nvPr/>
        </p:nvPicPr>
        <p:blipFill>
          <a:blip r:embed="rId2"/>
          <a:srcRect/>
          <a:stretch>
            <a:fillRect/>
          </a:stretch>
        </p:blipFill>
        <p:spPr bwMode="auto">
          <a:xfrm>
            <a:off x="1554885" y="1675616"/>
            <a:ext cx="5981988" cy="481775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mage result for happy family with study"/>
          <p:cNvPicPr>
            <a:picLocks noChangeArrowheads="1"/>
          </p:cNvPicPr>
          <p:nvPr/>
        </p:nvPicPr>
        <p:blipFill>
          <a:blip r:embed="rId2"/>
          <a:srcRect/>
          <a:stretch>
            <a:fillRect/>
          </a:stretch>
        </p:blipFill>
        <p:spPr bwMode="auto">
          <a:xfrm>
            <a:off x="877454" y="1579418"/>
            <a:ext cx="7647709" cy="5163127"/>
          </a:xfrm>
          <a:prstGeom prst="rect">
            <a:avLst/>
          </a:prstGeom>
          <a:noFill/>
        </p:spPr>
      </p:pic>
      <p:sp>
        <p:nvSpPr>
          <p:cNvPr id="3" name="Rectangle 2"/>
          <p:cNvSpPr/>
          <p:nvPr/>
        </p:nvSpPr>
        <p:spPr>
          <a:xfrm>
            <a:off x="877455" y="230909"/>
            <a:ext cx="7583054" cy="119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800" dirty="0" smtClean="0"/>
              <a:t>After complete this project I think teacher, parents, student, administrator all will not suffer from those various problems. And we will make a beautiful education system   </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9782" y="314038"/>
            <a:ext cx="4498109" cy="7204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dirty="0" smtClean="0"/>
              <a:t>Conclusion</a:t>
            </a:r>
            <a:endParaRPr lang="en-US" sz="3600" dirty="0"/>
          </a:p>
        </p:txBody>
      </p:sp>
      <p:sp>
        <p:nvSpPr>
          <p:cNvPr id="3" name="Rectangle 2"/>
          <p:cNvSpPr/>
          <p:nvPr/>
        </p:nvSpPr>
        <p:spPr>
          <a:xfrm>
            <a:off x="1034473" y="1561098"/>
            <a:ext cx="7386856" cy="452998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3600" dirty="0" smtClean="0"/>
              <a:t>At the end of this project not only will you have more inside knowledge about our career but also know how complex project we have to handle. We are thankful to our teacher </a:t>
            </a:r>
            <a:r>
              <a:rPr lang="en-US" sz="3600" dirty="0" smtClean="0">
                <a:solidFill>
                  <a:srgbClr val="0070C0"/>
                </a:solidFill>
              </a:rPr>
              <a:t>SUPTA RICHARD PHILIPS</a:t>
            </a:r>
            <a:r>
              <a:rPr lang="en-US" sz="3600" dirty="0" smtClean="0"/>
              <a:t>. We find so much fun as well as interesting with this project. </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p32" descr="সম্পর্কিত ছবি"/>
          <p:cNvPicPr preferRelativeResize="0"/>
          <p:nvPr/>
        </p:nvPicPr>
        <p:blipFill rotWithShape="1">
          <a:blip r:embed="rId3">
            <a:alphaModFix/>
          </a:blip>
          <a:srcRect/>
          <a:stretch/>
        </p:blipFill>
        <p:spPr>
          <a:xfrm>
            <a:off x="2743200" y="7848600"/>
            <a:ext cx="9137736" cy="6857999"/>
          </a:xfrm>
          <a:prstGeom prst="rect">
            <a:avLst/>
          </a:prstGeom>
          <a:noFill/>
          <a:ln>
            <a:noFill/>
          </a:ln>
        </p:spPr>
      </p:pic>
      <p:sp>
        <p:nvSpPr>
          <p:cNvPr id="675" name="Google Shape;675;p32"/>
          <p:cNvSpPr/>
          <p:nvPr/>
        </p:nvSpPr>
        <p:spPr>
          <a:xfrm>
            <a:off x="1600199" y="1447800"/>
            <a:ext cx="6705601" cy="381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500">
                <a:solidFill>
                  <a:srgbClr val="FF0000"/>
                </a:solidFill>
                <a:latin typeface="Arial"/>
                <a:ea typeface="Arial"/>
                <a:cs typeface="Arial"/>
                <a:sym typeface="Arial"/>
              </a:rPr>
              <a:t>Thank You</a:t>
            </a:r>
            <a:endParaRPr sz="2000">
              <a:solidFill>
                <a:srgbClr val="FF0000"/>
              </a:solidFill>
              <a:latin typeface="Arial"/>
              <a:ea typeface="Arial"/>
              <a:cs typeface="Arial"/>
              <a:sym typeface="Arial"/>
            </a:endParaRPr>
          </a:p>
        </p:txBody>
      </p:sp>
      <p:pic>
        <p:nvPicPr>
          <p:cNvPr id="676" name="Google Shape;676;p32" descr="সম্পর্কিত ছবি"/>
          <p:cNvPicPr preferRelativeResize="0"/>
          <p:nvPr/>
        </p:nvPicPr>
        <p:blipFill rotWithShape="1">
          <a:blip r:embed="rId4">
            <a:alphaModFix/>
          </a:blip>
          <a:srcRect/>
          <a:stretch/>
        </p:blipFill>
        <p:spPr>
          <a:xfrm>
            <a:off x="247650" y="66674"/>
            <a:ext cx="3181350" cy="3362326"/>
          </a:xfrm>
          <a:prstGeom prst="rect">
            <a:avLst/>
          </a:prstGeom>
          <a:noFill/>
          <a:ln>
            <a:noFill/>
          </a:ln>
        </p:spPr>
      </p:pic>
      <p:pic>
        <p:nvPicPr>
          <p:cNvPr id="677" name="Google Shape;677;p32" descr="সম্পর্কিত ছবি"/>
          <p:cNvPicPr preferRelativeResize="0"/>
          <p:nvPr/>
        </p:nvPicPr>
        <p:blipFill rotWithShape="1">
          <a:blip r:embed="rId4">
            <a:alphaModFix/>
          </a:blip>
          <a:srcRect/>
          <a:stretch/>
        </p:blipFill>
        <p:spPr>
          <a:xfrm>
            <a:off x="5962650" y="3419474"/>
            <a:ext cx="3181350" cy="3362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Effect transition="in" filter="fade">
                                      <p:cBhvr>
                                        <p:cTn id="7" dur="500"/>
                                        <p:tgtEl>
                                          <p:spTgt spid="6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7"/>
                                        </p:tgtEl>
                                        <p:attrNameLst>
                                          <p:attrName>style.visibility</p:attrName>
                                        </p:attrNameLst>
                                      </p:cBhvr>
                                      <p:to>
                                        <p:strVal val="visible"/>
                                      </p:to>
                                    </p:set>
                                    <p:animEffect transition="in" filter="fade">
                                      <p:cBhvr>
                                        <p:cTn id="12" dur="500"/>
                                        <p:tgtEl>
                                          <p:spTgt spid="6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75"/>
                                        </p:tgtEl>
                                        <p:attrNameLst>
                                          <p:attrName>style.visibility</p:attrName>
                                        </p:attrNameLst>
                                      </p:cBhvr>
                                      <p:to>
                                        <p:strVal val="visible"/>
                                      </p:to>
                                    </p:set>
                                    <p:anim calcmode="lin" valueType="num">
                                      <p:cBhvr additive="base">
                                        <p:cTn id="17" dur="2000"/>
                                        <p:tgtEl>
                                          <p:spTgt spid="67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6"/>
        <p:cNvGrpSpPr/>
        <p:nvPr/>
      </p:nvGrpSpPr>
      <p:grpSpPr>
        <a:xfrm>
          <a:off x="0" y="0"/>
          <a:ext cx="0" cy="0"/>
          <a:chOff x="0" y="0"/>
          <a:chExt cx="0" cy="0"/>
        </a:xfrm>
      </p:grpSpPr>
      <p:sp>
        <p:nvSpPr>
          <p:cNvPr id="437" name="Google Shape;437;p2"/>
          <p:cNvSpPr txBox="1">
            <a:spLocks noGrp="1"/>
          </p:cNvSpPr>
          <p:nvPr>
            <p:ph type="title"/>
          </p:nvPr>
        </p:nvSpPr>
        <p:spPr>
          <a:xfrm>
            <a:off x="609600" y="11430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Calibri"/>
              <a:buNone/>
            </a:pPr>
            <a:r>
              <a:rPr lang="en-US" sz="8000"/>
              <a:t>PRESENTATION</a:t>
            </a:r>
            <a:endParaRPr/>
          </a:p>
        </p:txBody>
      </p:sp>
      <p:sp>
        <p:nvSpPr>
          <p:cNvPr id="438" name="Google Shape;438;p2"/>
          <p:cNvSpPr txBox="1">
            <a:spLocks noGrp="1"/>
          </p:cNvSpPr>
          <p:nvPr>
            <p:ph type="body" idx="1"/>
          </p:nvPr>
        </p:nvSpPr>
        <p:spPr>
          <a:xfrm>
            <a:off x="304800" y="4800600"/>
            <a:ext cx="8534400" cy="1295400"/>
          </a:xfrm>
          <a:prstGeom prst="rect">
            <a:avLst/>
          </a:prstGeom>
          <a:noFill/>
          <a:ln w="31750" cap="flat" cmpd="sng">
            <a:solidFill>
              <a:srgbClr val="7E9532"/>
            </a:solidFill>
            <a:prstDash val="solid"/>
            <a:round/>
            <a:headEnd type="none" w="sm" len="sm"/>
            <a:tailEnd type="none" w="sm" len="sm"/>
          </a:ln>
        </p:spPr>
        <p:txBody>
          <a:bodyPr spcFirstLastPara="1" wrap="square" lIns="91425" tIns="45700" rIns="91425" bIns="45700" anchor="t" anchorCtr="0">
            <a:noAutofit/>
          </a:bodyPr>
          <a:lstStyle/>
          <a:p>
            <a:pPr marL="342900" lvl="0" indent="-342900" algn="ctr" rtl="0">
              <a:spcBef>
                <a:spcPts val="0"/>
              </a:spcBef>
              <a:spcAft>
                <a:spcPts val="0"/>
              </a:spcAft>
              <a:buClr>
                <a:schemeClr val="dk1"/>
              </a:buClr>
              <a:buSzPts val="3500"/>
              <a:buNone/>
            </a:pPr>
            <a:r>
              <a:rPr lang="en-US" sz="3500" dirty="0"/>
              <a:t>Course Title : </a:t>
            </a:r>
            <a:r>
              <a:rPr lang="en-US" sz="3500" dirty="0" smtClean="0"/>
              <a:t>System Analysis and Design</a:t>
            </a:r>
            <a:endParaRPr/>
          </a:p>
          <a:p>
            <a:pPr marL="342900" lvl="0" indent="-342900" algn="ctr" rtl="0">
              <a:spcBef>
                <a:spcPts val="700"/>
              </a:spcBef>
              <a:spcAft>
                <a:spcPts val="0"/>
              </a:spcAft>
              <a:buClr>
                <a:schemeClr val="dk1"/>
              </a:buClr>
              <a:buSzPts val="3500"/>
              <a:buNone/>
            </a:pPr>
            <a:r>
              <a:rPr lang="en-US" sz="3500" dirty="0"/>
              <a:t>Course Code </a:t>
            </a:r>
            <a:r>
              <a:rPr lang="en-US" sz="3500" dirty="0" smtClean="0"/>
              <a:t>:</a:t>
            </a:r>
            <a:endParaRPr sz="3500"/>
          </a:p>
        </p:txBody>
      </p:sp>
      <p:sp>
        <p:nvSpPr>
          <p:cNvPr id="439" name="Google Shape;439;p2"/>
          <p:cNvSpPr txBox="1"/>
          <p:nvPr/>
        </p:nvSpPr>
        <p:spPr>
          <a:xfrm>
            <a:off x="685800" y="2286000"/>
            <a:ext cx="8229600" cy="1523999"/>
          </a:xfrm>
          <a:prstGeom prst="rect">
            <a:avLst/>
          </a:prstGeom>
          <a:noFill/>
          <a:ln>
            <a:noFill/>
          </a:ln>
        </p:spPr>
        <p:txBody>
          <a:bodyPr spcFirstLastPara="1" wrap="square" lIns="91425" tIns="45700" rIns="91425" bIns="45700" anchor="t" anchorCtr="0">
            <a:normAutofit/>
          </a:bodyPr>
          <a:lstStyle/>
          <a:p>
            <a:pPr marL="342900" marR="0" lvl="0" indent="-342900" algn="ctr" rtl="0">
              <a:lnSpc>
                <a:spcPct val="90000"/>
              </a:lnSpc>
              <a:spcBef>
                <a:spcPts val="0"/>
              </a:spcBef>
              <a:spcAft>
                <a:spcPts val="0"/>
              </a:spcAft>
              <a:buClr>
                <a:schemeClr val="dk1"/>
              </a:buClr>
              <a:buSzPts val="2720"/>
              <a:buFont typeface="Arial"/>
              <a:buNone/>
            </a:pPr>
            <a:r>
              <a:rPr lang="en-US" sz="2720" b="0" i="0" u="none" strike="noStrike" cap="none">
                <a:solidFill>
                  <a:schemeClr val="dk1"/>
                </a:solidFill>
                <a:latin typeface="Calibri"/>
                <a:ea typeface="Calibri"/>
                <a:cs typeface="Calibri"/>
                <a:sym typeface="Calibri"/>
              </a:rPr>
              <a:t>ON</a:t>
            </a:r>
            <a:endParaRPr/>
          </a:p>
          <a:p>
            <a:pPr marL="342900" marR="0" lvl="0" indent="-342900" algn="ctr" rtl="0">
              <a:lnSpc>
                <a:spcPct val="90000"/>
              </a:lnSpc>
              <a:spcBef>
                <a:spcPts val="1105"/>
              </a:spcBef>
              <a:spcAft>
                <a:spcPts val="0"/>
              </a:spcAft>
              <a:buClr>
                <a:schemeClr val="dk1"/>
              </a:buClr>
              <a:buSzPts val="5525"/>
              <a:buFont typeface="Arial"/>
              <a:buNone/>
            </a:pPr>
            <a:r>
              <a:rPr lang="en-US" sz="5525" b="0" i="0" u="none" strike="noStrike" cap="none">
                <a:solidFill>
                  <a:schemeClr val="dk1"/>
                </a:solidFill>
                <a:latin typeface="Calibri"/>
                <a:ea typeface="Calibri"/>
                <a:cs typeface="Calibri"/>
                <a:sym typeface="Calibri"/>
              </a:rPr>
              <a:t>OFFICE NETWORK DESIGN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 calcmode="lin" valueType="num">
                                      <p:cBhvr additive="base">
                                        <p:cTn id="7" dur="500"/>
                                        <p:tgtEl>
                                          <p:spTgt spid="43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9"/>
                                        </p:tgtEl>
                                        <p:attrNameLst>
                                          <p:attrName>style.visibility</p:attrName>
                                        </p:attrNameLst>
                                      </p:cBhvr>
                                      <p:to>
                                        <p:strVal val="visible"/>
                                      </p:to>
                                    </p:set>
                                    <p:anim calcmode="lin" valueType="num">
                                      <p:cBhvr additive="base">
                                        <p:cTn id="12" dur="500"/>
                                        <p:tgtEl>
                                          <p:spTgt spid="439"/>
                                        </p:tgtEl>
                                        <p:attrNameLst>
                                          <p:attrName>ppt_x</p:attrName>
                                        </p:attrNameLst>
                                      </p:cBhvr>
                                      <p:tavLst>
                                        <p:tav tm="0">
                                          <p:val>
                                            <p:strVal val="#ppt_x-1"/>
                                          </p:val>
                                        </p:tav>
                                        <p:tav tm="100000">
                                          <p:val>
                                            <p:strVal val="#ppt_x"/>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38">
                                            <p:txEl>
                                              <p:pRg st="0" end="0"/>
                                            </p:txEl>
                                          </p:spTgt>
                                        </p:tgtEl>
                                        <p:attrNameLst>
                                          <p:attrName>style.visibility</p:attrName>
                                        </p:attrNameLst>
                                      </p:cBhvr>
                                      <p:to>
                                        <p:strVal val="visible"/>
                                      </p:to>
                                    </p:set>
                                    <p:animEffect transition="in" filter="fade">
                                      <p:cBhvr>
                                        <p:cTn id="16" dur="500"/>
                                        <p:tgtEl>
                                          <p:spTgt spid="438">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38">
                                            <p:txEl>
                                              <p:pRg st="1" end="1"/>
                                            </p:txEl>
                                          </p:spTgt>
                                        </p:tgtEl>
                                        <p:attrNameLst>
                                          <p:attrName>style.visibility</p:attrName>
                                        </p:attrNameLst>
                                      </p:cBhvr>
                                      <p:to>
                                        <p:strVal val="visible"/>
                                      </p:to>
                                    </p:set>
                                    <p:animEffect transition="in" filter="fade">
                                      <p:cBhvr>
                                        <p:cTn id="20" dur="500"/>
                                        <p:tgtEl>
                                          <p:spTgt spid="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
          <p:cNvSpPr txBox="1">
            <a:spLocks noGrp="1"/>
          </p:cNvSpPr>
          <p:nvPr>
            <p:ph type="title"/>
          </p:nvPr>
        </p:nvSpPr>
        <p:spPr>
          <a:xfrm>
            <a:off x="1524000" y="3962400"/>
            <a:ext cx="6172200" cy="2209800"/>
          </a:xfrm>
          <a:prstGeom prst="rect">
            <a:avLst/>
          </a:prstGeom>
          <a:noFill/>
          <a:ln>
            <a:noFill/>
          </a:ln>
        </p:spPr>
        <p:txBody>
          <a:bodyPr spcFirstLastPara="1" wrap="square" lIns="0" tIns="45700" rIns="0" bIns="0" anchor="b" anchorCtr="0">
            <a:normAutofit/>
          </a:bodyPr>
          <a:lstStyle/>
          <a:p>
            <a:pPr marL="342900" lvl="0" indent="-342900" algn="ctr" rtl="0">
              <a:spcBef>
                <a:spcPts val="0"/>
              </a:spcBef>
              <a:spcAft>
                <a:spcPts val="0"/>
              </a:spcAft>
              <a:buClr>
                <a:schemeClr val="dk2"/>
              </a:buClr>
              <a:buSzPts val="4500"/>
              <a:buFont typeface="Calibri"/>
              <a:buNone/>
            </a:pPr>
            <a:r>
              <a:rPr lang="en-US" sz="4500"/>
              <a:t>  	Senior Lecturer</a:t>
            </a:r>
            <a:br>
              <a:rPr lang="en-US" sz="4500"/>
            </a:br>
            <a:r>
              <a:rPr lang="en-US" sz="4500"/>
              <a:t>Department of CSE </a:t>
            </a:r>
            <a:br>
              <a:rPr lang="en-US" sz="4500"/>
            </a:br>
            <a:r>
              <a:rPr lang="en-US" sz="4500"/>
              <a:t>City university  </a:t>
            </a:r>
            <a:endParaRPr sz="4500"/>
          </a:p>
        </p:txBody>
      </p:sp>
      <p:sp>
        <p:nvSpPr>
          <p:cNvPr id="445" name="Google Shape;445;p3"/>
          <p:cNvSpPr txBox="1"/>
          <p:nvPr/>
        </p:nvSpPr>
        <p:spPr>
          <a:xfrm>
            <a:off x="533400" y="838200"/>
            <a:ext cx="3810000" cy="762000"/>
          </a:xfrm>
          <a:prstGeom prst="rect">
            <a:avLst/>
          </a:prstGeom>
          <a:noFill/>
          <a:ln>
            <a:noFill/>
          </a:ln>
        </p:spPr>
        <p:txBody>
          <a:bodyPr spcFirstLastPara="1" wrap="square" lIns="0" tIns="45700" rIns="0" bIns="0" anchor="b" anchorCtr="0">
            <a:normAutofit/>
          </a:bodyPr>
          <a:lstStyle/>
          <a:p>
            <a:pPr marL="342900" marR="0" lvl="0" indent="-342900" algn="l" rtl="0">
              <a:lnSpc>
                <a:spcPct val="90000"/>
              </a:lnSpc>
              <a:spcBef>
                <a:spcPts val="0"/>
              </a:spcBef>
              <a:spcAft>
                <a:spcPts val="0"/>
              </a:spcAft>
              <a:buClr>
                <a:schemeClr val="dk2"/>
              </a:buClr>
              <a:buSzPts val="4875"/>
              <a:buFont typeface="Calibri"/>
              <a:buNone/>
            </a:pPr>
            <a:r>
              <a:rPr lang="en-US" sz="4875" b="0" i="0" u="none" strike="noStrike" cap="none">
                <a:solidFill>
                  <a:schemeClr val="dk2"/>
                </a:solidFill>
                <a:latin typeface="Calibri"/>
                <a:ea typeface="Calibri"/>
                <a:cs typeface="Calibri"/>
                <a:sym typeface="Calibri"/>
              </a:rPr>
              <a:t>Directed by :</a:t>
            </a:r>
            <a:endParaRPr sz="4875" b="0" i="0" u="none" strike="noStrike" cap="none">
              <a:solidFill>
                <a:schemeClr val="dk2"/>
              </a:solidFill>
              <a:latin typeface="Calibri"/>
              <a:ea typeface="Calibri"/>
              <a:cs typeface="Calibri"/>
              <a:sym typeface="Calibri"/>
            </a:endParaRPr>
          </a:p>
        </p:txBody>
      </p:sp>
      <p:sp>
        <p:nvSpPr>
          <p:cNvPr id="446" name="Google Shape;446;p3"/>
          <p:cNvSpPr txBox="1"/>
          <p:nvPr/>
        </p:nvSpPr>
        <p:spPr>
          <a:xfrm>
            <a:off x="609600" y="2286000"/>
            <a:ext cx="8305800" cy="1143000"/>
          </a:xfrm>
          <a:prstGeom prst="rect">
            <a:avLst/>
          </a:prstGeom>
          <a:noFill/>
          <a:ln>
            <a:noFill/>
          </a:ln>
        </p:spPr>
        <p:txBody>
          <a:bodyPr spcFirstLastPara="1" wrap="square" lIns="0" tIns="45700" rIns="0" bIns="0" anchor="b" anchorCtr="0">
            <a:normAutofit/>
          </a:bodyPr>
          <a:lstStyle/>
          <a:p>
            <a:pPr marL="342900" marR="0" lvl="0" indent="-342900" algn="ctr" rtl="0">
              <a:lnSpc>
                <a:spcPct val="90000"/>
              </a:lnSpc>
              <a:spcBef>
                <a:spcPts val="0"/>
              </a:spcBef>
              <a:spcAft>
                <a:spcPts val="0"/>
              </a:spcAft>
              <a:buClr>
                <a:schemeClr val="dk2"/>
              </a:buClr>
              <a:buSzPts val="7500"/>
              <a:buFont typeface="Calibri"/>
              <a:buNone/>
            </a:pPr>
            <a:r>
              <a:rPr lang="en-US" sz="7500">
                <a:solidFill>
                  <a:schemeClr val="dk2"/>
                </a:solidFill>
                <a:latin typeface="Calibri"/>
                <a:ea typeface="Calibri"/>
                <a:cs typeface="Calibri"/>
                <a:sym typeface="Calibri"/>
              </a:rPr>
              <a:t>Richard Supta Phlips</a:t>
            </a:r>
            <a:endParaRPr sz="7500" b="0" i="0" u="none" strike="noStrike" cap="none">
              <a:solidFill>
                <a:schemeClr val="dk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6"/>
                                        </p:tgtEl>
                                        <p:attrNameLst>
                                          <p:attrName>style.visibility</p:attrName>
                                        </p:attrNameLst>
                                      </p:cBhvr>
                                      <p:to>
                                        <p:strVal val="visible"/>
                                      </p:to>
                                    </p:set>
                                    <p:anim calcmode="lin" valueType="num">
                                      <p:cBhvr additive="base">
                                        <p:cTn id="12" dur="2000"/>
                                        <p:tgtEl>
                                          <p:spTgt spid="44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
                                        </p:tgtEl>
                                        <p:attrNameLst>
                                          <p:attrName>style.visibility</p:attrName>
                                        </p:attrNameLst>
                                      </p:cBhvr>
                                      <p:to>
                                        <p:strVal val="visible"/>
                                      </p:to>
                                    </p:set>
                                    <p:animEffect transition="in" filter="fade">
                                      <p:cBhvr>
                                        <p:cTn id="17" dur="5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
          <p:cNvSpPr txBox="1"/>
          <p:nvPr/>
        </p:nvSpPr>
        <p:spPr>
          <a:xfrm>
            <a:off x="4572000" y="1905000"/>
            <a:ext cx="41910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85"/>
              <a:buFont typeface="Noto Sans Symbols"/>
              <a:buChar char="▪"/>
            </a:pPr>
            <a:r>
              <a:rPr lang="en-US" sz="4185">
                <a:solidFill>
                  <a:schemeClr val="dk1"/>
                </a:solidFill>
                <a:latin typeface="Constantia"/>
                <a:ea typeface="Constantia"/>
                <a:cs typeface="Constantia"/>
                <a:sym typeface="Constantia"/>
              </a:rPr>
              <a:t>Sharful Islam</a:t>
            </a:r>
            <a:endParaRPr/>
          </a:p>
          <a:p>
            <a:pPr marL="342900" marR="0" lvl="0" indent="-342900" algn="l" rtl="0">
              <a:lnSpc>
                <a:spcPct val="80000"/>
              </a:lnSpc>
              <a:spcBef>
                <a:spcPts val="744"/>
              </a:spcBef>
              <a:spcAft>
                <a:spcPts val="0"/>
              </a:spcAft>
              <a:buNone/>
            </a:pPr>
            <a:r>
              <a:rPr lang="en-US" sz="3720">
                <a:solidFill>
                  <a:schemeClr val="dk1"/>
                </a:solidFill>
                <a:latin typeface="Constantia"/>
                <a:ea typeface="Constantia"/>
                <a:cs typeface="Constantia"/>
                <a:sym typeface="Constantia"/>
              </a:rPr>
              <a:t>	(171442641)</a:t>
            </a:r>
            <a:endParaRPr/>
          </a:p>
        </p:txBody>
      </p:sp>
      <p:sp>
        <p:nvSpPr>
          <p:cNvPr id="452" name="Google Shape;452;p4"/>
          <p:cNvSpPr txBox="1"/>
          <p:nvPr/>
        </p:nvSpPr>
        <p:spPr>
          <a:xfrm>
            <a:off x="685800" y="609600"/>
            <a:ext cx="8229600" cy="838200"/>
          </a:xfrm>
          <a:prstGeom prst="rect">
            <a:avLst/>
          </a:prstGeom>
          <a:noFill/>
          <a:ln>
            <a:noFill/>
          </a:ln>
        </p:spPr>
        <p:txBody>
          <a:bodyPr spcFirstLastPara="1" wrap="square" lIns="0" tIns="45700" rIns="0" bIns="0" anchor="b" anchorCtr="0">
            <a:noAutofit/>
          </a:bodyPr>
          <a:lstStyle/>
          <a:p>
            <a:pPr marL="342900" marR="0" lvl="0" indent="-342900" algn="ctr" rtl="0">
              <a:lnSpc>
                <a:spcPct val="100000"/>
              </a:lnSpc>
              <a:spcBef>
                <a:spcPts val="0"/>
              </a:spcBef>
              <a:spcAft>
                <a:spcPts val="0"/>
              </a:spcAft>
              <a:buClr>
                <a:schemeClr val="dk2"/>
              </a:buClr>
              <a:buSzPts val="6000"/>
              <a:buFont typeface="Calibri"/>
              <a:buNone/>
            </a:pPr>
            <a:r>
              <a:rPr lang="en-US" sz="6000" b="0" i="0" u="none" strike="noStrike" cap="none">
                <a:solidFill>
                  <a:schemeClr val="dk2"/>
                </a:solidFill>
                <a:latin typeface="Calibri"/>
                <a:ea typeface="Calibri"/>
                <a:cs typeface="Calibri"/>
                <a:sym typeface="Calibri"/>
              </a:rPr>
              <a:t>Presented by :</a:t>
            </a:r>
            <a:endParaRPr sz="6000" b="0" i="0" u="none" strike="noStrike" cap="none">
              <a:solidFill>
                <a:schemeClr val="dk2"/>
              </a:solidFill>
              <a:latin typeface="Calibri"/>
              <a:ea typeface="Calibri"/>
              <a:cs typeface="Calibri"/>
              <a:sym typeface="Calibri"/>
            </a:endParaRPr>
          </a:p>
        </p:txBody>
      </p:sp>
      <p:sp>
        <p:nvSpPr>
          <p:cNvPr id="453" name="Google Shape;453;p4"/>
          <p:cNvSpPr txBox="1"/>
          <p:nvPr/>
        </p:nvSpPr>
        <p:spPr>
          <a:xfrm>
            <a:off x="533400" y="1828800"/>
            <a:ext cx="35052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25"/>
              <a:buFont typeface="Noto Sans Symbols"/>
              <a:buChar char="▪"/>
            </a:pPr>
            <a:r>
              <a:rPr lang="en-US" sz="4125">
                <a:solidFill>
                  <a:schemeClr val="dk1"/>
                </a:solidFill>
                <a:latin typeface="Constantia"/>
                <a:ea typeface="Constantia"/>
                <a:cs typeface="Constantia"/>
                <a:sym typeface="Constantia"/>
              </a:rPr>
              <a:t>Md. Robin</a:t>
            </a:r>
            <a:endParaRPr/>
          </a:p>
          <a:p>
            <a:pPr marL="342900" marR="0" lvl="0" indent="-342900" algn="l" rtl="0">
              <a:lnSpc>
                <a:spcPct val="80000"/>
              </a:lnSpc>
              <a:spcBef>
                <a:spcPts val="750"/>
              </a:spcBef>
              <a:spcAft>
                <a:spcPts val="0"/>
              </a:spcAft>
              <a:buNone/>
            </a:pPr>
            <a:r>
              <a:rPr lang="en-US" sz="3750">
                <a:solidFill>
                  <a:schemeClr val="dk1"/>
                </a:solidFill>
                <a:latin typeface="Constantia"/>
                <a:ea typeface="Constantia"/>
                <a:cs typeface="Constantia"/>
                <a:sym typeface="Constantia"/>
              </a:rPr>
              <a:t>	(171442640)</a:t>
            </a:r>
            <a:endParaRPr/>
          </a:p>
        </p:txBody>
      </p:sp>
      <p:sp>
        <p:nvSpPr>
          <p:cNvPr id="454" name="Google Shape;454;p4"/>
          <p:cNvSpPr txBox="1"/>
          <p:nvPr/>
        </p:nvSpPr>
        <p:spPr>
          <a:xfrm>
            <a:off x="533400" y="3276600"/>
            <a:ext cx="3505200" cy="10668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3750"/>
              <a:buFont typeface="Noto Sans Symbols"/>
              <a:buChar char="▪"/>
            </a:pPr>
            <a:r>
              <a:rPr lang="en-US" sz="3750">
                <a:solidFill>
                  <a:schemeClr val="dk1"/>
                </a:solidFill>
                <a:latin typeface="Constantia"/>
                <a:ea typeface="Constantia"/>
                <a:cs typeface="Constantia"/>
                <a:sym typeface="Constantia"/>
              </a:rPr>
              <a:t>Nitu Akter</a:t>
            </a:r>
            <a:endParaRPr sz="3750">
              <a:solidFill>
                <a:schemeClr val="dk1"/>
              </a:solidFill>
              <a:latin typeface="Constantia"/>
              <a:ea typeface="Constantia"/>
              <a:cs typeface="Constantia"/>
              <a:sym typeface="Constantia"/>
            </a:endParaRPr>
          </a:p>
          <a:p>
            <a:pPr marL="342900" marR="0" lvl="0" indent="-342900" algn="l" rtl="0">
              <a:lnSpc>
                <a:spcPct val="80000"/>
              </a:lnSpc>
              <a:spcBef>
                <a:spcPts val="675"/>
              </a:spcBef>
              <a:spcAft>
                <a:spcPts val="0"/>
              </a:spcAft>
              <a:buNone/>
            </a:pPr>
            <a:r>
              <a:rPr lang="en-US" sz="3375">
                <a:solidFill>
                  <a:schemeClr val="dk1"/>
                </a:solidFill>
                <a:latin typeface="Constantia"/>
                <a:ea typeface="Constantia"/>
                <a:cs typeface="Constantia"/>
                <a:sym typeface="Constantia"/>
              </a:rPr>
              <a:t>	(171442639)</a:t>
            </a:r>
            <a:endParaRPr/>
          </a:p>
        </p:txBody>
      </p:sp>
      <p:sp>
        <p:nvSpPr>
          <p:cNvPr id="455" name="Google Shape;455;p4"/>
          <p:cNvSpPr txBox="1"/>
          <p:nvPr/>
        </p:nvSpPr>
        <p:spPr>
          <a:xfrm>
            <a:off x="609600" y="5715000"/>
            <a:ext cx="8229600" cy="609600"/>
          </a:xfrm>
          <a:prstGeom prst="rect">
            <a:avLst/>
          </a:prstGeom>
          <a:solidFill>
            <a:schemeClr val="accent1"/>
          </a:solidFill>
          <a:ln>
            <a:noFill/>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rgbClr val="FF0000"/>
                </a:solidFill>
                <a:latin typeface="Constantia"/>
                <a:ea typeface="Constantia"/>
                <a:cs typeface="Constantia"/>
                <a:sym typeface="Constantia"/>
              </a:rPr>
              <a:t>City University, Dhaka.</a:t>
            </a:r>
            <a:endParaRPr/>
          </a:p>
        </p:txBody>
      </p:sp>
      <p:sp>
        <p:nvSpPr>
          <p:cNvPr id="456" name="Google Shape;456;p4"/>
          <p:cNvSpPr txBox="1"/>
          <p:nvPr/>
        </p:nvSpPr>
        <p:spPr>
          <a:xfrm>
            <a:off x="609600" y="5029200"/>
            <a:ext cx="8229600" cy="609600"/>
          </a:xfrm>
          <a:prstGeom prst="rect">
            <a:avLst/>
          </a:prstGeom>
          <a:noFill/>
          <a:ln w="9525" cap="flat" cmpd="thickThin">
            <a:solidFill>
              <a:srgbClr val="7030A0"/>
            </a:solidFill>
            <a:prstDash val="solid"/>
            <a:round/>
            <a:headEnd type="none" w="sm" len="sm"/>
            <a:tailEnd type="none" w="sm" len="sm"/>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chemeClr val="dk1"/>
                </a:solidFill>
                <a:latin typeface="Constantia"/>
                <a:ea typeface="Constantia"/>
                <a:cs typeface="Constantia"/>
                <a:sym typeface="Constantia"/>
              </a:rPr>
              <a:t>CSE Department,  44</a:t>
            </a:r>
            <a:r>
              <a:rPr lang="en-US" sz="3200" baseline="30000">
                <a:solidFill>
                  <a:schemeClr val="dk1"/>
                </a:solidFill>
                <a:latin typeface="Constantia"/>
                <a:ea typeface="Constantia"/>
                <a:cs typeface="Constantia"/>
                <a:sym typeface="Constantia"/>
              </a:rPr>
              <a:t>th</a:t>
            </a:r>
            <a:r>
              <a:rPr lang="en-US" sz="3200">
                <a:solidFill>
                  <a:schemeClr val="dk1"/>
                </a:solidFill>
                <a:latin typeface="Constantia"/>
                <a:ea typeface="Constantia"/>
                <a:cs typeface="Constantia"/>
                <a:sym typeface="Constantia"/>
              </a:rPr>
              <a:t> Batch (Eve)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3"/>
                                        </p:tgtEl>
                                        <p:attrNameLst>
                                          <p:attrName>style.visibility</p:attrName>
                                        </p:attrNameLst>
                                      </p:cBhvr>
                                      <p:to>
                                        <p:strVal val="visible"/>
                                      </p:to>
                                    </p:set>
                                    <p:anim calcmode="lin" valueType="num">
                                      <p:cBhvr additive="base">
                                        <p:cTn id="12" dur="500"/>
                                        <p:tgtEl>
                                          <p:spTgt spid="45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51"/>
                                        </p:tgtEl>
                                        <p:attrNameLst>
                                          <p:attrName>style.visibility</p:attrName>
                                        </p:attrNameLst>
                                      </p:cBhvr>
                                      <p:to>
                                        <p:strVal val="visible"/>
                                      </p:to>
                                    </p:set>
                                    <p:anim calcmode="lin" valueType="num">
                                      <p:cBhvr additive="base">
                                        <p:cTn id="17" dur="500"/>
                                        <p:tgtEl>
                                          <p:spTgt spid="451"/>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4"/>
                                        </p:tgtEl>
                                        <p:attrNameLst>
                                          <p:attrName>style.visibility</p:attrName>
                                        </p:attrNameLst>
                                      </p:cBhvr>
                                      <p:to>
                                        <p:strVal val="visible"/>
                                      </p:to>
                                    </p:set>
                                    <p:anim calcmode="lin" valueType="num">
                                      <p:cBhvr additive="base">
                                        <p:cTn id="22" dur="500"/>
                                        <p:tgtEl>
                                          <p:spTgt spid="454"/>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6"/>
                                        </p:tgtEl>
                                        <p:attrNameLst>
                                          <p:attrName>style.visibility</p:attrName>
                                        </p:attrNameLst>
                                      </p:cBhvr>
                                      <p:to>
                                        <p:strVal val="visible"/>
                                      </p:to>
                                    </p:set>
                                    <p:animEffect transition="in" filter="fade">
                                      <p:cBhvr>
                                        <p:cTn id="27" dur="500"/>
                                        <p:tgtEl>
                                          <p:spTgt spid="4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5"/>
                                        </p:tgtEl>
                                        <p:attrNameLst>
                                          <p:attrName>style.visibility</p:attrName>
                                        </p:attrNameLst>
                                      </p:cBhvr>
                                      <p:to>
                                        <p:strVal val="visible"/>
                                      </p:to>
                                    </p:set>
                                    <p:animEffect transition="in" filter="fade">
                                      <p:cBhvr>
                                        <p:cTn id="32"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6600"/>
              <a:buFont typeface="Libre Franklin Medium"/>
              <a:buNone/>
            </a:pPr>
            <a:r>
              <a:rPr lang="en-US" sz="6600"/>
              <a:t>WELCOME</a:t>
            </a:r>
            <a:endParaRPr sz="6600"/>
          </a:p>
        </p:txBody>
      </p:sp>
      <p:sp>
        <p:nvSpPr>
          <p:cNvPr id="462" name="Google Shape;462;p5"/>
          <p:cNvSpPr txBox="1">
            <a:spLocks noGrp="1"/>
          </p:cNvSpPr>
          <p:nvPr>
            <p:ph type="body" idx="1"/>
          </p:nvPr>
        </p:nvSpPr>
        <p:spPr>
          <a:xfrm>
            <a:off x="457200" y="2971800"/>
            <a:ext cx="8458200" cy="3048000"/>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SzPts val="3640"/>
              <a:buNone/>
            </a:pPr>
            <a:r>
              <a:rPr lang="en-US" sz="5200"/>
              <a:t>THE HONOURABLE TEACHER</a:t>
            </a:r>
            <a:endParaRPr/>
          </a:p>
          <a:p>
            <a:pPr marL="342900" lvl="0" indent="-342900" algn="ctr" rtl="0">
              <a:spcBef>
                <a:spcPts val="1080"/>
              </a:spcBef>
              <a:spcAft>
                <a:spcPts val="0"/>
              </a:spcAft>
              <a:buSzPts val="3780"/>
              <a:buNone/>
            </a:pPr>
            <a:r>
              <a:rPr lang="en-US" sz="5400"/>
              <a:t>&amp;</a:t>
            </a:r>
            <a:endParaRPr/>
          </a:p>
          <a:p>
            <a:pPr marL="342900" lvl="0" indent="-342900" algn="ctr" rtl="0">
              <a:spcBef>
                <a:spcPts val="1080"/>
              </a:spcBef>
              <a:spcAft>
                <a:spcPts val="0"/>
              </a:spcAft>
              <a:buSzPts val="3780"/>
              <a:buNone/>
            </a:pPr>
            <a:r>
              <a:rPr lang="en-US" sz="5400"/>
              <a:t>OUR CLASMATES</a:t>
            </a:r>
            <a:endParaRPr/>
          </a:p>
        </p:txBody>
      </p:sp>
      <p:sp>
        <p:nvSpPr>
          <p:cNvPr id="463" name="Google Shape;463;p5"/>
          <p:cNvSpPr txBox="1"/>
          <p:nvPr/>
        </p:nvSpPr>
        <p:spPr>
          <a:xfrm>
            <a:off x="2438400" y="1752600"/>
            <a:ext cx="3886200" cy="838200"/>
          </a:xfrm>
          <a:prstGeom prst="rect">
            <a:avLst/>
          </a:prstGeom>
          <a:noFill/>
          <a:ln>
            <a:noFill/>
          </a:ln>
        </p:spPr>
        <p:txBody>
          <a:bodyPr spcFirstLastPara="1" wrap="square" lIns="91425" tIns="45700" rIns="91425" bIns="45700" anchor="t" anchorCtr="0">
            <a:normAutofit/>
          </a:bodyPr>
          <a:lstStyle/>
          <a:p>
            <a:pPr marL="342900" marR="0" lvl="0" indent="-342900" algn="ctr" rtl="0">
              <a:lnSpc>
                <a:spcPct val="100000"/>
              </a:lnSpc>
              <a:spcBef>
                <a:spcPts val="0"/>
              </a:spcBef>
              <a:spcAft>
                <a:spcPts val="0"/>
              </a:spcAft>
              <a:buClr>
                <a:schemeClr val="accent1"/>
              </a:buClr>
              <a:buSzPts val="2240"/>
              <a:buFont typeface="Noto Sans Symbols"/>
              <a:buNone/>
            </a:pPr>
            <a:r>
              <a:rPr lang="en-US" sz="3200" b="0" i="0" u="none" strike="noStrike" cap="none">
                <a:solidFill>
                  <a:schemeClr val="dk2"/>
                </a:solidFill>
                <a:latin typeface="Libre Franklin"/>
                <a:ea typeface="Libre Franklin"/>
                <a:cs typeface="Libre Franklin"/>
                <a:sym typeface="Libre Franklin"/>
              </a:rPr>
              <a:t>TO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3"/>
                                        </p:tgtEl>
                                        <p:attrNameLst>
                                          <p:attrName>style.visibility</p:attrName>
                                        </p:attrNameLst>
                                      </p:cBhvr>
                                      <p:to>
                                        <p:strVal val="visible"/>
                                      </p:to>
                                    </p:set>
                                    <p:anim calcmode="lin" valueType="num">
                                      <p:cBhvr additive="base">
                                        <p:cTn id="7" dur="500"/>
                                        <p:tgtEl>
                                          <p:spTgt spid="4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3527" y="323292"/>
            <a:ext cx="5144655" cy="66501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What is school management? </a:t>
            </a:r>
            <a:endParaRPr lang="en-US" sz="2800" dirty="0"/>
          </a:p>
        </p:txBody>
      </p:sp>
      <p:sp>
        <p:nvSpPr>
          <p:cNvPr id="3" name="Rectangle 2"/>
          <p:cNvSpPr/>
          <p:nvPr/>
        </p:nvSpPr>
        <p:spPr>
          <a:xfrm>
            <a:off x="1773382" y="1694890"/>
            <a:ext cx="6234992" cy="231369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2800" dirty="0" smtClean="0"/>
              <a:t>Educational management is concerned with the planning and formulation  of </a:t>
            </a:r>
            <a:r>
              <a:rPr lang="en-US" sz="2800" dirty="0" err="1" smtClean="0"/>
              <a:t>efucational</a:t>
            </a:r>
            <a:r>
              <a:rPr lang="en-US" sz="2800" dirty="0" smtClean="0"/>
              <a:t> policies of </a:t>
            </a:r>
            <a:r>
              <a:rPr lang="en-US" sz="2800" dirty="0" err="1" smtClean="0"/>
              <a:t>programmes</a:t>
            </a:r>
            <a:r>
              <a:rPr lang="en-US" sz="2800" dirty="0" smtClean="0"/>
              <a:t> with a view t achieving educational goals.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655" y="249414"/>
            <a:ext cx="6225309" cy="581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Some problems of old school management system</a:t>
            </a:r>
            <a:endParaRPr lang="en-US" sz="2000" dirty="0"/>
          </a:p>
        </p:txBody>
      </p:sp>
      <p:sp>
        <p:nvSpPr>
          <p:cNvPr id="3" name="Rectangle 2"/>
          <p:cNvSpPr/>
          <p:nvPr/>
        </p:nvSpPr>
        <p:spPr>
          <a:xfrm>
            <a:off x="1616355" y="1136095"/>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Old </a:t>
            </a:r>
            <a:r>
              <a:rPr lang="en-US" sz="1800" dirty="0" smtClean="0"/>
              <a:t>admission system</a:t>
            </a:r>
            <a:endParaRPr lang="en-US" sz="1800" dirty="0"/>
          </a:p>
        </p:txBody>
      </p:sp>
      <p:sp>
        <p:nvSpPr>
          <p:cNvPr id="4" name="Rectangle 3"/>
          <p:cNvSpPr/>
          <p:nvPr/>
        </p:nvSpPr>
        <p:spPr>
          <a:xfrm>
            <a:off x="1597883" y="166257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Teacher student communication problem</a:t>
            </a:r>
            <a:endParaRPr lang="en-US" sz="1800" dirty="0"/>
          </a:p>
        </p:txBody>
      </p:sp>
      <p:sp>
        <p:nvSpPr>
          <p:cNvPr id="5" name="Rectangle 4"/>
          <p:cNvSpPr/>
          <p:nvPr/>
        </p:nvSpPr>
        <p:spPr>
          <a:xfrm>
            <a:off x="1570174" y="218905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Time based classes</a:t>
            </a:r>
            <a:endParaRPr lang="en-US" sz="1800" dirty="0"/>
          </a:p>
        </p:txBody>
      </p:sp>
      <p:sp>
        <p:nvSpPr>
          <p:cNvPr id="6" name="Rectangle 5"/>
          <p:cNvSpPr/>
          <p:nvPr/>
        </p:nvSpPr>
        <p:spPr>
          <a:xfrm>
            <a:off x="1570175" y="273400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Time based classes</a:t>
            </a:r>
            <a:endParaRPr lang="en-US" sz="1800" dirty="0"/>
          </a:p>
        </p:txBody>
      </p:sp>
      <p:sp>
        <p:nvSpPr>
          <p:cNvPr id="7" name="Rectangle 6"/>
          <p:cNvSpPr/>
          <p:nvPr/>
        </p:nvSpPr>
        <p:spPr>
          <a:xfrm>
            <a:off x="1588648" y="324201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Problem to do group based jobs/assignments</a:t>
            </a:r>
            <a:endParaRPr lang="en-US" sz="1800" dirty="0"/>
          </a:p>
        </p:txBody>
      </p:sp>
      <p:sp>
        <p:nvSpPr>
          <p:cNvPr id="8" name="Rectangle 7"/>
          <p:cNvSpPr/>
          <p:nvPr/>
        </p:nvSpPr>
        <p:spPr>
          <a:xfrm>
            <a:off x="1588648" y="376849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Manual attendance system</a:t>
            </a:r>
            <a:endParaRPr lang="en-US" sz="1800" dirty="0"/>
          </a:p>
        </p:txBody>
      </p:sp>
      <p:sp>
        <p:nvSpPr>
          <p:cNvPr id="9" name="Rectangle 8"/>
          <p:cNvSpPr/>
          <p:nvPr/>
        </p:nvSpPr>
        <p:spPr>
          <a:xfrm>
            <a:off x="1607121" y="4322679"/>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Student suffer for old payment system</a:t>
            </a:r>
            <a:endParaRPr lang="en-US" sz="1800" dirty="0"/>
          </a:p>
        </p:txBody>
      </p:sp>
      <p:sp>
        <p:nvSpPr>
          <p:cNvPr id="10" name="Rectangle 9"/>
          <p:cNvSpPr/>
          <p:nvPr/>
        </p:nvSpPr>
        <p:spPr>
          <a:xfrm>
            <a:off x="1616357" y="490457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TC system </a:t>
            </a:r>
            <a:r>
              <a:rPr lang="en-US" sz="1800" dirty="0" smtClean="0"/>
              <a:t>is time consuming</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Image result for frustrated for school"/>
          <p:cNvPicPr>
            <a:picLocks noChangeAspect="1" noChangeArrowheads="1"/>
          </p:cNvPicPr>
          <p:nvPr/>
        </p:nvPicPr>
        <p:blipFill>
          <a:blip r:embed="rId2"/>
          <a:srcRect/>
          <a:stretch>
            <a:fillRect/>
          </a:stretch>
        </p:blipFill>
        <p:spPr bwMode="auto">
          <a:xfrm>
            <a:off x="3215593" y="2522466"/>
            <a:ext cx="2603316" cy="1735544"/>
          </a:xfrm>
          <a:prstGeom prst="rect">
            <a:avLst/>
          </a:prstGeom>
          <a:noFill/>
        </p:spPr>
      </p:pic>
      <p:sp>
        <p:nvSpPr>
          <p:cNvPr id="68612" name="AutoShape 4"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4" name="AutoShape 6"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6" name="AutoShape 8"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17" name="Picture 9" descr="C:\Users\DinIslam\Downloads\anger-management.jpg"/>
          <p:cNvPicPr>
            <a:picLocks noChangeArrowheads="1"/>
          </p:cNvPicPr>
          <p:nvPr/>
        </p:nvPicPr>
        <p:blipFill>
          <a:blip r:embed="rId3"/>
          <a:srcRect/>
          <a:stretch>
            <a:fillRect/>
          </a:stretch>
        </p:blipFill>
        <p:spPr bwMode="auto">
          <a:xfrm>
            <a:off x="484437" y="333139"/>
            <a:ext cx="2603316" cy="1676644"/>
          </a:xfrm>
          <a:prstGeom prst="rect">
            <a:avLst/>
          </a:prstGeom>
          <a:noFill/>
        </p:spPr>
      </p:pic>
      <p:sp>
        <p:nvSpPr>
          <p:cNvPr id="68619" name="AutoShape 11" descr="Image result for teacher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0" name="Picture 12" descr="C:\Users\DinIslam\Downloads\bigstock-Tensed-school-teacher-sitting-139644923.jpg"/>
          <p:cNvPicPr>
            <a:picLocks noChangeArrowheads="1"/>
          </p:cNvPicPr>
          <p:nvPr/>
        </p:nvPicPr>
        <p:blipFill>
          <a:blip r:embed="rId4"/>
          <a:srcRect/>
          <a:stretch>
            <a:fillRect/>
          </a:stretch>
        </p:blipFill>
        <p:spPr bwMode="auto">
          <a:xfrm>
            <a:off x="6217751" y="244722"/>
            <a:ext cx="2598068" cy="1676644"/>
          </a:xfrm>
          <a:prstGeom prst="rect">
            <a:avLst/>
          </a:prstGeom>
          <a:noFill/>
        </p:spPr>
      </p:pic>
      <p:pic>
        <p:nvPicPr>
          <p:cNvPr id="68622" name="Picture 14" descr="Image result for tenced parents for school"/>
          <p:cNvPicPr>
            <a:picLocks noChangeArrowheads="1"/>
          </p:cNvPicPr>
          <p:nvPr/>
        </p:nvPicPr>
        <p:blipFill>
          <a:blip r:embed="rId5"/>
          <a:srcRect/>
          <a:stretch>
            <a:fillRect/>
          </a:stretch>
        </p:blipFill>
        <p:spPr bwMode="auto">
          <a:xfrm>
            <a:off x="247835" y="4883974"/>
            <a:ext cx="2603316" cy="1676644"/>
          </a:xfrm>
          <a:prstGeom prst="rect">
            <a:avLst/>
          </a:prstGeom>
          <a:noFill/>
        </p:spPr>
      </p:pic>
      <p:sp>
        <p:nvSpPr>
          <p:cNvPr id="68624" name="AutoShape 16" descr="Image result for tensed m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5" name="Picture 17" descr="C:\Users\DinIslam\Downloads\53313749-tensed-man-touching-his-temples-at-home.jpg"/>
          <p:cNvPicPr>
            <a:picLocks noChangeAspect="1" noChangeArrowheads="1"/>
          </p:cNvPicPr>
          <p:nvPr/>
        </p:nvPicPr>
        <p:blipFill>
          <a:blip r:embed="rId6"/>
          <a:srcRect/>
          <a:stretch>
            <a:fillRect/>
          </a:stretch>
        </p:blipFill>
        <p:spPr bwMode="auto">
          <a:xfrm>
            <a:off x="6259155" y="4906869"/>
            <a:ext cx="2600568" cy="173204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2692" y="203220"/>
            <a:ext cx="5800437" cy="6003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Solution of this problem</a:t>
            </a:r>
            <a:endParaRPr lang="en-US" sz="2800" dirty="0"/>
          </a:p>
        </p:txBody>
      </p:sp>
      <p:sp>
        <p:nvSpPr>
          <p:cNvPr id="3" name="Rectangle 2"/>
          <p:cNvSpPr/>
          <p:nvPr/>
        </p:nvSpPr>
        <p:spPr>
          <a:xfrm>
            <a:off x="2244436" y="951368"/>
            <a:ext cx="5052291" cy="52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Online/Digital School Management System</a:t>
            </a:r>
            <a:endParaRPr lang="en-US" sz="2000" dirty="0">
              <a:solidFill>
                <a:schemeClr val="tx1"/>
              </a:solidFill>
            </a:endParaRPr>
          </a:p>
        </p:txBody>
      </p:sp>
      <p:pic>
        <p:nvPicPr>
          <p:cNvPr id="67586" name="Picture 2" descr="C:\Users\DinIslam\Downloads\school-management-software-500x500.png"/>
          <p:cNvPicPr>
            <a:picLocks noChangeAspect="1" noChangeArrowheads="1"/>
          </p:cNvPicPr>
          <p:nvPr/>
        </p:nvPicPr>
        <p:blipFill>
          <a:blip r:embed="rId2"/>
          <a:srcRect/>
          <a:stretch>
            <a:fillRect/>
          </a:stretch>
        </p:blipFill>
        <p:spPr bwMode="auto">
          <a:xfrm>
            <a:off x="2290041" y="1468725"/>
            <a:ext cx="4997450" cy="4997450"/>
          </a:xfrm>
          <a:prstGeom prst="rect">
            <a:avLst/>
          </a:prstGeom>
          <a:noFill/>
        </p:spPr>
      </p:pic>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392</Words>
  <PresentationFormat>On-screen Show (4:3)</PresentationFormat>
  <Paragraphs>66</Paragraphs>
  <Slides>17</Slides>
  <Notes>8</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Concourse</vt:lpstr>
      <vt:lpstr>Office Theme</vt:lpstr>
      <vt:lpstr>Flow</vt:lpstr>
      <vt:lpstr>Trek</vt:lpstr>
      <vt:lpstr> WELCOME  TO PRESENTATION SESSION</vt:lpstr>
      <vt:lpstr>PRESENTATION</vt:lpstr>
      <vt:lpstr>   Senior Lecturer Department of CSE  City university  </vt:lpstr>
      <vt:lpstr>Slide 4</vt:lpstr>
      <vt:lpstr>WELCOME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PRESENTATION SESSION</dc:title>
  <dc:creator>ucc 2018</dc:creator>
  <cp:lastModifiedBy>DinIslam</cp:lastModifiedBy>
  <cp:revision>25</cp:revision>
  <dcterms:created xsi:type="dcterms:W3CDTF">2019-01-13T08:53:42Z</dcterms:created>
  <dcterms:modified xsi:type="dcterms:W3CDTF">2019-07-04T17:57:30Z</dcterms:modified>
</cp:coreProperties>
</file>