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CSS #2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Robi Kurniawan, M.Kom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Template &amp; Layout</a:t>
            </a:r>
            <a:endParaRPr lang="en-US"/>
          </a:p>
        </p:txBody>
      </p:sp>
      <p:pic>
        <p:nvPicPr>
          <p:cNvPr id="4" name="Content Placeholder 3" descr="Untitl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83915" y="1491615"/>
            <a:ext cx="5141595" cy="558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</a:t>
            </a:r>
            <a:endParaRPr lang="en-US"/>
          </a:p>
        </p:txBody>
      </p:sp>
      <p:pic>
        <p:nvPicPr>
          <p:cNvPr id="4" name="Content Placeholder 3" descr="Screen Shot 2021-12-14 at 13.02.5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82365" y="69215"/>
            <a:ext cx="9100820" cy="6719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 Shot 2021-12-14 at 13.04.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619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 Shot 2021-12-14 at 13.05.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896620"/>
            <a:ext cx="10057765" cy="57048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Writer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#2</dc:title>
  <dc:creator>robikurniawan</dc:creator>
  <cp:lastModifiedBy>robikurniawan</cp:lastModifiedBy>
  <cp:revision>1</cp:revision>
  <dcterms:created xsi:type="dcterms:W3CDTF">2021-12-14T05:05:57Z</dcterms:created>
  <dcterms:modified xsi:type="dcterms:W3CDTF">2021-12-14T05:05:57Z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