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38F4F-E5AB-4B6C-9F9F-3DB9AD127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412593" cy="2971801"/>
          </a:xfrm>
        </p:spPr>
        <p:txBody>
          <a:bodyPr>
            <a:normAutofit/>
          </a:bodyPr>
          <a:lstStyle/>
          <a:p>
            <a:r>
              <a:rPr lang="en-US" sz="5200" dirty="0"/>
              <a:t>MODERN Youth problems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E1DCC5-395F-408E-B97F-610CDBA51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8111726" cy="1947333"/>
          </a:xfrm>
        </p:spPr>
        <p:txBody>
          <a:bodyPr>
            <a:normAutofit/>
          </a:bodyPr>
          <a:lstStyle/>
          <a:p>
            <a:r>
              <a:rPr lang="en-US" sz="3200" dirty="0"/>
              <a:t>And how do we overcome them</a:t>
            </a:r>
          </a:p>
        </p:txBody>
      </p:sp>
    </p:spTree>
    <p:extLst>
      <p:ext uri="{BB962C8B-B14F-4D97-AF65-F5344CB8AC3E}">
        <p14:creationId xmlns:p14="http://schemas.microsoft.com/office/powerpoint/2010/main" val="215547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F930-8506-FBA5-ADBE-80DB743A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Substance abuse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34A3A-2F64-EFCB-ED46-DB99F3EF023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CF74F-B63E-CB0A-88BA-92B55D15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One of the most common problems</a:t>
            </a:r>
          </a:p>
          <a:p>
            <a:pPr marL="285750" indent="-285750">
              <a:buFontTx/>
              <a:buChar char="-"/>
            </a:pPr>
            <a:r>
              <a:rPr lang="en-US" dirty="0"/>
              <a:t>Leads to health problems</a:t>
            </a:r>
          </a:p>
          <a:p>
            <a:pPr marL="285750" indent="-285750">
              <a:buFontTx/>
              <a:buChar char="-"/>
            </a:pPr>
            <a:r>
              <a:rPr lang="en-US" dirty="0"/>
              <a:t>Often requires professional help</a:t>
            </a:r>
          </a:p>
        </p:txBody>
      </p:sp>
    </p:spTree>
    <p:extLst>
      <p:ext uri="{BB962C8B-B14F-4D97-AF65-F5344CB8AC3E}">
        <p14:creationId xmlns:p14="http://schemas.microsoft.com/office/powerpoint/2010/main" val="21111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F930-8506-FBA5-ADBE-80DB743A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 materialism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34A3A-2F64-EFCB-ED46-DB99F3EF023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CF74F-B63E-CB0A-88BA-92B55D15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Hit to the parents’ wallet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Distorted perception of life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a diagnosed, but a serious problem</a:t>
            </a:r>
          </a:p>
        </p:txBody>
      </p:sp>
    </p:spTree>
    <p:extLst>
      <p:ext uri="{BB962C8B-B14F-4D97-AF65-F5344CB8AC3E}">
        <p14:creationId xmlns:p14="http://schemas.microsoft.com/office/powerpoint/2010/main" val="152671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F930-8506-FBA5-ADBE-80DB743A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 PORN ADDICTION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034A3A-2F64-EFCB-ED46-DB99F3EF023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CF74F-B63E-CB0A-88BA-92B55D15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Another type of addictive and destructive </a:t>
            </a:r>
            <a:r>
              <a:rPr lang="en-US" dirty="0" err="1"/>
              <a:t>behaviour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Negative impact on lifestyle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Destruction of communicative skills</a:t>
            </a:r>
          </a:p>
        </p:txBody>
      </p:sp>
    </p:spTree>
    <p:extLst>
      <p:ext uri="{BB962C8B-B14F-4D97-AF65-F5344CB8AC3E}">
        <p14:creationId xmlns:p14="http://schemas.microsoft.com/office/powerpoint/2010/main" val="150094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E2B1D-5852-421D-A09C-5CE7C563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attention!</a:t>
            </a:r>
          </a:p>
        </p:txBody>
      </p:sp>
    </p:spTree>
    <p:extLst>
      <p:ext uri="{BB962C8B-B14F-4D97-AF65-F5344CB8AC3E}">
        <p14:creationId xmlns:p14="http://schemas.microsoft.com/office/powerpoint/2010/main" val="104969607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684</TotalTime>
  <Words>71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Сектор</vt:lpstr>
      <vt:lpstr>MODERN Youth problems</vt:lpstr>
      <vt:lpstr>1. Substance abuse</vt:lpstr>
      <vt:lpstr>2. materialism</vt:lpstr>
      <vt:lpstr>3. PORN ADDICTION</vt:lpstr>
      <vt:lpstr>Thanks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higher education systems</dc:title>
  <dc:creator>Tim Robilko</dc:creator>
  <cp:lastModifiedBy>Tim</cp:lastModifiedBy>
  <cp:revision>10</cp:revision>
  <dcterms:created xsi:type="dcterms:W3CDTF">2022-09-19T12:14:28Z</dcterms:created>
  <dcterms:modified xsi:type="dcterms:W3CDTF">2022-10-11T11:58:13Z</dcterms:modified>
</cp:coreProperties>
</file>