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8" r:id="rId3"/>
    <p:sldId id="269" r:id="rId4"/>
    <p:sldId id="271" r:id="rId5"/>
    <p:sldId id="270" r:id="rId6"/>
    <p:sldId id="26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20" autoAdjust="0"/>
  </p:normalViewPr>
  <p:slideViewPr>
    <p:cSldViewPr snapToGrid="0">
      <p:cViewPr varScale="1">
        <p:scale>
          <a:sx n="108" d="100"/>
          <a:sy n="108" d="100"/>
        </p:scale>
        <p:origin x="10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338F4F-E5AB-4B6C-9F9F-3DB9AD127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412593" cy="2971801"/>
          </a:xfrm>
        </p:spPr>
        <p:txBody>
          <a:bodyPr>
            <a:normAutofit/>
          </a:bodyPr>
          <a:lstStyle/>
          <a:p>
            <a:r>
              <a:rPr lang="en-US" sz="5200" dirty="0"/>
              <a:t>MODERN Youth problems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8E1DCC5-395F-408E-B97F-610CDBA51B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8111726" cy="1947333"/>
          </a:xfrm>
        </p:spPr>
        <p:txBody>
          <a:bodyPr>
            <a:normAutofit/>
          </a:bodyPr>
          <a:lstStyle/>
          <a:p>
            <a:r>
              <a:rPr lang="en-US" sz="3200" dirty="0"/>
              <a:t>And how do we overcome them</a:t>
            </a:r>
          </a:p>
        </p:txBody>
      </p:sp>
    </p:spTree>
    <p:extLst>
      <p:ext uri="{BB962C8B-B14F-4D97-AF65-F5344CB8AC3E}">
        <p14:creationId xmlns:p14="http://schemas.microsoft.com/office/powerpoint/2010/main" val="2155474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6F930-8506-FBA5-ADBE-80DB743A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1. DECISION MAKING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8DB94760-2195-40A0-3AFF-4572489147E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277" b="1797"/>
          <a:stretch/>
        </p:blipFill>
        <p:spPr>
          <a:xfrm>
            <a:off x="989012" y="690225"/>
            <a:ext cx="3280974" cy="494365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0CF74F-B63E-CB0A-88BA-92B55D152FA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So many crossings in life</a:t>
            </a:r>
          </a:p>
          <a:p>
            <a:pPr marL="285750" indent="-285750">
              <a:buFontTx/>
              <a:buChar char="-"/>
            </a:pPr>
            <a:r>
              <a:rPr lang="en-US" dirty="0"/>
              <a:t>No understanding, yet need to make it through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111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6F930-8506-FBA5-ADBE-80DB743A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2. TIME MANAGEMENT 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8FCD705B-FB20-5600-998E-3A301565D49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-539" t="-204" r="539" b="490"/>
          <a:stretch/>
        </p:blipFill>
        <p:spPr>
          <a:xfrm>
            <a:off x="989012" y="684325"/>
            <a:ext cx="3280974" cy="509114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0CF74F-B63E-CB0A-88BA-92B55D152FA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Lack of motivation</a:t>
            </a:r>
          </a:p>
          <a:p>
            <a:pPr marL="285750" indent="-285750">
              <a:buFontTx/>
              <a:buChar char="-"/>
            </a:pPr>
            <a:r>
              <a:rPr lang="en-US" dirty="0"/>
              <a:t>Volatile life</a:t>
            </a:r>
          </a:p>
          <a:p>
            <a:pPr marL="285750" indent="-285750">
              <a:buFontTx/>
              <a:buChar char="-"/>
            </a:pPr>
            <a:r>
              <a:rPr lang="en-US" dirty="0"/>
              <a:t>Lots of activities to switch between</a:t>
            </a:r>
          </a:p>
        </p:txBody>
      </p:sp>
    </p:spTree>
    <p:extLst>
      <p:ext uri="{BB962C8B-B14F-4D97-AF65-F5344CB8AC3E}">
        <p14:creationId xmlns:p14="http://schemas.microsoft.com/office/powerpoint/2010/main" val="1526710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6F930-8506-FBA5-ADBE-80DB743A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3. MATERIALISM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5D0E85BE-24EF-C39E-AFE7-96FBB166AC5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-539" t="4187" r="539" b="2221"/>
          <a:stretch/>
        </p:blipFill>
        <p:spPr>
          <a:xfrm>
            <a:off x="989012" y="914399"/>
            <a:ext cx="3280974" cy="477847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0CF74F-B63E-CB0A-88BA-92B55D152FA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Hit to the parents’ wallet</a:t>
            </a:r>
          </a:p>
          <a:p>
            <a:pPr marL="285750" indent="-285750">
              <a:buFontTx/>
              <a:buChar char="-"/>
            </a:pPr>
            <a:r>
              <a:rPr lang="en-US" dirty="0"/>
              <a:t>Distorted perception of life</a:t>
            </a:r>
          </a:p>
          <a:p>
            <a:pPr marL="285750" indent="-285750">
              <a:buFontTx/>
              <a:buChar char="-"/>
            </a:pPr>
            <a:r>
              <a:rPr lang="en-US" dirty="0"/>
              <a:t>Not a diagnosed, but a serious problem</a:t>
            </a:r>
          </a:p>
        </p:txBody>
      </p:sp>
    </p:spTree>
    <p:extLst>
      <p:ext uri="{BB962C8B-B14F-4D97-AF65-F5344CB8AC3E}">
        <p14:creationId xmlns:p14="http://schemas.microsoft.com/office/powerpoint/2010/main" val="1758339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6F930-8506-FBA5-ADBE-80DB743AC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2812" y="1447800"/>
            <a:ext cx="6798628" cy="1143000"/>
          </a:xfrm>
        </p:spPr>
        <p:txBody>
          <a:bodyPr>
            <a:normAutofit/>
          </a:bodyPr>
          <a:lstStyle/>
          <a:p>
            <a:r>
              <a:rPr lang="en-US" sz="4000" dirty="0"/>
              <a:t>4. MEDIA OVERUSAGE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16451CFA-3F8F-E5AD-C87E-C0C411CD3EE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1628" b="-508"/>
          <a:stretch/>
        </p:blipFill>
        <p:spPr>
          <a:xfrm>
            <a:off x="989012" y="660728"/>
            <a:ext cx="3280974" cy="519143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0CF74F-B63E-CB0A-88BA-92B55D152F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2811" y="2777066"/>
            <a:ext cx="6244089" cy="2048933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Another type of addictive and destructive behavior</a:t>
            </a:r>
          </a:p>
          <a:p>
            <a:pPr marL="285750" indent="-285750">
              <a:buFontTx/>
              <a:buChar char="-"/>
            </a:pPr>
            <a:r>
              <a:rPr lang="en-US" dirty="0"/>
              <a:t>Negative impact on lifestyle</a:t>
            </a:r>
          </a:p>
          <a:p>
            <a:pPr marL="285750" indent="-285750">
              <a:buFontTx/>
              <a:buChar char="-"/>
            </a:pPr>
            <a:r>
              <a:rPr lang="en-US" dirty="0"/>
              <a:t>Destruction of communicative skills</a:t>
            </a:r>
          </a:p>
        </p:txBody>
      </p:sp>
    </p:spTree>
    <p:extLst>
      <p:ext uri="{BB962C8B-B14F-4D97-AF65-F5344CB8AC3E}">
        <p14:creationId xmlns:p14="http://schemas.microsoft.com/office/powerpoint/2010/main" val="1500942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8E2B1D-5852-421D-A09C-5CE7C5632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 for attention!</a:t>
            </a:r>
          </a:p>
        </p:txBody>
      </p:sp>
    </p:spTree>
    <p:extLst>
      <p:ext uri="{BB962C8B-B14F-4D97-AF65-F5344CB8AC3E}">
        <p14:creationId xmlns:p14="http://schemas.microsoft.com/office/powerpoint/2010/main" val="1049696071"/>
      </p:ext>
    </p:extLst>
  </p:cSld>
  <p:clrMapOvr>
    <a:masterClrMapping/>
  </p:clrMapOvr>
</p:sld>
</file>

<file path=ppt/theme/theme1.xml><?xml version="1.0" encoding="utf-8"?>
<a:theme xmlns:a="http://schemas.openxmlformats.org/drawingml/2006/main" name="Сектор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707</TotalTime>
  <Words>86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Century Gothic</vt:lpstr>
      <vt:lpstr>Wingdings 3</vt:lpstr>
      <vt:lpstr>Сектор</vt:lpstr>
      <vt:lpstr>MODERN Youth problems</vt:lpstr>
      <vt:lpstr>1. DECISION MAKING</vt:lpstr>
      <vt:lpstr>2. TIME MANAGEMENT </vt:lpstr>
      <vt:lpstr>3. MATERIALISM</vt:lpstr>
      <vt:lpstr>4. MEDIA OVERUSAGE</vt:lpstr>
      <vt:lpstr>Thanks for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Comparison of higher education systems</dc:title>
  <dc:creator>Tim Robilko</dc:creator>
  <cp:lastModifiedBy>Tim</cp:lastModifiedBy>
  <cp:revision>13</cp:revision>
  <dcterms:created xsi:type="dcterms:W3CDTF">2022-09-19T12:14:28Z</dcterms:created>
  <dcterms:modified xsi:type="dcterms:W3CDTF">2022-10-11T17:10:10Z</dcterms:modified>
</cp:coreProperties>
</file>