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646"/>
  </p:normalViewPr>
  <p:slideViewPr>
    <p:cSldViewPr snapToGrid="0" snapToObjects="1">
      <p:cViewPr varScale="1">
        <p:scale>
          <a:sx n="95" d="100"/>
          <a:sy n="95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86132-B83F-984B-B6ED-F1CE80DE082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3CD2-E670-1845-8957-32C850F8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Agile Practices: Extreme Programming, Scrum and Lean. </a:t>
            </a:r>
          </a:p>
          <a:p>
            <a:pPr marL="171450" indent="-171450">
              <a:buFontTx/>
              <a:buChar char="-"/>
            </a:pPr>
            <a:r>
              <a:rPr lang="en-US" dirty="0"/>
              <a:t>Just using these practices by no means will make people success – understanding the principles behind these practices is imperative. </a:t>
            </a:r>
          </a:p>
          <a:p>
            <a:r>
              <a:rPr lang="en-US" dirty="0"/>
              <a:t>- In author’s profession experience – difference between highly productive developer vs average developer can be profound. But these productive </a:t>
            </a:r>
            <a:r>
              <a:rPr lang="en-US" dirty="0" err="1"/>
              <a:t>devs</a:t>
            </a:r>
            <a:r>
              <a:rPr lang="en-US" dirty="0"/>
              <a:t> aren’t born that way, They just have some distinguish skills which can be learned.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23CD2-E670-1845-8957-32C850F8F8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Bridge the communication gap between stakeholders &amp; explain technical concepts in common sense language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23CD2-E670-1845-8957-32C850F8F8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9EE5-8D26-A541-8EFF-9BC6A06AD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TL;DR – Beyond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819E-42A9-3E4D-94C1-9F53EAAB3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Nine Practices to extend the life (&amp; value) of your software</a:t>
            </a:r>
          </a:p>
        </p:txBody>
      </p:sp>
    </p:spTree>
    <p:extLst>
      <p:ext uri="{BB962C8B-B14F-4D97-AF65-F5344CB8AC3E}">
        <p14:creationId xmlns:p14="http://schemas.microsoft.com/office/powerpoint/2010/main" val="9061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B746-FCBF-D241-9C1B-645DB18F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57AD-E282-B84F-B2AF-BABCC88B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by David Scott Bernstein (published 2015)</a:t>
            </a:r>
          </a:p>
          <a:p>
            <a:r>
              <a:rPr lang="en-US" dirty="0"/>
              <a:t>Book includes his 30yrs of experience as professional developer</a:t>
            </a:r>
          </a:p>
          <a:p>
            <a:r>
              <a:rPr lang="en-US" dirty="0"/>
              <a:t>Learning evolves: Waterfall approach to Agile software development (XP)</a:t>
            </a:r>
          </a:p>
          <a:p>
            <a:r>
              <a:rPr lang="en-US" dirty="0"/>
              <a:t>Figure out everything upfront </a:t>
            </a:r>
            <a:r>
              <a:rPr lang="en-US" dirty="0">
                <a:sym typeface="Wingdings" pitchFamily="2" charset="2"/>
              </a:rPr>
              <a:t> figure as we go but with </a:t>
            </a:r>
            <a:r>
              <a:rPr lang="en-US" b="1" dirty="0">
                <a:sym typeface="Wingdings" pitchFamily="2" charset="2"/>
              </a:rPr>
              <a:t>Design</a:t>
            </a:r>
            <a:r>
              <a:rPr lang="en-US" dirty="0">
                <a:sym typeface="Wingdings" pitchFamily="2" charset="2"/>
              </a:rPr>
              <a:t>, Build, Test</a:t>
            </a:r>
          </a:p>
          <a:p>
            <a:r>
              <a:rPr lang="en-US" dirty="0">
                <a:sym typeface="Wingdings" pitchFamily="2" charset="2"/>
              </a:rPr>
              <a:t>Book comprise of Nine Practices using Agile Practices</a:t>
            </a:r>
          </a:p>
          <a:p>
            <a:pPr lvl="1"/>
            <a:r>
              <a:rPr lang="en-US" dirty="0">
                <a:sym typeface="Wingdings" pitchFamily="2" charset="2"/>
              </a:rPr>
              <a:t>Adopt these practices</a:t>
            </a:r>
          </a:p>
          <a:p>
            <a:pPr lvl="1"/>
            <a:r>
              <a:rPr lang="en-US" dirty="0">
                <a:sym typeface="Wingdings" pitchFamily="2" charset="2"/>
              </a:rPr>
              <a:t>But it is more important to understand them (mindset change)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B668-5865-3247-A6F9-93B582B1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Stakeholdes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3AC9-9862-084B-A920-8D829280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</a:t>
            </a:r>
          </a:p>
          <a:p>
            <a:r>
              <a:rPr lang="en-US" dirty="0"/>
              <a:t>IT Managers</a:t>
            </a:r>
          </a:p>
          <a:p>
            <a:r>
              <a:rPr lang="en-US" dirty="0"/>
              <a:t>Software Customers/Users</a:t>
            </a:r>
          </a:p>
          <a:p>
            <a:r>
              <a:rPr lang="en-US" dirty="0"/>
              <a:t>Product Managers</a:t>
            </a:r>
          </a:p>
          <a:p>
            <a:r>
              <a:rPr lang="en-US" dirty="0"/>
              <a:t>and literally anyone interested in the tech. </a:t>
            </a:r>
          </a:p>
        </p:txBody>
      </p:sp>
    </p:spTree>
    <p:extLst>
      <p:ext uri="{BB962C8B-B14F-4D97-AF65-F5344CB8AC3E}">
        <p14:creationId xmlns:p14="http://schemas.microsoft.com/office/powerpoint/2010/main" val="1237177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40</TotalTime>
  <Words>193</Words>
  <Application>Microsoft Macintosh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Vapor Trail</vt:lpstr>
      <vt:lpstr>TL;DR – Beyond legacy code</vt:lpstr>
      <vt:lpstr>Introduction</vt:lpstr>
      <vt:lpstr>Stakeholdes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TL;DR – Beyond legacy code</dc:title>
  <dc:creator>Goyal, Arpit</dc:creator>
  <cp:lastModifiedBy>Goyal, Arpit</cp:lastModifiedBy>
  <cp:revision>3</cp:revision>
  <dcterms:created xsi:type="dcterms:W3CDTF">2021-04-14T03:51:52Z</dcterms:created>
  <dcterms:modified xsi:type="dcterms:W3CDTF">2021-04-14T04:32:27Z</dcterms:modified>
</cp:coreProperties>
</file>