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1" r:id="rId5"/>
    <p:sldId id="260" r:id="rId6"/>
    <p:sldId id="258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3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42"/>
    <p:restoredTop sz="69200"/>
  </p:normalViewPr>
  <p:slideViewPr>
    <p:cSldViewPr snapToGrid="0" snapToObjects="1">
      <p:cViewPr varScale="1">
        <p:scale>
          <a:sx n="102" d="100"/>
          <a:sy n="102" d="100"/>
        </p:scale>
        <p:origin x="10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26529-DA2D-6344-B999-31F708C3C266}" type="datetimeFigureOut">
              <a:rPr lang="en-US" smtClean="0"/>
              <a:t>1/14/21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28968-F9ED-6742-AE35-6F514F0EE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69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Who should give it – almost anyone who wants to start working with k8s (beginners to pros) 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Why – I will ask why not.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Company pays for it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You get two attempts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It is only 66% to pass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And you literally have the most accurate training materials (which we talk about)</a:t>
            </a:r>
          </a:p>
          <a:p>
            <a:pPr marL="171450" indent="-171450">
              <a:buFontTx/>
              <a:buChar char="-"/>
            </a:pPr>
            <a:r>
              <a:rPr lang="en-US" dirty="0"/>
              <a:t>WHAT IS CKAD (CKA / CKS)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CNCF has as of now 3 certificates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As per common norm the easiest one is the developer one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19 questions for 2hr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Valid for 3 </a:t>
            </a:r>
            <a:r>
              <a:rPr lang="en-US" dirty="0" err="1"/>
              <a:t>yrs</a:t>
            </a:r>
            <a:endParaRPr lang="en-US" dirty="0"/>
          </a:p>
          <a:p>
            <a:pPr marL="0" lvl="0" indent="0">
              <a:buFontTx/>
              <a:buNone/>
            </a:pPr>
            <a:endParaRPr lang="en-US" dirty="0"/>
          </a:p>
          <a:p>
            <a:pPr marL="0" lvl="0" indent="0">
              <a:buFontTx/>
              <a:buNone/>
            </a:pPr>
            <a:r>
              <a:rPr lang="en-US" dirty="0"/>
              <a:t>BUT BEFORE WE START …. LET US JUST LOOK AT SOME BASICS</a:t>
            </a:r>
          </a:p>
          <a:p>
            <a:pPr marL="0" lvl="0" indent="0">
              <a:buFontTx/>
              <a:buNone/>
            </a:pPr>
            <a:endParaRPr lang="en-US" dirty="0"/>
          </a:p>
          <a:p>
            <a:pPr marL="0" lvl="0" indent="0">
              <a:buFontTx/>
              <a:buNone/>
            </a:pPr>
            <a:r>
              <a:rPr lang="en-US" dirty="0"/>
              <a:t>https://</a:t>
            </a:r>
            <a:r>
              <a:rPr lang="en-US" dirty="0" err="1"/>
              <a:t>acdc</a:t>
            </a:r>
            <a:r>
              <a:rPr lang="en-US" dirty="0"/>
              <a:t>-tools-</a:t>
            </a:r>
            <a:r>
              <a:rPr lang="en-US" dirty="0" err="1"/>
              <a:t>feedback.cfapps.sap.hana.ondemand.com</a:t>
            </a:r>
            <a:r>
              <a:rPr lang="en-US" dirty="0"/>
              <a:t>/survey/?</a:t>
            </a:r>
            <a:r>
              <a:rPr lang="en-US" dirty="0" err="1"/>
              <a:t>eventId</a:t>
            </a:r>
            <a:r>
              <a:rPr lang="en-US" dirty="0"/>
              <a:t>=gyk7zfi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28968-F9ED-6742-AE35-6F514F0EED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54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before we jump into k8s, let us revisit the simple things out of the way</a:t>
            </a:r>
          </a:p>
          <a:p>
            <a:pPr marL="171450" indent="-171450">
              <a:buFontTx/>
              <a:buChar char="-"/>
            </a:pPr>
            <a:r>
              <a:rPr lang="en-US" dirty="0"/>
              <a:t>VIM… even though there is NANO, I prefer it – you can make up your mind. </a:t>
            </a:r>
          </a:p>
          <a:p>
            <a:pPr marL="171450" indent="-171450">
              <a:buFontTx/>
              <a:buChar char="-"/>
            </a:pPr>
            <a:r>
              <a:rPr lang="en-US" dirty="0"/>
              <a:t>If you like VIM, why not but if you want to learn, just go VIMTUTOR. 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&amp; do not forget working with YAML – it is such a crucial part of the course that we always forget to mention it (like my blog and this presentation)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28968-F9ED-6742-AE35-6F514F0EED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15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TUX is here to remind you not forget it… </a:t>
            </a:r>
          </a:p>
          <a:p>
            <a:endParaRPr lang="en-US" dirty="0"/>
          </a:p>
          <a:p>
            <a:r>
              <a:rPr lang="en-US" dirty="0"/>
              <a:t>Few bash shell commands are not bad to know revise (not everyone uses them regularly)</a:t>
            </a:r>
          </a:p>
          <a:p>
            <a:pPr marL="171450" indent="-171450">
              <a:buFontTx/>
              <a:buChar char="-"/>
            </a:pPr>
            <a:r>
              <a:rPr lang="en-US" dirty="0"/>
              <a:t>Grep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Wget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Netcat</a:t>
            </a:r>
            <a:r>
              <a:rPr lang="en-US" dirty="0"/>
              <a:t> / </a:t>
            </a:r>
            <a:r>
              <a:rPr lang="en-US" dirty="0" err="1"/>
              <a:t>nc</a:t>
            </a:r>
            <a:r>
              <a:rPr lang="en-US" dirty="0"/>
              <a:t> (probably only for one single question)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28968-F9ED-6742-AE35-6F514F0EED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75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want to prepare and have absolutely no idea, do these two training </a:t>
            </a:r>
            <a:r>
              <a:rPr lang="en-US" b="1" dirty="0"/>
              <a:t>(otherwise only one)</a:t>
            </a:r>
          </a:p>
          <a:p>
            <a:r>
              <a:rPr lang="en-US" dirty="0"/>
              <a:t>- Dan </a:t>
            </a:r>
            <a:r>
              <a:rPr lang="en-US" dirty="0" err="1"/>
              <a:t>Wahil’s</a:t>
            </a:r>
            <a:r>
              <a:rPr lang="en-US" dirty="0"/>
              <a:t> Kubernetes Core Concepts (</a:t>
            </a:r>
            <a:r>
              <a:rPr lang="en-US" dirty="0" err="1"/>
              <a:t>pluralsight</a:t>
            </a:r>
            <a:r>
              <a:rPr lang="en-US" dirty="0"/>
              <a:t>) : https://</a:t>
            </a:r>
            <a:r>
              <a:rPr lang="en-US" dirty="0" err="1"/>
              <a:t>www.pluralsight.com</a:t>
            </a:r>
            <a:r>
              <a:rPr lang="en-US" dirty="0"/>
              <a:t>/courses/</a:t>
            </a:r>
            <a:r>
              <a:rPr lang="en-US" dirty="0" err="1"/>
              <a:t>kubernetes</a:t>
            </a:r>
            <a:r>
              <a:rPr lang="en-US" dirty="0"/>
              <a:t>-developers-core-concepts </a:t>
            </a:r>
          </a:p>
          <a:p>
            <a:r>
              <a:rPr lang="en-US" dirty="0"/>
              <a:t>- Mumshad </a:t>
            </a:r>
            <a:r>
              <a:rPr lang="en-US" dirty="0" err="1"/>
              <a:t>Mannambeth</a:t>
            </a:r>
            <a:r>
              <a:rPr lang="en-US" dirty="0"/>
              <a:t> : https://</a:t>
            </a:r>
            <a:r>
              <a:rPr lang="en-US" dirty="0" err="1"/>
              <a:t>www.udemy.com</a:t>
            </a:r>
            <a:r>
              <a:rPr lang="en-US" dirty="0"/>
              <a:t>/course/certified-</a:t>
            </a:r>
            <a:r>
              <a:rPr lang="en-US" dirty="0" err="1"/>
              <a:t>kubernetes</a:t>
            </a:r>
            <a:r>
              <a:rPr lang="en-US" dirty="0"/>
              <a:t>-application-developer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28968-F9ED-6742-AE35-6F514F0EED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05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no substitution to practice </a:t>
            </a:r>
          </a:p>
          <a:p>
            <a:pPr marL="171450" indent="-171450">
              <a:buFontTx/>
              <a:buChar char="-"/>
            </a:pPr>
            <a:r>
              <a:rPr lang="en-US" dirty="0"/>
              <a:t>Locally you cannot do always because of the docker limit, but because you have the MM course or spin up cluster on </a:t>
            </a:r>
            <a:r>
              <a:rPr lang="en-US" dirty="0" err="1"/>
              <a:t>Katakloud</a:t>
            </a:r>
            <a:r>
              <a:rPr lang="en-US" dirty="0"/>
              <a:t> – you can always practice</a:t>
            </a:r>
          </a:p>
          <a:p>
            <a:pPr marL="171450" indent="-171450">
              <a:buFontTx/>
              <a:buChar char="-"/>
            </a:pPr>
            <a:r>
              <a:rPr lang="en-US" dirty="0"/>
              <a:t>Tones of git repo with practice questions -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dgkanatsios</a:t>
            </a:r>
            <a:r>
              <a:rPr lang="en-US" dirty="0"/>
              <a:t>/CKAD-exercises/ - I used one specific one.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28968-F9ED-6742-AE35-6F514F0EED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26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Kubernetes allows you to have a tab open and you can reference Kubernetes documents and you can always copy the YAML file</a:t>
            </a:r>
          </a:p>
          <a:p>
            <a:pPr marL="171450" indent="-171450">
              <a:buFontTx/>
              <a:buChar char="-"/>
            </a:pPr>
            <a:r>
              <a:rPr lang="en-US" dirty="0"/>
              <a:t>But imperative commands gives you the necessary speed you need / make sure you have some alias.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I do not want to be too opiniated, so during your practice try to create few which you can add in the </a:t>
            </a:r>
            <a:r>
              <a:rPr lang="en-US" dirty="0" err="1"/>
              <a:t>bashrc</a:t>
            </a:r>
            <a:r>
              <a:rPr lang="en-US" dirty="0"/>
              <a:t> in under 1-3 mins </a:t>
            </a:r>
          </a:p>
          <a:p>
            <a:pPr marL="171450" indent="-171450">
              <a:buFontTx/>
              <a:buChar char="-"/>
            </a:pPr>
            <a:r>
              <a:rPr lang="en-US" dirty="0"/>
              <a:t>I didn’t use the command completion, but lot of people do use it. 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28968-F9ED-6742-AE35-6F514F0EED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74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Read all the exam guide which are few steps before you register for the exam. You will find about </a:t>
            </a:r>
            <a:r>
              <a:rPr lang="en-US" dirty="0" err="1"/>
              <a:t>ssh</a:t>
            </a:r>
            <a:r>
              <a:rPr lang="en-US" dirty="0"/>
              <a:t> in there, </a:t>
            </a:r>
          </a:p>
          <a:p>
            <a:pPr marL="171450" indent="-171450">
              <a:buFontTx/>
              <a:buChar char="-"/>
            </a:pPr>
            <a:r>
              <a:rPr lang="en-US" dirty="0"/>
              <a:t>Setup the laptop: Some people found problem with company laptop. I had another mac at hand so I used that one. </a:t>
            </a:r>
          </a:p>
          <a:p>
            <a:pPr marL="171450" indent="-171450">
              <a:buFontTx/>
              <a:buChar char="-"/>
            </a:pPr>
            <a:r>
              <a:rPr lang="en-US" dirty="0"/>
              <a:t>Do not forget your bookmarks, it is good to have them handy </a:t>
            </a:r>
          </a:p>
          <a:p>
            <a:pPr marL="171450" indent="-171450">
              <a:buFontTx/>
              <a:buChar char="-"/>
            </a:pPr>
            <a:r>
              <a:rPr lang="en-US" dirty="0"/>
              <a:t>Sample: Book 2 weeks from the day you done, practice one week later once more and then go for it.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28968-F9ED-6742-AE35-6F514F0EED6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72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Finally some </a:t>
            </a:r>
            <a:r>
              <a:rPr lang="en-US" dirty="0" err="1"/>
              <a:t>protips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If you can pay the additional $29, do it – because </a:t>
            </a:r>
            <a:r>
              <a:rPr lang="en-US" dirty="0" err="1"/>
              <a:t>killer.sh</a:t>
            </a:r>
            <a:r>
              <a:rPr lang="en-US" dirty="0"/>
              <a:t> gets you in the mode of using similar (not same) kind of environment. The questions are touch harder, so it gives you added benefit to judge yourself – I score 88% in killer first attempt. </a:t>
            </a:r>
          </a:p>
          <a:p>
            <a:pPr marL="228600" indent="-228600">
              <a:buAutoNum type="arabicPeriod"/>
            </a:pPr>
            <a:r>
              <a:rPr lang="en-US" dirty="0"/>
              <a:t>Use the NOTEPAD / Write all your aliases and </a:t>
            </a:r>
            <a:r>
              <a:rPr lang="en-US" dirty="0" err="1"/>
              <a:t>vimrc</a:t>
            </a:r>
            <a:r>
              <a:rPr lang="en-US" dirty="0"/>
              <a:t> commands before hand in the notepad. In case there is any system restart, that is somehow the only thing which will survive. </a:t>
            </a:r>
          </a:p>
          <a:p>
            <a:pPr marL="228600" indent="-228600">
              <a:buAutoNum type="arabicPeriod"/>
            </a:pPr>
            <a:r>
              <a:rPr lang="en-US" dirty="0"/>
              <a:t>Read absolutely the FULL FULL FULL FULL question – can’t emphases it more – you will get into problem if you don’t.</a:t>
            </a:r>
          </a:p>
          <a:p>
            <a:pPr marL="228600" indent="-228600">
              <a:buAutoNum type="arabicPeriod"/>
            </a:pPr>
            <a:r>
              <a:rPr lang="en-US" dirty="0"/>
              <a:t>Watch out for the namespace snafu. </a:t>
            </a:r>
          </a:p>
          <a:p>
            <a:pPr marL="228600" indent="-228600">
              <a:buAutoNum type="arabicPeriod"/>
            </a:pPr>
            <a:r>
              <a:rPr lang="en-US" dirty="0"/>
              <a:t>Look at the percentage and the length of the question – if it is 2% and the whole of left section is filled, mark it and move on. 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Time management – MM will share it too in his training.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28968-F9ED-6742-AE35-6F514F0EED6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74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GIVE FEEDBACK NOW - https://</a:t>
            </a:r>
            <a:r>
              <a:rPr lang="en-US" dirty="0" err="1"/>
              <a:t>acdc</a:t>
            </a:r>
            <a:r>
              <a:rPr lang="en-US" dirty="0"/>
              <a:t>-tools-</a:t>
            </a:r>
            <a:r>
              <a:rPr lang="en-US" dirty="0" err="1"/>
              <a:t>feedback.cfapps.sap.hana.ondemand.com</a:t>
            </a:r>
            <a:r>
              <a:rPr lang="en-US" dirty="0"/>
              <a:t>/survey/?</a:t>
            </a:r>
            <a:r>
              <a:rPr lang="en-US" dirty="0" err="1"/>
              <a:t>eventId</a:t>
            </a:r>
            <a:r>
              <a:rPr lang="en-US" dirty="0"/>
              <a:t>=gyk7zfi </a:t>
            </a:r>
          </a:p>
          <a:p>
            <a:endParaRPr lang="en-US" dirty="0"/>
          </a:p>
          <a:p>
            <a:r>
              <a:rPr lang="en-US" b="1" dirty="0"/>
              <a:t>And yeah my name has lot of challenges and now when anyone asks me I charge them money – because soon I will be spending around about $1000 to fix my name both in India and United States.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28968-F9ED-6742-AE35-6F514F0EED6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68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BB03F-03BE-0249-ACB0-83B85DDD62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980CC9-7258-C34E-8903-8AD7D9292E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576C66-52F0-F047-9CCC-7362C40A8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624" y="521691"/>
            <a:ext cx="9303390" cy="58146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C117F7-629E-124D-A951-7CB174F18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4436" y="5636529"/>
            <a:ext cx="1267564" cy="122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58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4A7495-A7F2-644E-A785-C2E7FAC2D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0502" y="328336"/>
            <a:ext cx="4650996" cy="620132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45C8BF4-6FB5-1945-9DB9-DEEDC9860C71}"/>
              </a:ext>
            </a:extLst>
          </p:cNvPr>
          <p:cNvSpPr/>
          <p:nvPr/>
        </p:nvSpPr>
        <p:spPr>
          <a:xfrm rot="20375261">
            <a:off x="5986943" y="5140083"/>
            <a:ext cx="21932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TUTOR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013921-65C7-6745-9E0C-4EA0860D2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4436" y="5636529"/>
            <a:ext cx="1267564" cy="122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34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874230-7464-2B44-A8EB-E9C087688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838200"/>
            <a:ext cx="9906000" cy="51816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A75AF9-78BE-0E42-A1C6-2353330A47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4436" y="5636529"/>
            <a:ext cx="1267564" cy="122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746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FCF0F7-110F-E04B-A779-E55522916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794" y="762196"/>
            <a:ext cx="8850386" cy="5336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868781-8D15-3F4B-BCDD-A7E169604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4436" y="5636529"/>
            <a:ext cx="1267564" cy="122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90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2302F5-9285-AE4E-9EE0-1A3BBBE32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843" y="1359017"/>
            <a:ext cx="10415769" cy="40686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1673E18-46FD-E448-9F76-301283373C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4436" y="5636529"/>
            <a:ext cx="1267564" cy="122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096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7352C5-02E1-C248-BFA5-34FE639E9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400" y="787400"/>
            <a:ext cx="5283200" cy="5283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87F522-BEF3-A74A-86C7-E74BC5CBBD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4436" y="5636529"/>
            <a:ext cx="1267564" cy="122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012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5BAB14-DB64-6B4F-A2C8-57EFD4BC7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068" y="770750"/>
            <a:ext cx="8009864" cy="55042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08393C-4E36-654E-8E3A-58FB3137A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4436" y="5636529"/>
            <a:ext cx="1267564" cy="122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45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BA6EC-2B12-2043-923D-B96CA7D41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03200"/>
            <a:ext cx="7620000" cy="6451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12527E-1A14-0143-A4A2-E3E425D9B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4436" y="5636529"/>
            <a:ext cx="1267564" cy="122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293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'The End' typed on a typewriter">
            <a:extLst>
              <a:ext uri="{FF2B5EF4-FFF2-40B4-BE49-F238E27FC236}">
                <a16:creationId xmlns:a16="http://schemas.microsoft.com/office/drawing/2014/main" id="{03ADDCA6-212D-8C4D-83AB-E0BDCD300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66" y="-3585"/>
            <a:ext cx="10442672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F25F0C-6DCB-3246-945F-8566DE2EB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269" y="4932726"/>
            <a:ext cx="1744909" cy="17449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D4707B2-658C-E541-B7EC-AE7CE21C9D77}"/>
              </a:ext>
            </a:extLst>
          </p:cNvPr>
          <p:cNvSpPr/>
          <p:nvPr/>
        </p:nvSpPr>
        <p:spPr>
          <a:xfrm>
            <a:off x="3590589" y="3699960"/>
            <a:ext cx="46474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rgbClr val="FFC000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ARPIT GOYAL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407D09-6C61-BA45-BD4C-C38FCB90C7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966" y="306814"/>
            <a:ext cx="3723156" cy="28939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A324E3-CB37-EF41-B0A9-5316D99B0F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6479" y="294546"/>
            <a:ext cx="4359977" cy="28310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F6C3E2-21C4-8D47-A794-DBF03FD26E64}"/>
              </a:ext>
            </a:extLst>
          </p:cNvPr>
          <p:cNvSpPr txBox="1"/>
          <p:nvPr/>
        </p:nvSpPr>
        <p:spPr>
          <a:xfrm>
            <a:off x="7165602" y="4563394"/>
            <a:ext cx="278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ASSOCIATE </a:t>
            </a:r>
            <a:r>
              <a:rPr lang="en-US" b="1" dirty="0">
                <a:solidFill>
                  <a:schemeClr val="bg1"/>
                </a:solidFill>
              </a:rPr>
              <a:t>ARCHITECT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3EF5B2-5E42-6E40-BC53-C0CA57507D6B}"/>
              </a:ext>
            </a:extLst>
          </p:cNvPr>
          <p:cNvCxnSpPr>
            <a:cxnSpLocks/>
          </p:cNvCxnSpPr>
          <p:nvPr/>
        </p:nvCxnSpPr>
        <p:spPr>
          <a:xfrm>
            <a:off x="7275635" y="4748060"/>
            <a:ext cx="1182848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8611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954</TotalTime>
  <Words>777</Words>
  <Application>Microsoft Macintosh PowerPoint</Application>
  <PresentationFormat>Widescreen</PresentationFormat>
  <Paragraphs>63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Goyal, Arpit</dc:creator>
  <cp:lastModifiedBy>Goyal, Arpit</cp:lastModifiedBy>
  <cp:revision>11</cp:revision>
  <dcterms:created xsi:type="dcterms:W3CDTF">2021-01-15T07:01:23Z</dcterms:created>
  <dcterms:modified xsi:type="dcterms:W3CDTF">2021-01-15T22:56:12Z</dcterms:modified>
</cp:coreProperties>
</file>