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1" r:id="rId10"/>
    <p:sldId id="270" r:id="rId11"/>
    <p:sldId id="263" r:id="rId12"/>
    <p:sldId id="267" r:id="rId13"/>
    <p:sldId id="264" r:id="rId14"/>
    <p:sldId id="265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39A41-9EA0-08A5-EA5E-CEA62D864731}" v="182" dt="2024-06-09T15:43:37.738"/>
    <p1510:client id="{95C6B85F-B897-E066-9B7D-C69F88DDB17D}" v="145" dt="2024-06-10T16:27:35.019"/>
    <p1510:client id="{AE600B9A-C458-370A-9179-C1FB26F03270}" v="17" dt="2024-06-10T08:01:39.903"/>
    <p1510:client id="{F5901DB7-7C8B-AD8D-F002-3ADBCC03725B}" v="200" dt="2024-06-10T07:48:52.756"/>
    <p1510:client id="{F9ECDFB8-DDFB-7E6C-568F-1F07DFA4C8E3}" v="12" dt="2024-06-10T08:04:39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Moonshot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Robin DEBRY                                                                      2023-2024 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885B1-0C3B-21EE-FE98-F3C102B2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EYES LIMIT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Eye">
            <a:extLst>
              <a:ext uri="{FF2B5EF4-FFF2-40B4-BE49-F238E27FC236}">
                <a16:creationId xmlns:a16="http://schemas.microsoft.com/office/drawing/2014/main" id="{43E973E8-0D61-E5BB-9FAA-69C7D53ED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163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DAF7D-EB03-78C6-B6BC-41B5E82F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EBEBEB"/>
                </a:solidFill>
              </a:rPr>
              <a:t>Technologies used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a solar panel">
            <a:extLst>
              <a:ext uri="{FF2B5EF4-FFF2-40B4-BE49-F238E27FC236}">
                <a16:creationId xmlns:a16="http://schemas.microsoft.com/office/drawing/2014/main" id="{742E30F7-29F6-0051-4F75-39D43E2805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478" r="12103" b="-3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53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810B5A-F3F5-45A8-A70D-DC1A6C26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519" y="1958978"/>
            <a:ext cx="6792811" cy="31755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Comparison between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37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475AA-2640-0D0D-F62A-A6BD7592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EBEBEB"/>
                </a:solidFill>
              </a:rPr>
              <a:t>Future improvements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ll office building looking up">
            <a:extLst>
              <a:ext uri="{FF2B5EF4-FFF2-40B4-BE49-F238E27FC236}">
                <a16:creationId xmlns:a16="http://schemas.microsoft.com/office/drawing/2014/main" id="{0974CFA1-60FE-3913-4E49-09E5BC3ABF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44" r="13885" b="4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136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12CE-E067-AC37-240E-CFCF78E3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42C4-72F3-9AA3-9976-F51DAEAD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BA8F3-1D6E-20B0-87DF-3D7EA02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rgbClr val="EBEBEB"/>
                </a:solidFill>
              </a:rPr>
              <a:t>What I learned from this project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79424E62-3DB7-C2D5-F7E9-7254D2CA25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443" r="-3" b="-3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898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F7D52699-C2DB-EE6D-3B8A-709B898FB0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4547" t="23278" r="4538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1F62EE-5391-CD5B-246E-3526B733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19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46EB-F604-234A-09D3-762DE349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AAD9-BE36-9546-581E-03C1F65C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What is a moonshot project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Subject </a:t>
            </a:r>
            <a:r>
              <a:rPr lang="en-US" dirty="0" err="1"/>
              <a:t>choosen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Story of the screen readers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How screen readers works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Technologies used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Comparison between technologies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Future improvements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Demonstration 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7307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DDBD-E63D-2CE9-9AF9-747FE5A1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What is a moonshot project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lf-moon">
            <a:extLst>
              <a:ext uri="{FF2B5EF4-FFF2-40B4-BE49-F238E27FC236}">
                <a16:creationId xmlns:a16="http://schemas.microsoft.com/office/drawing/2014/main" id="{31114D7D-9E7B-A9C2-04A4-7190D11927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36" r="16648" b="-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02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CAE5B-E4B7-2B0A-FCEE-44D0EF79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My first idea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Guide d'utilisation de Shazam - Assistance Apple">
            <a:extLst>
              <a:ext uri="{FF2B5EF4-FFF2-40B4-BE49-F238E27FC236}">
                <a16:creationId xmlns:a16="http://schemas.microsoft.com/office/drawing/2014/main" id="{BC5505F1-6FF4-DDFF-67BF-DAB40CE5C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819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1A1B-63C0-17A8-732A-0E3C4A2F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EBEBEB"/>
                </a:solidFill>
              </a:rPr>
              <a:t>The subject I chose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Blind man walking Photos | Adobe Stock">
            <a:extLst>
              <a:ext uri="{FF2B5EF4-FFF2-40B4-BE49-F238E27FC236}">
                <a16:creationId xmlns:a16="http://schemas.microsoft.com/office/drawing/2014/main" id="{0CC34A33-CA42-38FF-C70B-56CC06DC7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2092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49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8C74D-E0F5-F2BF-BE9D-D711D55A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Story of the screen readers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with sound waves&#10;&#10;Description automatically generated">
            <a:extLst>
              <a:ext uri="{FF2B5EF4-FFF2-40B4-BE49-F238E27FC236}">
                <a16:creationId xmlns:a16="http://schemas.microsoft.com/office/drawing/2014/main" id="{705C2369-2A8A-85B4-FDC4-A89888CC1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6686" r="31609" b="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818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4E57A-5904-FDCB-9A7C-34B2AAF8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How screen readers works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ound wave pattern on pixilated monitor">
            <a:extLst>
              <a:ext uri="{FF2B5EF4-FFF2-40B4-BE49-F238E27FC236}">
                <a16:creationId xmlns:a16="http://schemas.microsoft.com/office/drawing/2014/main" id="{6F8EF916-4DD7-E7FE-5075-58F4933603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46" r="16536" b="-3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17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EBD81-0044-E149-97CB-24BA8462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EBEBEB"/>
                </a:solidFill>
              </a:rPr>
              <a:t>Laws and regulations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ntage weighing scales">
            <a:extLst>
              <a:ext uri="{FF2B5EF4-FFF2-40B4-BE49-F238E27FC236}">
                <a16:creationId xmlns:a16="http://schemas.microsoft.com/office/drawing/2014/main" id="{7A0BE203-223E-296B-B344-0A83A3A9FF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51" b="-19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60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39E2-CFF1-F4DF-D957-3037C870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Management part</a:t>
            </a:r>
            <a:br>
              <a:rPr lang="en-US" sz="5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5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B19D0F18-06DF-4BE5-6A45-18B1F0F49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1323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Moonshot project</vt:lpstr>
      <vt:lpstr>Summary</vt:lpstr>
      <vt:lpstr>What is a moonshot project</vt:lpstr>
      <vt:lpstr>My first idea</vt:lpstr>
      <vt:lpstr>The subject I chose</vt:lpstr>
      <vt:lpstr>Story of the screen readers</vt:lpstr>
      <vt:lpstr>How screen readers works</vt:lpstr>
      <vt:lpstr>Laws and regulations</vt:lpstr>
      <vt:lpstr>Management part </vt:lpstr>
      <vt:lpstr>EYES LIMIT</vt:lpstr>
      <vt:lpstr>Technologies used</vt:lpstr>
      <vt:lpstr>Comparison between technologies</vt:lpstr>
      <vt:lpstr>Future improvements</vt:lpstr>
      <vt:lpstr>Demonstration</vt:lpstr>
      <vt:lpstr>What I learned from this project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2024-06-09T15:37:30Z</dcterms:created>
  <dcterms:modified xsi:type="dcterms:W3CDTF">2024-06-10T18:06:28Z</dcterms:modified>
</cp:coreProperties>
</file>