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4295-8C9D-D4CD-072A-4E6BE0A8E766}"/>
              </a:ext>
            </a:extLst>
          </p:cNvPr>
          <p:cNvSpPr>
            <a:spLocks noGrp="1"/>
          </p:cNvSpPr>
          <p:nvPr>
            <p:ph type="ctrTitle"/>
          </p:nvPr>
        </p:nvSpPr>
        <p:spPr/>
        <p:txBody>
          <a:bodyPr/>
          <a:lstStyle/>
          <a:p>
            <a:r>
              <a:rPr lang="en-US" dirty="0"/>
              <a:t>The Project on </a:t>
            </a:r>
            <a:endParaRPr lang="en-IN" dirty="0"/>
          </a:p>
        </p:txBody>
      </p:sp>
      <p:sp>
        <p:nvSpPr>
          <p:cNvPr id="3" name="Subtitle 2">
            <a:extLst>
              <a:ext uri="{FF2B5EF4-FFF2-40B4-BE49-F238E27FC236}">
                <a16:creationId xmlns:a16="http://schemas.microsoft.com/office/drawing/2014/main" id="{A921AA8F-3CB3-C436-3791-E202B1281557}"/>
              </a:ext>
            </a:extLst>
          </p:cNvPr>
          <p:cNvSpPr>
            <a:spLocks noGrp="1"/>
          </p:cNvSpPr>
          <p:nvPr>
            <p:ph type="subTitle" idx="1"/>
          </p:nvPr>
        </p:nvSpPr>
        <p:spPr/>
        <p:txBody>
          <a:bodyPr>
            <a:normAutofit/>
          </a:bodyPr>
          <a:lstStyle/>
          <a:p>
            <a:r>
              <a:rPr lang="en-US" sz="3600" dirty="0"/>
              <a:t>AI in Agriculture (Disease detection)</a:t>
            </a:r>
            <a:endParaRPr lang="en-IN" sz="3600" dirty="0"/>
          </a:p>
        </p:txBody>
      </p:sp>
    </p:spTree>
    <p:extLst>
      <p:ext uri="{BB962C8B-B14F-4D97-AF65-F5344CB8AC3E}">
        <p14:creationId xmlns:p14="http://schemas.microsoft.com/office/powerpoint/2010/main" val="1987779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C5664B-558D-EA18-8014-AAC55BB95896}"/>
              </a:ext>
            </a:extLst>
          </p:cNvPr>
          <p:cNvPicPr>
            <a:picLocks noGrp="1" noChangeAspect="1"/>
          </p:cNvPicPr>
          <p:nvPr>
            <p:ph idx="1"/>
          </p:nvPr>
        </p:nvPicPr>
        <p:blipFill>
          <a:blip r:embed="rId2"/>
          <a:stretch>
            <a:fillRect/>
          </a:stretch>
        </p:blipFill>
        <p:spPr>
          <a:xfrm>
            <a:off x="1563869" y="1174911"/>
            <a:ext cx="9064261" cy="4508177"/>
          </a:xfrm>
        </p:spPr>
      </p:pic>
    </p:spTree>
    <p:extLst>
      <p:ext uri="{BB962C8B-B14F-4D97-AF65-F5344CB8AC3E}">
        <p14:creationId xmlns:p14="http://schemas.microsoft.com/office/powerpoint/2010/main" val="318288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E1B05-A4C7-1942-D973-2A66F5EA9803}"/>
              </a:ext>
            </a:extLst>
          </p:cNvPr>
          <p:cNvSpPr>
            <a:spLocks noGrp="1"/>
          </p:cNvSpPr>
          <p:nvPr>
            <p:ph idx="1"/>
          </p:nvPr>
        </p:nvSpPr>
        <p:spPr/>
        <p:txBody>
          <a:bodyPr>
            <a:normAutofit/>
          </a:bodyPr>
          <a:lstStyle/>
          <a:p>
            <a:pPr marL="0" indent="0" algn="ctr">
              <a:buNone/>
            </a:pPr>
            <a:r>
              <a:rPr lang="en-US" sz="7200" dirty="0"/>
              <a:t>Thank You </a:t>
            </a:r>
            <a:endParaRPr lang="en-IN" sz="7200" dirty="0"/>
          </a:p>
        </p:txBody>
      </p:sp>
    </p:spTree>
    <p:extLst>
      <p:ext uri="{BB962C8B-B14F-4D97-AF65-F5344CB8AC3E}">
        <p14:creationId xmlns:p14="http://schemas.microsoft.com/office/powerpoint/2010/main" val="350934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8673-B09B-014C-BAC4-CD23220451E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1C4929C-BCA0-1DBD-BF0C-1DE28BB4707D}"/>
              </a:ext>
            </a:extLst>
          </p:cNvPr>
          <p:cNvSpPr>
            <a:spLocks noGrp="1"/>
          </p:cNvSpPr>
          <p:nvPr>
            <p:ph idx="1"/>
          </p:nvPr>
        </p:nvSpPr>
        <p:spPr>
          <a:xfrm>
            <a:off x="1295401" y="2467992"/>
            <a:ext cx="9601196" cy="3407876"/>
          </a:xfrm>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AI in agriculture involves the use of advanced technologies, such as machine learning, computer vision, and robotics, to improve farming practices and increase crop yields.</a:t>
            </a:r>
          </a:p>
          <a:p>
            <a:r>
              <a:rPr lang="en-US" dirty="0">
                <a:solidFill>
                  <a:schemeClr val="tx1"/>
                </a:solidFill>
              </a:rPr>
              <a:t>AI-based disease detection systems typically involve the use of machine learning algorithms to analyze images of plants and identify signs of disease. These algorithms are trained on large datasets of images that have been annotated with information about the type of disease present, the severity of the symptoms, and other relevant factors</a:t>
            </a:r>
            <a:endParaRPr lang="en-IN" dirty="0">
              <a:solidFill>
                <a:schemeClr val="tx1"/>
              </a:solidFill>
            </a:endParaRPr>
          </a:p>
        </p:txBody>
      </p:sp>
    </p:spTree>
    <p:extLst>
      <p:ext uri="{BB962C8B-B14F-4D97-AF65-F5344CB8AC3E}">
        <p14:creationId xmlns:p14="http://schemas.microsoft.com/office/powerpoint/2010/main" val="427818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C497-1F0B-D437-5D57-0F46074A0468}"/>
              </a:ext>
            </a:extLst>
          </p:cNvPr>
          <p:cNvSpPr>
            <a:spLocks noGrp="1"/>
          </p:cNvSpPr>
          <p:nvPr>
            <p:ph type="title"/>
          </p:nvPr>
        </p:nvSpPr>
        <p:spPr/>
        <p:txBody>
          <a:bodyPr/>
          <a:lstStyle/>
          <a:p>
            <a:r>
              <a:rPr lang="en-US" dirty="0"/>
              <a:t>Benefit of AI in Agriculture </a:t>
            </a:r>
            <a:endParaRPr lang="en-IN" dirty="0"/>
          </a:p>
        </p:txBody>
      </p:sp>
      <p:sp>
        <p:nvSpPr>
          <p:cNvPr id="3" name="Content Placeholder 2">
            <a:extLst>
              <a:ext uri="{FF2B5EF4-FFF2-40B4-BE49-F238E27FC236}">
                <a16:creationId xmlns:a16="http://schemas.microsoft.com/office/drawing/2014/main" id="{61B7A703-18AE-72A0-3CCE-6362531375D1}"/>
              </a:ext>
            </a:extLst>
          </p:cNvPr>
          <p:cNvSpPr>
            <a:spLocks noGrp="1"/>
          </p:cNvSpPr>
          <p:nvPr>
            <p:ph idx="1"/>
          </p:nvPr>
        </p:nvSpPr>
        <p:spPr/>
        <p:txBody>
          <a:bodyPr>
            <a:normAutofit fontScale="92500" lnSpcReduction="10000"/>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AI can be used in crop monitoring to analyze large amounts of data and make predictions about crop growth and health. Some applications of AI in agriculture include:</a:t>
            </a:r>
          </a:p>
          <a:p>
            <a:pPr algn="l">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Crop disease detection</a:t>
            </a:r>
            <a:r>
              <a:rPr lang="en-US" dirty="0">
                <a:solidFill>
                  <a:schemeClr val="tx1"/>
                </a:solidFill>
                <a:latin typeface="Times New Roman" panose="02020603050405020304" pitchFamily="18" charset="0"/>
                <a:cs typeface="Times New Roman" panose="02020603050405020304" pitchFamily="18" charset="0"/>
              </a:rPr>
              <a:t>: AI-powered cameras and drones can detect signs of crop disease, such as discoloration or wilting, in real-time</a:t>
            </a:r>
            <a:r>
              <a:rPr lang="en-US" b="0" i="0" dirty="0">
                <a:solidFill>
                  <a:schemeClr val="tx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Increased efficiency</a:t>
            </a:r>
            <a:r>
              <a:rPr lang="en-US" dirty="0">
                <a:solidFill>
                  <a:schemeClr val="tx1"/>
                </a:solidFill>
                <a:latin typeface="Times New Roman" panose="02020603050405020304" pitchFamily="18" charset="0"/>
                <a:cs typeface="Times New Roman" panose="02020603050405020304" pitchFamily="18" charset="0"/>
              </a:rPr>
              <a:t>: AI can quickly and accurately detect and diagnose problems, which allows farmers to take action sooner and more effectively</a:t>
            </a:r>
            <a:r>
              <a:rPr lang="en-US" b="0" i="0" dirty="0">
                <a:solidFill>
                  <a:schemeClr val="tx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Reduced costs</a:t>
            </a:r>
            <a:r>
              <a:rPr lang="en-US" dirty="0">
                <a:solidFill>
                  <a:schemeClr val="tx1"/>
                </a:solidFill>
                <a:latin typeface="Times New Roman" panose="02020603050405020304" pitchFamily="18" charset="0"/>
                <a:cs typeface="Times New Roman" panose="02020603050405020304" pitchFamily="18" charset="0"/>
              </a:rPr>
              <a:t>: By detecting and diagnosing problems early, AI can help farmers use fewer resources, such as pesticides, and reduce crop losses</a:t>
            </a:r>
            <a:r>
              <a:rPr lang="en-US" b="0" i="0" dirty="0">
                <a:solidFill>
                  <a:schemeClr val="tx1"/>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76934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12F8-498F-E917-00BD-2B6A275CE5C5}"/>
              </a:ext>
            </a:extLst>
          </p:cNvPr>
          <p:cNvSpPr>
            <a:spLocks noGrp="1"/>
          </p:cNvSpPr>
          <p:nvPr>
            <p:ph type="title"/>
          </p:nvPr>
        </p:nvSpPr>
        <p:spPr/>
        <p:txBody>
          <a:bodyPr/>
          <a:lstStyle/>
          <a:p>
            <a:r>
              <a:rPr lang="en-US" b="1" dirty="0">
                <a:solidFill>
                  <a:srgbClr val="111111"/>
                </a:solidFill>
                <a:latin typeface="-apple-system"/>
              </a:rPr>
              <a:t>A</a:t>
            </a:r>
            <a:r>
              <a:rPr lang="en-US" b="1" i="0" dirty="0">
                <a:solidFill>
                  <a:srgbClr val="111111"/>
                </a:solidFill>
                <a:effectLst/>
                <a:latin typeface="-apple-system"/>
              </a:rPr>
              <a:t>pplication of AI in Agriculture</a:t>
            </a:r>
            <a:endParaRPr lang="en-IN" dirty="0"/>
          </a:p>
        </p:txBody>
      </p:sp>
      <p:sp>
        <p:nvSpPr>
          <p:cNvPr id="3" name="Content Placeholder 2">
            <a:extLst>
              <a:ext uri="{FF2B5EF4-FFF2-40B4-BE49-F238E27FC236}">
                <a16:creationId xmlns:a16="http://schemas.microsoft.com/office/drawing/2014/main" id="{9C0B90D2-A4DB-263C-7C0F-8923581A1522}"/>
              </a:ext>
            </a:extLst>
          </p:cNvPr>
          <p:cNvSpPr>
            <a:spLocks noGrp="1"/>
          </p:cNvSpPr>
          <p:nvPr>
            <p:ph idx="1"/>
          </p:nvPr>
        </p:nvSpPr>
        <p:spPr/>
        <p:txBody>
          <a:bodyPr/>
          <a:lstStyle/>
          <a:p>
            <a:r>
              <a:rPr lang="en-US" b="0" i="0" dirty="0">
                <a:solidFill>
                  <a:srgbClr val="111111"/>
                </a:solidFill>
                <a:effectLst/>
                <a:latin typeface="-apple-system"/>
              </a:rPr>
              <a:t>AI has many applications in agriculture that can help farmers improve their efficiency, productivity, and sustainability. Some of the examples are:</a:t>
            </a:r>
          </a:p>
          <a:p>
            <a:r>
              <a:rPr lang="en-US" dirty="0"/>
              <a:t>Precision farming</a:t>
            </a:r>
          </a:p>
          <a:p>
            <a:r>
              <a:rPr lang="en-US" dirty="0"/>
              <a:t>Disease detection </a:t>
            </a:r>
          </a:p>
          <a:p>
            <a:r>
              <a:rPr lang="en-US" dirty="0"/>
              <a:t>Crop and soil monitoring</a:t>
            </a:r>
            <a:endParaRPr lang="en-IN" dirty="0"/>
          </a:p>
        </p:txBody>
      </p:sp>
    </p:spTree>
    <p:extLst>
      <p:ext uri="{BB962C8B-B14F-4D97-AF65-F5344CB8AC3E}">
        <p14:creationId xmlns:p14="http://schemas.microsoft.com/office/powerpoint/2010/main" val="105876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4949-1376-C04C-C000-0D290C0A168B}"/>
              </a:ext>
            </a:extLst>
          </p:cNvPr>
          <p:cNvSpPr>
            <a:spLocks noGrp="1"/>
          </p:cNvSpPr>
          <p:nvPr>
            <p:ph type="title"/>
          </p:nvPr>
        </p:nvSpPr>
        <p:spPr/>
        <p:txBody>
          <a:bodyPr/>
          <a:lstStyle/>
          <a:p>
            <a:r>
              <a:rPr lang="en-US" dirty="0"/>
              <a:t>AI in Agriculture using Python</a:t>
            </a:r>
            <a:endParaRPr lang="en-IN" dirty="0"/>
          </a:p>
        </p:txBody>
      </p:sp>
      <p:sp>
        <p:nvSpPr>
          <p:cNvPr id="3" name="Content Placeholder 2">
            <a:extLst>
              <a:ext uri="{FF2B5EF4-FFF2-40B4-BE49-F238E27FC236}">
                <a16:creationId xmlns:a16="http://schemas.microsoft.com/office/drawing/2014/main" id="{F80AA698-8CEC-A1AE-D0BE-1F82C0C75DC6}"/>
              </a:ext>
            </a:extLst>
          </p:cNvPr>
          <p:cNvSpPr>
            <a:spLocks noGrp="1"/>
          </p:cNvSpPr>
          <p:nvPr>
            <p:ph idx="1"/>
          </p:nvPr>
        </p:nvSpPr>
        <p:spPr/>
        <p:txBody>
          <a:bodyPr/>
          <a:lstStyle/>
          <a:p>
            <a:r>
              <a:rPr lang="en-US" dirty="0"/>
              <a:t>Sample Pictures:</a:t>
            </a:r>
          </a:p>
          <a:p>
            <a:endParaRPr lang="en-IN" dirty="0"/>
          </a:p>
        </p:txBody>
      </p:sp>
      <p:pic>
        <p:nvPicPr>
          <p:cNvPr id="5" name="Picture 4" descr="A picture containing chart&#10;&#10;Description automatically generated">
            <a:extLst>
              <a:ext uri="{FF2B5EF4-FFF2-40B4-BE49-F238E27FC236}">
                <a16:creationId xmlns:a16="http://schemas.microsoft.com/office/drawing/2014/main" id="{CCD2CA2E-4377-24E7-01C3-4751F058F273}"/>
              </a:ext>
            </a:extLst>
          </p:cNvPr>
          <p:cNvPicPr>
            <a:picLocks noChangeAspect="1"/>
          </p:cNvPicPr>
          <p:nvPr/>
        </p:nvPicPr>
        <p:blipFill>
          <a:blip r:embed="rId2"/>
          <a:stretch>
            <a:fillRect/>
          </a:stretch>
        </p:blipFill>
        <p:spPr>
          <a:xfrm>
            <a:off x="1509573" y="3143343"/>
            <a:ext cx="685800" cy="1352550"/>
          </a:xfrm>
          <a:prstGeom prst="rect">
            <a:avLst/>
          </a:prstGeom>
        </p:spPr>
      </p:pic>
      <p:pic>
        <p:nvPicPr>
          <p:cNvPr id="7" name="Picture 6" descr="A close up of a leaf&#10;&#10;Description automatically generated with medium confidence">
            <a:extLst>
              <a:ext uri="{FF2B5EF4-FFF2-40B4-BE49-F238E27FC236}">
                <a16:creationId xmlns:a16="http://schemas.microsoft.com/office/drawing/2014/main" id="{FCAD4B06-6DC2-6282-EA59-F2FF4CB70838}"/>
              </a:ext>
            </a:extLst>
          </p:cNvPr>
          <p:cNvPicPr>
            <a:picLocks noChangeAspect="1"/>
          </p:cNvPicPr>
          <p:nvPr/>
        </p:nvPicPr>
        <p:blipFill>
          <a:blip r:embed="rId3"/>
          <a:stretch>
            <a:fillRect/>
          </a:stretch>
        </p:blipFill>
        <p:spPr>
          <a:xfrm>
            <a:off x="2498462" y="3143343"/>
            <a:ext cx="2543175" cy="1800225"/>
          </a:xfrm>
          <a:prstGeom prst="rect">
            <a:avLst/>
          </a:prstGeom>
        </p:spPr>
      </p:pic>
      <p:pic>
        <p:nvPicPr>
          <p:cNvPr id="9" name="Picture 8" descr="A close up of a leaf&#10;&#10;Description automatically generated">
            <a:extLst>
              <a:ext uri="{FF2B5EF4-FFF2-40B4-BE49-F238E27FC236}">
                <a16:creationId xmlns:a16="http://schemas.microsoft.com/office/drawing/2014/main" id="{28548352-697F-5A85-78B8-353E72C99C44}"/>
              </a:ext>
            </a:extLst>
          </p:cNvPr>
          <p:cNvPicPr>
            <a:picLocks noChangeAspect="1"/>
          </p:cNvPicPr>
          <p:nvPr/>
        </p:nvPicPr>
        <p:blipFill>
          <a:blip r:embed="rId4"/>
          <a:stretch>
            <a:fillRect/>
          </a:stretch>
        </p:blipFill>
        <p:spPr>
          <a:xfrm>
            <a:off x="5438403" y="3143343"/>
            <a:ext cx="619125" cy="1400175"/>
          </a:xfrm>
          <a:prstGeom prst="rect">
            <a:avLst/>
          </a:prstGeom>
        </p:spPr>
      </p:pic>
      <p:pic>
        <p:nvPicPr>
          <p:cNvPr id="11" name="Picture 10" descr="A picture containing tree, plant&#10;&#10;Description automatically generated">
            <a:extLst>
              <a:ext uri="{FF2B5EF4-FFF2-40B4-BE49-F238E27FC236}">
                <a16:creationId xmlns:a16="http://schemas.microsoft.com/office/drawing/2014/main" id="{A6BA2056-420A-1841-E203-0F758666C51C}"/>
              </a:ext>
            </a:extLst>
          </p:cNvPr>
          <p:cNvPicPr>
            <a:picLocks noChangeAspect="1"/>
          </p:cNvPicPr>
          <p:nvPr/>
        </p:nvPicPr>
        <p:blipFill>
          <a:blip r:embed="rId5"/>
          <a:stretch>
            <a:fillRect/>
          </a:stretch>
        </p:blipFill>
        <p:spPr>
          <a:xfrm>
            <a:off x="6523608" y="3181442"/>
            <a:ext cx="1524000" cy="1323975"/>
          </a:xfrm>
          <a:prstGeom prst="rect">
            <a:avLst/>
          </a:prstGeom>
        </p:spPr>
      </p:pic>
      <p:pic>
        <p:nvPicPr>
          <p:cNvPr id="13" name="Picture 12" descr="A close-up of a leaf&#10;&#10;Description automatically generated">
            <a:extLst>
              <a:ext uri="{FF2B5EF4-FFF2-40B4-BE49-F238E27FC236}">
                <a16:creationId xmlns:a16="http://schemas.microsoft.com/office/drawing/2014/main" id="{7385ACE9-517C-964C-2EB4-C6B714C154FB}"/>
              </a:ext>
            </a:extLst>
          </p:cNvPr>
          <p:cNvPicPr>
            <a:picLocks noChangeAspect="1"/>
          </p:cNvPicPr>
          <p:nvPr/>
        </p:nvPicPr>
        <p:blipFill>
          <a:blip r:embed="rId6"/>
          <a:stretch>
            <a:fillRect/>
          </a:stretch>
        </p:blipFill>
        <p:spPr>
          <a:xfrm>
            <a:off x="8321243" y="3049849"/>
            <a:ext cx="1657350" cy="1752600"/>
          </a:xfrm>
          <a:prstGeom prst="rect">
            <a:avLst/>
          </a:prstGeom>
        </p:spPr>
      </p:pic>
    </p:spTree>
    <p:extLst>
      <p:ext uri="{BB962C8B-B14F-4D97-AF65-F5344CB8AC3E}">
        <p14:creationId xmlns:p14="http://schemas.microsoft.com/office/powerpoint/2010/main" val="107034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312F-FF95-AB34-C64B-9A041C0059F1}"/>
              </a:ext>
            </a:extLst>
          </p:cNvPr>
          <p:cNvSpPr>
            <a:spLocks noGrp="1"/>
          </p:cNvSpPr>
          <p:nvPr>
            <p:ph type="title"/>
          </p:nvPr>
        </p:nvSpPr>
        <p:spPr>
          <a:xfrm>
            <a:off x="895907" y="573759"/>
            <a:ext cx="9601196" cy="1303867"/>
          </a:xfrm>
        </p:spPr>
        <p:txBody>
          <a:bodyPr/>
          <a:lstStyle/>
          <a:p>
            <a:r>
              <a:rPr lang="en-US" dirty="0"/>
              <a:t>Output Screenshot:</a:t>
            </a:r>
            <a:endParaRPr lang="en-IN" dirty="0"/>
          </a:p>
        </p:txBody>
      </p:sp>
      <p:pic>
        <p:nvPicPr>
          <p:cNvPr id="5" name="Content Placeholder 4">
            <a:extLst>
              <a:ext uri="{FF2B5EF4-FFF2-40B4-BE49-F238E27FC236}">
                <a16:creationId xmlns:a16="http://schemas.microsoft.com/office/drawing/2014/main" id="{1DE3B1AA-E097-FF5C-EE80-08F816D5E625}"/>
              </a:ext>
            </a:extLst>
          </p:cNvPr>
          <p:cNvPicPr>
            <a:picLocks noGrp="1" noChangeAspect="1"/>
          </p:cNvPicPr>
          <p:nvPr>
            <p:ph idx="1"/>
          </p:nvPr>
        </p:nvPicPr>
        <p:blipFill>
          <a:blip r:embed="rId2"/>
          <a:stretch>
            <a:fillRect/>
          </a:stretch>
        </p:blipFill>
        <p:spPr>
          <a:xfrm>
            <a:off x="2823098" y="1772297"/>
            <a:ext cx="6418395" cy="4103042"/>
          </a:xfrm>
        </p:spPr>
      </p:pic>
    </p:spTree>
    <p:extLst>
      <p:ext uri="{BB962C8B-B14F-4D97-AF65-F5344CB8AC3E}">
        <p14:creationId xmlns:p14="http://schemas.microsoft.com/office/powerpoint/2010/main" val="201331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DD28F8-34E9-2DD3-A36B-BAC2703BD045}"/>
              </a:ext>
            </a:extLst>
          </p:cNvPr>
          <p:cNvPicPr>
            <a:picLocks noGrp="1" noChangeAspect="1"/>
          </p:cNvPicPr>
          <p:nvPr>
            <p:ph idx="1"/>
          </p:nvPr>
        </p:nvPicPr>
        <p:blipFill>
          <a:blip r:embed="rId2"/>
          <a:stretch>
            <a:fillRect/>
          </a:stretch>
        </p:blipFill>
        <p:spPr>
          <a:xfrm>
            <a:off x="2743200" y="792861"/>
            <a:ext cx="7691564" cy="5082478"/>
          </a:xfrm>
        </p:spPr>
      </p:pic>
    </p:spTree>
    <p:extLst>
      <p:ext uri="{BB962C8B-B14F-4D97-AF65-F5344CB8AC3E}">
        <p14:creationId xmlns:p14="http://schemas.microsoft.com/office/powerpoint/2010/main" val="29719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2728D5-96C5-FFE3-59FC-25B811EBA3AA}"/>
              </a:ext>
            </a:extLst>
          </p:cNvPr>
          <p:cNvPicPr>
            <a:picLocks noGrp="1" noChangeAspect="1"/>
          </p:cNvPicPr>
          <p:nvPr>
            <p:ph idx="1"/>
          </p:nvPr>
        </p:nvPicPr>
        <p:blipFill>
          <a:blip r:embed="rId2"/>
          <a:stretch>
            <a:fillRect/>
          </a:stretch>
        </p:blipFill>
        <p:spPr>
          <a:xfrm>
            <a:off x="1572461" y="731979"/>
            <a:ext cx="8255120" cy="5143360"/>
          </a:xfrm>
        </p:spPr>
      </p:pic>
    </p:spTree>
    <p:extLst>
      <p:ext uri="{BB962C8B-B14F-4D97-AF65-F5344CB8AC3E}">
        <p14:creationId xmlns:p14="http://schemas.microsoft.com/office/powerpoint/2010/main" val="66778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560F9F-C70C-527E-A323-B7768E8414D3}"/>
              </a:ext>
            </a:extLst>
          </p:cNvPr>
          <p:cNvPicPr>
            <a:picLocks noGrp="1" noChangeAspect="1"/>
          </p:cNvPicPr>
          <p:nvPr>
            <p:ph idx="1"/>
          </p:nvPr>
        </p:nvPicPr>
        <p:blipFill>
          <a:blip r:embed="rId2"/>
          <a:stretch>
            <a:fillRect/>
          </a:stretch>
        </p:blipFill>
        <p:spPr>
          <a:xfrm>
            <a:off x="1726103" y="736846"/>
            <a:ext cx="9245573" cy="5200635"/>
          </a:xfrm>
        </p:spPr>
      </p:pic>
    </p:spTree>
    <p:extLst>
      <p:ext uri="{BB962C8B-B14F-4D97-AF65-F5344CB8AC3E}">
        <p14:creationId xmlns:p14="http://schemas.microsoft.com/office/powerpoint/2010/main" val="121450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TotalTime>
  <Words>257</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Garamond</vt:lpstr>
      <vt:lpstr>Times New Roman</vt:lpstr>
      <vt:lpstr>Organic</vt:lpstr>
      <vt:lpstr>The Project on </vt:lpstr>
      <vt:lpstr>Introduction</vt:lpstr>
      <vt:lpstr>Benefit of AI in Agriculture </vt:lpstr>
      <vt:lpstr>Application of AI in Agriculture</vt:lpstr>
      <vt:lpstr>AI in Agriculture using Python</vt:lpstr>
      <vt:lpstr>Output Screenshot: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Project on </dc:title>
  <dc:creator>Anish Mainali</dc:creator>
  <cp:lastModifiedBy>Anish Mainali</cp:lastModifiedBy>
  <cp:revision>4</cp:revision>
  <dcterms:created xsi:type="dcterms:W3CDTF">2023-04-18T20:15:42Z</dcterms:created>
  <dcterms:modified xsi:type="dcterms:W3CDTF">2023-04-18T20:46:43Z</dcterms:modified>
</cp:coreProperties>
</file>