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7"/>
  </p:notesMasterIdLst>
  <p:sldIdLst>
    <p:sldId id="256" r:id="rId3"/>
    <p:sldId id="259" r:id="rId4"/>
    <p:sldId id="266" r:id="rId5"/>
    <p:sldId id="261" r:id="rId6"/>
  </p:sldIdLst>
  <p:sldSz cx="9906000" cy="6858000" type="A4"/>
  <p:notesSz cx="6807200" cy="9939338"/>
  <p:embeddedFontLst>
    <p:embeddedFont>
      <p:font typeface="Malgun Gothic" panose="020B0503020000020004" pitchFamily="50" charset="-127"/>
      <p:regular r:id="rId8"/>
      <p:bold r:id="rId9"/>
    </p:embeddedFont>
    <p:embeddedFont>
      <p:font typeface="Arial Narrow" panose="020B0606020202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53">
          <p15:clr>
            <a:srgbClr val="A4A3A4"/>
          </p15:clr>
        </p15:guide>
        <p15:guide id="2" pos="810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pos="3710">
          <p15:clr>
            <a:srgbClr val="A4A3A4"/>
          </p15:clr>
        </p15:guide>
        <p15:guide id="5" pos="3846">
          <p15:clr>
            <a:srgbClr val="A4A3A4"/>
          </p15:clr>
        </p15:guide>
        <p15:guide id="6" orient="horz" pos="3680">
          <p15:clr>
            <a:srgbClr val="A4A3A4"/>
          </p15:clr>
        </p15:guide>
        <p15:guide id="7" pos="444">
          <p15:clr>
            <a:srgbClr val="A4A3A4"/>
          </p15:clr>
        </p15:guide>
        <p15:guide id="8" orient="horz" pos="913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ApEtgSnVfND2ssaqj7c1y/l2W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FAF3BE-80E3-4BDD-BC8E-E956DF9676E8}">
  <a:tblStyle styleId="{E5FAF3BE-80E3-4BDD-BC8E-E956DF9676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748091-4AF1-400B-B9E5-CE0309C7F5B4}" styleName="Table_1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32B27B-9415-4FAD-B532-72337A9BF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81" y="60"/>
      </p:cViewPr>
      <p:guideLst>
        <p:guide pos="253"/>
        <p:guide pos="810"/>
        <p:guide orient="horz" pos="845"/>
        <p:guide pos="3710"/>
        <p:guide pos="3846"/>
        <p:guide orient="horz" pos="3680"/>
        <p:guide pos="444"/>
        <p:guide orient="horz"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5838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81075" y="1243013"/>
            <a:ext cx="48450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53734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5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52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77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50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26" descr="C:\ECM\TEMP\부서함\Brand담당\20년 연간업무계획\디지털 그래픽 모티브 개발★\★1st Manual Official Release\Graphic Asset_v1.0\1. Main motif - Solid color\png\Main_motif-LG_red_solid.png"/>
          <p:cNvPicPr preferRelativeResize="0"/>
          <p:nvPr/>
        </p:nvPicPr>
        <p:blipFill rotWithShape="1">
          <a:blip r:embed="rId2">
            <a:alphaModFix/>
          </a:blip>
          <a:srcRect r="88574" b="66436"/>
          <a:stretch/>
        </p:blipFill>
        <p:spPr>
          <a:xfrm>
            <a:off x="1" y="0"/>
            <a:ext cx="796563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6" descr="C:\ECM\TEMP\부서함\Brand담당\20년 연간업무계획\디지털 그래픽 모티브 개발★\★1st Manual Official Release\Graphic Asset_v1.0\1. Main motif - Solid color\png\Main_motif-LG_red_solid.png"/>
          <p:cNvPicPr preferRelativeResize="0"/>
          <p:nvPr/>
        </p:nvPicPr>
        <p:blipFill rotWithShape="1">
          <a:blip r:embed="rId3">
            <a:alphaModFix/>
          </a:blip>
          <a:srcRect l="77355" t="77613"/>
          <a:stretch/>
        </p:blipFill>
        <p:spPr>
          <a:xfrm>
            <a:off x="8327461" y="4942967"/>
            <a:ext cx="1578056" cy="19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6" descr="C:\ECM\TEMP\부서함\Brand담당\CI 매뉴얼★\★로고파일-자회사名\14년ver\(주)LG\LG_가로조합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2680" y="4841897"/>
            <a:ext cx="982006" cy="42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31"/>
          <p:cNvCxnSpPr/>
          <p:nvPr/>
        </p:nvCxnSpPr>
        <p:spPr>
          <a:xfrm>
            <a:off x="90490" y="584684"/>
            <a:ext cx="972305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32" descr="C:\Users\hyun\Desktop\비전로고_두줄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5797" y="6371238"/>
            <a:ext cx="971369" cy="42175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2"/>
          <p:cNvSpPr txBox="1"/>
          <p:nvPr/>
        </p:nvSpPr>
        <p:spPr>
          <a:xfrm>
            <a:off x="4340601" y="103194"/>
            <a:ext cx="1217000" cy="242374"/>
          </a:xfrm>
          <a:prstGeom prst="rect">
            <a:avLst/>
          </a:prstGeom>
          <a:noFill/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>
                <a:solidFill>
                  <a:srgbClr val="C0C0C0"/>
                </a:solidFill>
                <a:latin typeface="Arial Narrow"/>
                <a:ea typeface="Arial Narrow"/>
                <a:cs typeface="Arial Narrow"/>
                <a:sym typeface="Arial Narrow"/>
              </a:rPr>
              <a:t>LGE Internal Use Only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3793728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33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0" name="Google Shape;50;p34"/>
          <p:cNvCxnSpPr/>
          <p:nvPr/>
        </p:nvCxnSpPr>
        <p:spPr>
          <a:xfrm>
            <a:off x="0" y="523279"/>
            <a:ext cx="9906000" cy="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798207" y="5340005"/>
            <a:ext cx="150195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3조 보안연대</a:t>
            </a:r>
            <a:endParaRPr sz="13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Team David Belasco</a:t>
            </a:r>
            <a:endParaRPr sz="1300" b="1" i="0" u="none" strike="noStrike" cap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003097" y="2481245"/>
            <a:ext cx="79388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Arial Narrow"/>
                <a:ea typeface="Arial Narrow"/>
                <a:cs typeface="Arial Narrow"/>
                <a:sym typeface="Arial Narrow"/>
              </a:rPr>
              <a:t>2</a:t>
            </a:r>
            <a:r>
              <a:rPr lang="ko-KR" altLang="en-US" sz="3200" b="1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altLang="ko-KR" sz="3200" b="1" dirty="0" smtClean="0">
                <a:latin typeface="Arial Narrow"/>
                <a:ea typeface="Arial Narrow"/>
                <a:cs typeface="Arial Narrow"/>
                <a:sym typeface="Arial Narrow"/>
              </a:rPr>
              <a:t>Factor Authentication</a:t>
            </a:r>
            <a:endParaRPr sz="3200" b="1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2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2"/>
          <p:cNvSpPr txBox="1"/>
          <p:nvPr/>
        </p:nvSpPr>
        <p:spPr>
          <a:xfrm>
            <a:off x="70814" y="65011"/>
            <a:ext cx="713827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Arial Narrow"/>
                <a:sym typeface="Arial Narrow"/>
              </a:rPr>
              <a:t>TOTP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5" y="796835"/>
            <a:ext cx="8745170" cy="58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7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2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2"/>
          <p:cNvSpPr txBox="1"/>
          <p:nvPr/>
        </p:nvSpPr>
        <p:spPr>
          <a:xfrm>
            <a:off x="70814" y="65011"/>
            <a:ext cx="713827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Arial Narrow"/>
                <a:sym typeface="Arial Narrow"/>
              </a:rPr>
              <a:t>HMAC-SHA1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90" y="725756"/>
            <a:ext cx="7906853" cy="314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090" y="1230892"/>
            <a:ext cx="4454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 : Secret Key</a:t>
            </a:r>
          </a:p>
          <a:p>
            <a:r>
              <a:rPr lang="en-US" altLang="ko-KR" dirty="0" smtClean="0"/>
              <a:t>SHA1 : 20 Byte</a:t>
            </a:r>
          </a:p>
          <a:p>
            <a:r>
              <a:rPr lang="en-US" altLang="ko-KR" dirty="0" err="1" smtClean="0"/>
              <a:t>Opad</a:t>
            </a:r>
            <a:r>
              <a:rPr lang="en-US" altLang="ko-KR" dirty="0" smtClean="0"/>
              <a:t> :  Key XOR 0x5C (length of K)</a:t>
            </a:r>
          </a:p>
          <a:p>
            <a:r>
              <a:rPr lang="en-US" altLang="ko-KR" dirty="0" err="1" smtClean="0"/>
              <a:t>Ipad</a:t>
            </a:r>
            <a:r>
              <a:rPr lang="en-US" altLang="ko-KR" dirty="0" smtClean="0"/>
              <a:t> : Key XOR 0x36 (length of K)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7" y="2569156"/>
            <a:ext cx="7798525" cy="38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2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2"/>
          <p:cNvSpPr txBox="1"/>
          <p:nvPr/>
        </p:nvSpPr>
        <p:spPr>
          <a:xfrm>
            <a:off x="70814" y="65011"/>
            <a:ext cx="713827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Arial Narrow"/>
                <a:sym typeface="Arial Narrow"/>
              </a:rPr>
              <a:t>TOTP</a:t>
            </a:r>
            <a:endParaRPr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87" y="868106"/>
            <a:ext cx="2172003" cy="419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682" y="915737"/>
            <a:ext cx="2762636" cy="323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2415" y="1580606"/>
            <a:ext cx="551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UT : elapsed time from 1970-01-01, T0 : current time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87" y="2412658"/>
            <a:ext cx="5296639" cy="3524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15" y="3013777"/>
            <a:ext cx="4887007" cy="20862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734" y="5003423"/>
            <a:ext cx="5134692" cy="13908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2715" y="5238475"/>
            <a:ext cx="149563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235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51</Words>
  <Application>Microsoft Office PowerPoint</Application>
  <PresentationFormat>A4 용지(210x297mm)</PresentationFormat>
  <Paragraphs>11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Malgun Gothic</vt:lpstr>
      <vt:lpstr>Arial Narrow</vt:lpstr>
      <vt:lpstr>Gulim</vt:lpstr>
      <vt:lpstr>1_Office 테마</vt:lpstr>
      <vt:lpstr>25_기본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김상진/책임/전략운영팀</dc:creator>
  <cp:lastModifiedBy>김성민/책임연구원/SIC센터 스마트솔루션TP(smtk.kim@lge.com)</cp:lastModifiedBy>
  <cp:revision>10</cp:revision>
  <dcterms:created xsi:type="dcterms:W3CDTF">2020-09-24T05:35:32Z</dcterms:created>
  <dcterms:modified xsi:type="dcterms:W3CDTF">2023-06-20T06:04:58Z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2023-03-07T01:13:52Z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fb2cbeba-f719-40de-a0cd-76b07d88efbc</vt:lpwstr>
  </property>
  <property fmtid="{D5CDD505-2E9C-101B-9397-08002B2CF9AE}" pid="8" name="MSIP_Label_dd59f345-fd0b-4b4e-aba2-7c7a20c52995_ContentBits">
    <vt:lpwstr>0</vt:lpwstr>
  </property>
</Properties>
</file>