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906000"/>
  <p:notesSz cx="6807200" cy="9939325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3">
          <p15:clr>
            <a:srgbClr val="A4A3A4"/>
          </p15:clr>
        </p15:guide>
        <p15:guide id="2" pos="81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710">
          <p15:clr>
            <a:srgbClr val="A4A3A4"/>
          </p15:clr>
        </p15:guide>
        <p15:guide id="5" pos="3846">
          <p15:clr>
            <a:srgbClr val="A4A3A4"/>
          </p15:clr>
        </p15:guide>
        <p15:guide id="6" orient="horz" pos="3680">
          <p15:clr>
            <a:srgbClr val="A4A3A4"/>
          </p15:clr>
        </p15:guide>
        <p15:guide id="7" pos="444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jvUwKAXIQPhnJAXi7V5TbQaa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"/>
        <p:guide pos="810"/>
        <p:guide pos="845" orient="horz"/>
        <p:guide pos="3710"/>
        <p:guide pos="3846"/>
        <p:guide pos="3680" orient="horz"/>
        <p:guide pos="444"/>
        <p:guide pos="9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371aa0e23_0_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5371aa0e23_0_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5371aa0e23_0_1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371aa0e23_0_15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5371aa0e23_0_15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5371aa0e23_0_15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8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404643a8a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404643a8a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슬라이드">
  <p:cSld name="5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ECM\TEMP\부서함\Brand담당\20년 연간업무계획\디지털 그래픽 모티브 개발★\★1st Manual Official Release\Graphic Asset_v1.0\1. Main motif - Solid color\png\Main_motif-LG_red_solid.png" id="19" name="Google Shape;19;p26"/>
          <p:cNvPicPr preferRelativeResize="0"/>
          <p:nvPr/>
        </p:nvPicPr>
        <p:blipFill rotWithShape="1">
          <a:blip r:embed="rId2">
            <a:alphaModFix/>
          </a:blip>
          <a:srcRect b="66436" l="0" r="88574" t="0"/>
          <a:stretch/>
        </p:blipFill>
        <p:spPr>
          <a:xfrm>
            <a:off x="1" y="0"/>
            <a:ext cx="7965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20년 연간업무계획\디지털 그래픽 모티브 개발★\★1st Manual Official Release\Graphic Asset_v1.0\1. Main motif - Solid color\png\Main_motif-LG_red_solid.png" id="20" name="Google Shape;20;p26"/>
          <p:cNvPicPr preferRelativeResize="0"/>
          <p:nvPr/>
        </p:nvPicPr>
        <p:blipFill rotWithShape="1">
          <a:blip r:embed="rId3">
            <a:alphaModFix/>
          </a:blip>
          <a:srcRect b="0" l="77355" r="0" t="77612"/>
          <a:stretch/>
        </p:blipFill>
        <p:spPr>
          <a:xfrm>
            <a:off x="8327461" y="4942967"/>
            <a:ext cx="1578056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CI 매뉴얼★\★로고파일-자회사名\14년ver\(주)LG\LG_가로조합.png" id="21" name="Google Shape;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680" y="4841897"/>
            <a:ext cx="982006" cy="42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1"/>
          <p:cNvCxnSpPr/>
          <p:nvPr/>
        </p:nvCxnSpPr>
        <p:spPr>
          <a:xfrm>
            <a:off x="90490" y="584684"/>
            <a:ext cx="972305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yun\Desktop\비전로고_두줄.png"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5797" y="6371238"/>
            <a:ext cx="971369" cy="4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2"/>
          <p:cNvSpPr txBox="1"/>
          <p:nvPr/>
        </p:nvSpPr>
        <p:spPr>
          <a:xfrm>
            <a:off x="4340601" y="103194"/>
            <a:ext cx="1217000" cy="242374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-US" sz="975" u="none" cap="none" strike="noStrike">
                <a:solidFill>
                  <a:srgbClr val="C0C0C0"/>
                </a:solidFill>
                <a:latin typeface="Arial Narrow"/>
                <a:ea typeface="Arial Narrow"/>
                <a:cs typeface="Arial Narrow"/>
                <a:sym typeface="Arial Narrow"/>
              </a:rPr>
              <a:t>LGE Internal Use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3793728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3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34"/>
          <p:cNvCxnSpPr/>
          <p:nvPr/>
        </p:nvCxnSpPr>
        <p:spPr>
          <a:xfrm>
            <a:off x="0" y="523279"/>
            <a:ext cx="990600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.mysql.com/downloads/windows/installer/8.0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798207" y="5340005"/>
            <a:ext cx="15019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3조 보안연대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David Belasco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03097" y="2481245"/>
            <a:ext cx="79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latin typeface="Arial Narrow"/>
                <a:ea typeface="Arial Narrow"/>
                <a:cs typeface="Arial Narrow"/>
                <a:sym typeface="Arial Narrow"/>
              </a:rPr>
              <a:t>How to install / use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VideoChat</a:t>
            </a:r>
            <a:endParaRPr b="1" i="0" sz="3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6" y="5891199"/>
            <a:ext cx="1304925" cy="7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g25371aa0e23_0_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g25371aa0e23_0_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install MySQL Database</a:t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" name="Google Shape;68;g25371aa0e23_0_1"/>
          <p:cNvSpPr/>
          <p:nvPr/>
        </p:nvSpPr>
        <p:spPr>
          <a:xfrm>
            <a:off x="1574699" y="1212148"/>
            <a:ext cx="5765400" cy="4062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371aa0e23_0_1"/>
          <p:cNvSpPr txBox="1"/>
          <p:nvPr/>
        </p:nvSpPr>
        <p:spPr>
          <a:xfrm>
            <a:off x="1719781" y="1507437"/>
            <a:ext cx="3162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8.0 install guide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Install MySQL 8.0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https://dev.mysql.com/downloads/windows/installer/8.0.html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Make account :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/ lge1234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port :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3306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Make SCHEMAS :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lge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25371aa0e2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408" y="3696876"/>
            <a:ext cx="25431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5371aa0e23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4661" y="1521389"/>
            <a:ext cx="20955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5371aa0e23_0_1"/>
          <p:cNvSpPr txBox="1"/>
          <p:nvPr/>
        </p:nvSpPr>
        <p:spPr>
          <a:xfrm>
            <a:off x="506475" y="5917750"/>
            <a:ext cx="6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PATH : C:\Program Files\MySQL\MySQL Server 8.0\bin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25371aa0e2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75" y="718825"/>
            <a:ext cx="5795185" cy="35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371aa0e23_0_15"/>
          <p:cNvSpPr/>
          <p:nvPr/>
        </p:nvSpPr>
        <p:spPr>
          <a:xfrm>
            <a:off x="503200" y="3163275"/>
            <a:ext cx="5386500" cy="51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5371aa0e23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00" y="4285275"/>
            <a:ext cx="5905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5371aa0e23_0_15"/>
          <p:cNvSpPr/>
          <p:nvPr/>
        </p:nvSpPr>
        <p:spPr>
          <a:xfrm>
            <a:off x="1311181" y="4960584"/>
            <a:ext cx="396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g25371aa0e23_0_1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g25371aa0e23_0_15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MySQL download &amp; make Schema</a:t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" name="Google Shape;84;g25371aa0e23_0_15"/>
          <p:cNvSpPr/>
          <p:nvPr/>
        </p:nvSpPr>
        <p:spPr>
          <a:xfrm>
            <a:off x="3728481" y="5479928"/>
            <a:ext cx="396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01190" y="820901"/>
            <a:ext cx="8554052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Run server.bat (This is server for signaling / user registration)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@echo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"Run Server"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cmd.exe /c ".\x64\Debug\TestWebRtc.exe" .\TestWebRtc\html .\pem\cert.pem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Run tool/db_init_bat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Connect to server with Chrome browser (platform independent)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https://192.168.0.10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Registration and Log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Retrieve the Logged in user list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Call the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70814" y="65011"/>
            <a:ext cx="7138278" cy="42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use VideoChat</a:t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088" y="708775"/>
            <a:ext cx="14954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123706" y="3720019"/>
            <a:ext cx="1050300" cy="27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8"/>
          <p:cNvCxnSpPr>
            <a:endCxn id="93" idx="1"/>
          </p:cNvCxnSpPr>
          <p:nvPr/>
        </p:nvCxnSpPr>
        <p:spPr>
          <a:xfrm>
            <a:off x="5200406" y="1075669"/>
            <a:ext cx="1923300" cy="278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3150" y="4399738"/>
            <a:ext cx="50577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445302" y="4328550"/>
            <a:ext cx="2868900" cy="49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3487031" y="2609769"/>
            <a:ext cx="1707000" cy="167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8"/>
          <p:cNvSpPr txBox="1"/>
          <p:nvPr/>
        </p:nvSpPr>
        <p:spPr>
          <a:xfrm>
            <a:off x="5119725" y="4023475"/>
            <a:ext cx="32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why self-signed certification is used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25404643a8a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g25404643a8a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How to use</a:t>
            </a:r>
            <a:endParaRPr/>
          </a:p>
        </p:txBody>
      </p:sp>
      <p:sp>
        <p:nvSpPr>
          <p:cNvPr id="105" name="Google Shape;105;g25404643a8a_0_0"/>
          <p:cNvSpPr txBox="1"/>
          <p:nvPr/>
        </p:nvSpPr>
        <p:spPr>
          <a:xfrm>
            <a:off x="152400" y="759575"/>
            <a:ext cx="654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https://10.177.226.70</a:t>
            </a:r>
            <a:endParaRPr sz="4000"/>
          </a:p>
        </p:txBody>
      </p:sp>
      <p:pic>
        <p:nvPicPr>
          <p:cNvPr id="106" name="Google Shape;106;g25404643a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2200"/>
            <a:ext cx="5999933" cy="4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5404643a8a_0_0"/>
          <p:cNvSpPr/>
          <p:nvPr/>
        </p:nvSpPr>
        <p:spPr>
          <a:xfrm>
            <a:off x="401650" y="6197508"/>
            <a:ext cx="2597100" cy="35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25404643a8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625" y="1559986"/>
            <a:ext cx="2752675" cy="51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2020-09-24T05:35:32Z</dcterms:created>
  <dc:creator>김상진/책임/전략운영팀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2023-03-07T01:13:52Z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fb2cbeba-f719-40de-a0cd-76b07d88efbc</vt:lpwstr>
  </property>
  <property fmtid="{D5CDD505-2E9C-101B-9397-08002B2CF9AE}" pid="8" name="MSIP_Label_dd59f345-fd0b-4b4e-aba2-7c7a20c52995_ContentBits">
    <vt:lpwstr>0</vt:lpwstr>
  </property>
</Properties>
</file>