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3" r:id="rId5"/>
    <p:sldId id="267" r:id="rId6"/>
    <p:sldId id="258" r:id="rId7"/>
    <p:sldId id="264" r:id="rId8"/>
    <p:sldId id="274" r:id="rId9"/>
    <p:sldId id="260" r:id="rId10"/>
    <p:sldId id="272" r:id="rId11"/>
    <p:sldId id="273" r:id="rId12"/>
    <p:sldId id="261" r:id="rId13"/>
    <p:sldId id="270" r:id="rId14"/>
    <p:sldId id="271" r:id="rId1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rije v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27-5-2015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27-5-2015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27-5-2015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27-5-2015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rije v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27-5-2015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27-5-2015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27-5-2015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27-5-2015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27-5-2015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27-5-2015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638F0FA-503B-447F-A02E-6BF1D880434F}" type="datetimeFigureOut">
              <a:rPr lang="nl-NL" smtClean="0"/>
              <a:pPr/>
              <a:t>27-5-2015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rije v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rije v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27-5-2015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RD9wnl_xfA" TargetMode="External"/><Relationship Id="rId2" Type="http://schemas.openxmlformats.org/officeDocument/2006/relationships/hyperlink" Target="https://www.youtube.com/watch?v=msRVeJlQyRU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nl-BE" dirty="0" smtClean="0"/>
              <a:t>Industrial delta robot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nl-BE" dirty="0" smtClean="0"/>
              <a:t>A presentation by Tuur Lauwers &amp; Robin Machtelinckx</a:t>
            </a:r>
            <a:endParaRPr lang="nl-B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Werkwijze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Basisinformatie </a:t>
            </a:r>
            <a:r>
              <a:rPr lang="nl-BE" dirty="0" smtClean="0"/>
              <a:t>opgezocht</a:t>
            </a:r>
            <a:endParaRPr lang="nl-BE" dirty="0"/>
          </a:p>
          <a:p>
            <a:r>
              <a:rPr lang="nl-BE" dirty="0"/>
              <a:t>Documenten vorig </a:t>
            </a:r>
            <a:r>
              <a:rPr lang="nl-BE" dirty="0" smtClean="0"/>
              <a:t>jaar</a:t>
            </a:r>
            <a:endParaRPr lang="nl-BE" dirty="0" smtClean="0"/>
          </a:p>
          <a:p>
            <a:r>
              <a:rPr lang="nl-BE" dirty="0" smtClean="0"/>
              <a:t>Software </a:t>
            </a:r>
            <a:r>
              <a:rPr lang="nl-BE" dirty="0" smtClean="0"/>
              <a:t>geïnstalleerd</a:t>
            </a:r>
            <a:endParaRPr lang="nl-BE" dirty="0" smtClean="0"/>
          </a:p>
          <a:p>
            <a:r>
              <a:rPr lang="nl-BE" dirty="0" smtClean="0"/>
              <a:t>Connectie</a:t>
            </a:r>
            <a:endParaRPr lang="nl-BE" dirty="0" smtClean="0"/>
          </a:p>
          <a:p>
            <a:r>
              <a:rPr lang="nl-BE" dirty="0" smtClean="0"/>
              <a:t>Delta robot configureren</a:t>
            </a:r>
          </a:p>
          <a:p>
            <a:r>
              <a:rPr lang="nl-BE" dirty="0" smtClean="0"/>
              <a:t>Aansturen via Interactive </a:t>
            </a:r>
            <a:r>
              <a:rPr lang="nl-BE" dirty="0" smtClean="0"/>
              <a:t>Testpanel</a:t>
            </a:r>
          </a:p>
          <a:p>
            <a:pPr>
              <a:buNone/>
            </a:pPr>
            <a:endParaRPr lang="nl-BE" dirty="0"/>
          </a:p>
          <a:p>
            <a:endParaRPr lang="nl-B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Probleemstellingen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Aantal </a:t>
            </a:r>
            <a:r>
              <a:rPr lang="nl-BE" dirty="0" smtClean="0"/>
              <a:t>problemen</a:t>
            </a:r>
            <a:endParaRPr lang="nl-BE" dirty="0"/>
          </a:p>
          <a:p>
            <a:r>
              <a:rPr lang="nl-BE" dirty="0" smtClean="0"/>
              <a:t>Software: Modules</a:t>
            </a:r>
          </a:p>
          <a:p>
            <a:r>
              <a:rPr lang="nl-BE" dirty="0" smtClean="0"/>
              <a:t>Connectie RIO: vast IP, geen DHCP</a:t>
            </a:r>
          </a:p>
          <a:p>
            <a:r>
              <a:rPr lang="nl-BE" dirty="0" smtClean="0"/>
              <a:t>Configuratie drivers</a:t>
            </a:r>
          </a:p>
          <a:p>
            <a:pPr>
              <a:buNone/>
            </a:pP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Het project</a:t>
            </a:r>
          </a:p>
          <a:p>
            <a:pPr lvl="1"/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Doelstelling</a:t>
            </a:r>
          </a:p>
          <a:p>
            <a:pPr lvl="1"/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Eindresultaat</a:t>
            </a:r>
          </a:p>
          <a:p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De delta robot</a:t>
            </a:r>
          </a:p>
          <a:p>
            <a:pPr lvl="1"/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Hardware</a:t>
            </a:r>
          </a:p>
          <a:p>
            <a:pPr lvl="1"/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Software</a:t>
            </a:r>
          </a:p>
          <a:p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Practisch </a:t>
            </a:r>
          </a:p>
          <a:p>
            <a:pPr lvl="1"/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Werkwijze</a:t>
            </a:r>
          </a:p>
          <a:p>
            <a:pPr lvl="1"/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Probleemstellingen</a:t>
            </a:r>
          </a:p>
          <a:p>
            <a:r>
              <a:rPr lang="nl-BE" dirty="0" smtClean="0"/>
              <a:t>Reflectie</a:t>
            </a:r>
          </a:p>
          <a:p>
            <a:pPr lvl="1"/>
            <a:r>
              <a:rPr lang="nl-BE" dirty="0" smtClean="0"/>
              <a:t>Ervaring</a:t>
            </a:r>
            <a:endParaRPr lang="nl-BE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Ervaring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050" name="Picture 2" descr="http://www.marketerstakeflight.com/wp-content/uploads/2013/12/8155-honest-self-reflection-opens-your-mind-to-re-programming-change.png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571612"/>
            <a:ext cx="5643602" cy="47863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Indien er vragen zijn, beantwoorden wij die graag.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Demo [part1]</a:t>
            </a:r>
            <a:endParaRPr lang="nl-BE" dirty="0" smtClean="0"/>
          </a:p>
          <a:p>
            <a:r>
              <a:rPr lang="nl-BE" dirty="0" smtClean="0">
                <a:hlinkClick r:id="rId3"/>
              </a:rPr>
              <a:t>Demo [part2]</a:t>
            </a:r>
            <a:endParaRPr lang="nl-B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/>
              <a:t>Het project</a:t>
            </a:r>
          </a:p>
          <a:p>
            <a:pPr lvl="1"/>
            <a:r>
              <a:rPr lang="nl-BE" dirty="0" smtClean="0"/>
              <a:t>Doelstelling</a:t>
            </a:r>
          </a:p>
          <a:p>
            <a:pPr lvl="1"/>
            <a:r>
              <a:rPr lang="nl-BE" dirty="0" smtClean="0"/>
              <a:t>Eindresultaat</a:t>
            </a:r>
          </a:p>
          <a:p>
            <a:r>
              <a:rPr lang="nl-BE" dirty="0" smtClean="0"/>
              <a:t>De delta robot</a:t>
            </a:r>
          </a:p>
          <a:p>
            <a:pPr lvl="1"/>
            <a:r>
              <a:rPr lang="nl-BE" dirty="0" smtClean="0"/>
              <a:t>Hardware</a:t>
            </a:r>
          </a:p>
          <a:p>
            <a:pPr lvl="1"/>
            <a:r>
              <a:rPr lang="nl-BE" dirty="0" smtClean="0"/>
              <a:t>Software</a:t>
            </a:r>
          </a:p>
          <a:p>
            <a:r>
              <a:rPr lang="nl-BE" dirty="0" smtClean="0"/>
              <a:t>Praktisch </a:t>
            </a:r>
            <a:endParaRPr lang="nl-BE" dirty="0" smtClean="0"/>
          </a:p>
          <a:p>
            <a:pPr lvl="1"/>
            <a:r>
              <a:rPr lang="nl-BE" dirty="0" smtClean="0"/>
              <a:t>Werkwijze</a:t>
            </a:r>
          </a:p>
          <a:p>
            <a:pPr lvl="1"/>
            <a:r>
              <a:rPr lang="nl-BE" dirty="0" smtClean="0"/>
              <a:t>Probleemstellingen</a:t>
            </a:r>
          </a:p>
          <a:p>
            <a:r>
              <a:rPr lang="nl-BE" dirty="0" smtClean="0"/>
              <a:t>Reflectie</a:t>
            </a:r>
          </a:p>
          <a:p>
            <a:pPr lvl="1"/>
            <a:r>
              <a:rPr lang="nl-BE" dirty="0" smtClean="0"/>
              <a:t>Benadering</a:t>
            </a:r>
          </a:p>
          <a:p>
            <a:pPr lvl="1"/>
            <a:r>
              <a:rPr lang="nl-BE" dirty="0" smtClean="0"/>
              <a:t>Ervaring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/>
              <a:t>Het project</a:t>
            </a:r>
          </a:p>
          <a:p>
            <a:pPr lvl="1"/>
            <a:r>
              <a:rPr lang="nl-BE" dirty="0" smtClean="0"/>
              <a:t>Doelstelling</a:t>
            </a:r>
          </a:p>
          <a:p>
            <a:pPr lvl="1"/>
            <a:r>
              <a:rPr lang="nl-BE" dirty="0" smtClean="0"/>
              <a:t>Eindresultaat</a:t>
            </a:r>
          </a:p>
          <a:p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De delta robot</a:t>
            </a:r>
          </a:p>
          <a:p>
            <a:pPr lvl="1"/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Hardware</a:t>
            </a:r>
          </a:p>
          <a:p>
            <a:pPr lvl="1"/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Software</a:t>
            </a:r>
          </a:p>
          <a:p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Praktisch </a:t>
            </a:r>
            <a:endParaRPr lang="nl-BE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Werkwijze</a:t>
            </a:r>
          </a:p>
          <a:p>
            <a:pPr lvl="1"/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Probleemstellingen</a:t>
            </a:r>
          </a:p>
          <a:p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Reflectie</a:t>
            </a:r>
          </a:p>
          <a:p>
            <a:pPr lvl="1"/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Benadering</a:t>
            </a:r>
          </a:p>
          <a:p>
            <a:pPr lvl="1"/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Ervaring</a:t>
            </a:r>
          </a:p>
          <a:p>
            <a:pPr lvl="1"/>
            <a:endParaRPr lang="nl-BE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Doelstelling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Project opvolgen</a:t>
            </a:r>
          </a:p>
          <a:p>
            <a:endParaRPr lang="nl-BE" dirty="0" smtClean="0"/>
          </a:p>
          <a:p>
            <a:r>
              <a:rPr lang="nl-BE" dirty="0" smtClean="0"/>
              <a:t>Beweging van de delta robot</a:t>
            </a:r>
          </a:p>
          <a:p>
            <a:endParaRPr lang="nl-BE" dirty="0" smtClean="0"/>
          </a:p>
          <a:p>
            <a:r>
              <a:rPr lang="nl-BE" dirty="0" smtClean="0"/>
              <a:t>Positie van het platform</a:t>
            </a:r>
          </a:p>
          <a:p>
            <a:endParaRPr lang="nl-BE" dirty="0" smtClean="0"/>
          </a:p>
          <a:p>
            <a:r>
              <a:rPr lang="nl-BE" dirty="0" smtClean="0"/>
              <a:t>Sensoren gebruiken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Eindresultaat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Debugging codes</a:t>
            </a:r>
          </a:p>
          <a:p>
            <a:endParaRPr lang="nl-BE" dirty="0" smtClean="0"/>
          </a:p>
          <a:p>
            <a:r>
              <a:rPr lang="nl-BE" dirty="0" smtClean="0"/>
              <a:t>Verbinden via ethernet</a:t>
            </a:r>
          </a:p>
          <a:p>
            <a:endParaRPr lang="nl-BE" dirty="0" smtClean="0"/>
          </a:p>
          <a:p>
            <a:r>
              <a:rPr lang="nl-BE" dirty="0" smtClean="0"/>
              <a:t>Instellen van de motor drivers</a:t>
            </a:r>
          </a:p>
          <a:p>
            <a:endParaRPr lang="nl-BE" dirty="0" smtClean="0"/>
          </a:p>
          <a:p>
            <a:r>
              <a:rPr lang="nl-BE" dirty="0" smtClean="0"/>
              <a:t>Motoren laten bewegen</a:t>
            </a:r>
          </a:p>
          <a:p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Het project</a:t>
            </a:r>
          </a:p>
          <a:p>
            <a:pPr lvl="1"/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Doelstelling</a:t>
            </a:r>
          </a:p>
          <a:p>
            <a:pPr lvl="1"/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Eindresultaat</a:t>
            </a:r>
          </a:p>
          <a:p>
            <a:r>
              <a:rPr lang="nl-BE" dirty="0" smtClean="0"/>
              <a:t>De delta robot</a:t>
            </a:r>
          </a:p>
          <a:p>
            <a:pPr lvl="1"/>
            <a:r>
              <a:rPr lang="nl-BE" dirty="0" smtClean="0"/>
              <a:t>Hardware</a:t>
            </a:r>
          </a:p>
          <a:p>
            <a:pPr lvl="1"/>
            <a:r>
              <a:rPr lang="nl-BE" dirty="0" smtClean="0"/>
              <a:t>Software</a:t>
            </a:r>
          </a:p>
          <a:p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Praktisch </a:t>
            </a:r>
            <a:endParaRPr lang="nl-BE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Werkwijze</a:t>
            </a:r>
          </a:p>
          <a:p>
            <a:pPr lvl="1"/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Probleemstellingen</a:t>
            </a:r>
          </a:p>
          <a:p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Reflectie</a:t>
            </a:r>
          </a:p>
          <a:p>
            <a:pPr lvl="1"/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Benadering</a:t>
            </a:r>
          </a:p>
          <a:p>
            <a:pPr lvl="1"/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Ervaring</a:t>
            </a:r>
          </a:p>
          <a:p>
            <a:pPr lvl="1">
              <a:buNone/>
            </a:pPr>
            <a:endParaRPr lang="nl-BE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Hardware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Voedingen </a:t>
            </a:r>
          </a:p>
          <a:p>
            <a:endParaRPr lang="nl-BE" dirty="0" smtClean="0"/>
          </a:p>
          <a:p>
            <a:r>
              <a:rPr lang="nl-BE" dirty="0" smtClean="0"/>
              <a:t>RIO </a:t>
            </a:r>
            <a:r>
              <a:rPr lang="nl-BE" dirty="0" smtClean="0"/>
              <a:t>realtime controller</a:t>
            </a:r>
          </a:p>
          <a:p>
            <a:endParaRPr lang="nl-BE" dirty="0" smtClean="0"/>
          </a:p>
          <a:p>
            <a:r>
              <a:rPr lang="nl-BE" dirty="0" smtClean="0"/>
              <a:t>AKD drivers (kollmorgen</a:t>
            </a:r>
            <a:r>
              <a:rPr lang="nl-BE" dirty="0" smtClean="0"/>
              <a:t>)</a:t>
            </a:r>
          </a:p>
          <a:p>
            <a:pPr>
              <a:buNone/>
            </a:pPr>
            <a:endParaRPr lang="nl-BE" dirty="0" smtClean="0"/>
          </a:p>
          <a:p>
            <a:r>
              <a:rPr lang="nl-BE" dirty="0" smtClean="0"/>
              <a:t>Stepper </a:t>
            </a:r>
            <a:r>
              <a:rPr lang="nl-BE" dirty="0" smtClean="0"/>
              <a:t>motoren</a:t>
            </a:r>
          </a:p>
          <a:p>
            <a:endParaRPr lang="nl-BE" dirty="0" smtClean="0"/>
          </a:p>
          <a:p>
            <a:r>
              <a:rPr lang="nl-BE" dirty="0" smtClean="0"/>
              <a:t>Verbindingen</a:t>
            </a:r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 delta robot - Software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Connectie </a:t>
            </a:r>
            <a:r>
              <a:rPr lang="nl-BE" dirty="0" smtClean="0">
                <a:sym typeface="Wingdings" panose="05000000000000000000" pitchFamily="2" charset="2"/>
              </a:rPr>
              <a:t> software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 smtClean="0">
                <a:sym typeface="Wingdings" panose="05000000000000000000" pitchFamily="2" charset="2"/>
              </a:rPr>
              <a:t>LabView</a:t>
            </a:r>
            <a:r>
              <a:rPr lang="nl-BE" dirty="0" smtClean="0">
                <a:sym typeface="Wingdings" panose="05000000000000000000" pitchFamily="2" charset="2"/>
              </a:rPr>
              <a:t>: 3 servomotoren aansturen</a:t>
            </a:r>
          </a:p>
          <a:p>
            <a:pPr lvl="1"/>
            <a:r>
              <a:rPr lang="nl-BE" dirty="0" smtClean="0"/>
              <a:t>Real-Time: Eigenlijke moment</a:t>
            </a:r>
          </a:p>
          <a:p>
            <a:pPr lvl="1"/>
            <a:r>
              <a:rPr lang="nl-BE" dirty="0" err="1" smtClean="0"/>
              <a:t>Softmotion</a:t>
            </a:r>
            <a:r>
              <a:rPr lang="nl-BE" dirty="0" smtClean="0"/>
              <a:t>: Gecontroleerde verplaatsing</a:t>
            </a:r>
          </a:p>
          <a:p>
            <a:pPr lvl="1"/>
            <a:r>
              <a:rPr lang="nl-BE" dirty="0" smtClean="0"/>
              <a:t>NI-RIO: programma &amp; hardware</a:t>
            </a:r>
          </a:p>
          <a:p>
            <a:r>
              <a:rPr lang="nl-BE" dirty="0" smtClean="0"/>
              <a:t>NI-MAX: Basisprogramma</a:t>
            </a:r>
          </a:p>
          <a:p>
            <a:r>
              <a:rPr lang="nl-BE" dirty="0" err="1" smtClean="0"/>
              <a:t>KollMorgen</a:t>
            </a:r>
            <a:r>
              <a:rPr lang="nl-BE" dirty="0" smtClean="0"/>
              <a:t> Workbench: Configuratie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Het project</a:t>
            </a:r>
          </a:p>
          <a:p>
            <a:pPr lvl="1"/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Doelstelling</a:t>
            </a:r>
          </a:p>
          <a:p>
            <a:pPr lvl="1"/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Eindresultaat</a:t>
            </a:r>
          </a:p>
          <a:p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De delta robot</a:t>
            </a:r>
          </a:p>
          <a:p>
            <a:pPr lvl="1"/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Hardware</a:t>
            </a:r>
          </a:p>
          <a:p>
            <a:pPr lvl="1"/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Software</a:t>
            </a:r>
          </a:p>
          <a:p>
            <a:r>
              <a:rPr lang="nl-BE" dirty="0" smtClean="0"/>
              <a:t>Praktisch </a:t>
            </a:r>
            <a:endParaRPr lang="nl-BE" dirty="0" smtClean="0"/>
          </a:p>
          <a:p>
            <a:pPr lvl="1"/>
            <a:r>
              <a:rPr lang="nl-BE" dirty="0" smtClean="0"/>
              <a:t>Werkwijze</a:t>
            </a:r>
          </a:p>
          <a:p>
            <a:pPr lvl="1"/>
            <a:r>
              <a:rPr lang="nl-BE" dirty="0" smtClean="0"/>
              <a:t>Probleemstellingen</a:t>
            </a:r>
          </a:p>
          <a:p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Reflectie</a:t>
            </a:r>
          </a:p>
          <a:p>
            <a:pPr lvl="1"/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Benadering</a:t>
            </a:r>
          </a:p>
          <a:p>
            <a:pPr lvl="1"/>
            <a:r>
              <a:rPr lang="nl-BE" dirty="0" smtClean="0">
                <a:solidFill>
                  <a:schemeClr val="tx2">
                    <a:lumMod val="50000"/>
                  </a:schemeClr>
                </a:solidFill>
              </a:rPr>
              <a:t>Ervaring</a:t>
            </a:r>
          </a:p>
          <a:p>
            <a:pPr lvl="1"/>
            <a:endParaRPr lang="nl-BE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sch">
  <a:themeElements>
    <a:clrScheme name="Technisch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sch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sch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630</TotalTime>
  <Words>215</Words>
  <PresentationFormat>Diavoorstelling (4:3)</PresentationFormat>
  <Paragraphs>118</Paragraphs>
  <Slides>14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Technisch</vt:lpstr>
      <vt:lpstr>Industrial delta robot</vt:lpstr>
      <vt:lpstr>Inhoud</vt:lpstr>
      <vt:lpstr>Inhoud</vt:lpstr>
      <vt:lpstr>Doelstelling</vt:lpstr>
      <vt:lpstr>Eindresultaat </vt:lpstr>
      <vt:lpstr>Inhoud</vt:lpstr>
      <vt:lpstr>Hardware</vt:lpstr>
      <vt:lpstr>De delta robot - Software</vt:lpstr>
      <vt:lpstr>Inhoud</vt:lpstr>
      <vt:lpstr>Werkwijze</vt:lpstr>
      <vt:lpstr>Probleemstellingen</vt:lpstr>
      <vt:lpstr>Inhoud</vt:lpstr>
      <vt:lpstr>Ervaring</vt:lpstr>
      <vt:lpstr>Indien er vragen zijn, beantwoorden wij die graag.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delta robot</dc:title>
  <dc:creator>Robin machtelinckx</dc:creator>
  <cp:lastModifiedBy>DisFusion</cp:lastModifiedBy>
  <cp:revision>8</cp:revision>
  <dcterms:created xsi:type="dcterms:W3CDTF">2015-05-27T10:06:57Z</dcterms:created>
  <dcterms:modified xsi:type="dcterms:W3CDTF">2015-05-27T20:48:47Z</dcterms:modified>
</cp:coreProperties>
</file>