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2" r:id="rId8"/>
    <p:sldId id="263" r:id="rId9"/>
    <p:sldId id="269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86" autoAdjust="0"/>
  </p:normalViewPr>
  <p:slideViewPr>
    <p:cSldViewPr snapToGrid="0">
      <p:cViewPr varScale="1">
        <p:scale>
          <a:sx n="48" d="100"/>
          <a:sy n="48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38" y="322568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5184114" y="316168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어쩌구저쩌구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콘셉트</a:t>
            </a:r>
            <a:r>
              <a:rPr lang="en-US" altLang="ko-KR" dirty="0"/>
              <a:t>: </a:t>
            </a:r>
            <a:r>
              <a:rPr lang="ko-KR" altLang="en-US" dirty="0"/>
              <a:t>다수 유닛의 군단을 유저가 만든 </a:t>
            </a:r>
            <a:r>
              <a:rPr lang="en-US" altLang="ko-KR" dirty="0"/>
              <a:t>AI</a:t>
            </a:r>
            <a:r>
              <a:rPr lang="ko-KR" altLang="en-US" dirty="0"/>
              <a:t>가 제어하는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실시간 전략 </a:t>
            </a:r>
            <a:r>
              <a:rPr lang="ko-KR" altLang="en-US" dirty="0" err="1"/>
              <a:t>배틀로얄</a:t>
            </a:r>
            <a:r>
              <a:rPr lang="ko-KR" altLang="en-US" dirty="0"/>
              <a:t> 슈팅게임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 및 인터페이스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유저가 빨간 팀과 파란 팀의 </a:t>
            </a:r>
            <a:r>
              <a:rPr lang="en-US" altLang="ko-KR" dirty="0"/>
              <a:t>AI</a:t>
            </a:r>
            <a:r>
              <a:rPr lang="ko-KR" altLang="en-US" dirty="0"/>
              <a:t>를 </a:t>
            </a:r>
            <a:r>
              <a:rPr lang="en-US" altLang="ko-KR" dirty="0" err="1"/>
              <a:t>js</a:t>
            </a:r>
            <a:r>
              <a:rPr lang="ko-KR" altLang="en-US" dirty="0"/>
              <a:t>파일로 입력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PixiJS</a:t>
            </a:r>
            <a:r>
              <a:rPr lang="ko-KR" altLang="en-US" dirty="0"/>
              <a:t> 기반 인터페이스에서 입력된 </a:t>
            </a:r>
            <a:r>
              <a:rPr lang="en-US" altLang="ko-KR" dirty="0"/>
              <a:t>AI</a:t>
            </a:r>
            <a:r>
              <a:rPr lang="ko-KR" altLang="en-US" dirty="0"/>
              <a:t>를 실행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167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KoPubWorld바탕체 Bold</vt:lpstr>
      <vt:lpstr>경기천년바탕 Bold</vt:lpstr>
      <vt:lpstr>경기천년바탕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Kim Ivor</cp:lastModifiedBy>
  <cp:revision>13</cp:revision>
  <dcterms:created xsi:type="dcterms:W3CDTF">2020-11-13T12:17:21Z</dcterms:created>
  <dcterms:modified xsi:type="dcterms:W3CDTF">2020-11-13T22:05:53Z</dcterms:modified>
</cp:coreProperties>
</file>