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9" r:id="rId9"/>
    <p:sldId id="264" r:id="rId10"/>
    <p:sldId id="265" r:id="rId11"/>
    <p:sldId id="26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FBFD"/>
    <a:srgbClr val="FEE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0786" autoAdjust="0"/>
  </p:normalViewPr>
  <p:slideViewPr>
    <p:cSldViewPr snapToGrid="0">
      <p:cViewPr varScale="1">
        <p:scale>
          <a:sx n="60" d="100"/>
          <a:sy n="60" d="100"/>
        </p:scale>
        <p:origin x="10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83FF3-B4B8-4740-9564-A7C46EEA1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C2608D-341B-496E-B5E4-6AE190679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9CED7-37D8-489C-950A-35D92F7E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57875-D9B6-4EB6-9F49-FF9B1836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82252-279B-49AD-9E0E-5FBC3E73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1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C50E3-88F3-4F6E-8629-808FDBBB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D5F4D3-1298-467F-A026-616A99D33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B8DB6-D1FA-4050-8A1E-734B2E0E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216DC-1ED7-43DF-9185-13114EF9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FF7A2-9A2B-4BDE-98F4-70DD7DB6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86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52C681-1A14-462D-AE2C-D2EB6855F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460E0B-2456-4063-9AB7-6E137C9F9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D0F57-6E1C-468E-9592-34B2D052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14A9DE-F5CA-441A-9628-8897C854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2DF15-F906-4CE9-A30B-502E2DDD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8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8A571-55F2-4E61-AF3C-8759C2A9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D2D35-9010-45BA-8F6B-988B34CB1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9D5D0A-DC18-45AE-900B-4DD48F61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745B1-2880-431D-AA4E-76A9C859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0962F-8204-44CF-8988-BE439A44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68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362E1-74FF-42E5-8999-7BA648C9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7F77D3-A85A-465F-B607-0DEC16C54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54C92-D139-4F57-BB6A-50953B6D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9F74E-9F88-41E4-B246-46BA0DFE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DBBCA-7C4E-4D23-80A9-51400E03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9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0A2C9-AFFE-45BB-B89D-70FF9374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6AABDC-A30B-4B02-A9E1-24EDE97E7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902962-0E4A-4392-A4AA-43E228B76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A69019-CE82-4A55-A951-00A55505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485B02-5330-4CAE-88FC-B41532D3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2D3E98-0A3B-4B6B-A4C2-F976FA8F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50BD3-D185-4BBE-A5C4-B6938DA4A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14A17-3A61-4ED8-AECB-2A36C3C0E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E5188B-DF9E-4434-BECD-8E83275D8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1C36E7-1ECD-4279-A585-5FE997A0B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523F77-67D9-49FB-8154-269BE088B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8E9EE7-EBA1-4A06-A5A5-C95C0201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F6691-BE07-4979-9608-325F6DC0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962CF4-FE8F-43F1-A240-91EE0662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65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24A02-F842-402B-A8FD-2C501F12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9FDB85-4DB9-42CC-93D3-8F99340C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E9FDE2-AFDB-4CCE-A520-6F039D3D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761246-002A-4352-9E74-53A486E0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78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BBEC66-0A83-4B64-8543-0E089F51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15FAB3-29F4-4DDF-B367-7B9F7E6C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4EBC57-919F-49D5-AD32-990C4166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99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90FF2-568B-4C1E-8E5A-16CE3103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011A7-AEA4-484F-A97C-F46260318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208DD4-5078-43A9-AC85-8020FF2E6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787A0-9D50-4C33-AEEA-03602449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9CB1FB-A73C-44B7-B066-25E61E848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7846B4-29F9-416F-B758-8453531E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42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1B948-BED4-4FA4-B2D5-A350A691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C108DD-BFCF-43DD-A19E-EC96BD741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46B83B-ABF1-48B1-B82D-756C773C1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D120A9-13AF-4854-B2C9-9BD7E8B8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510E96-8B3B-4DD8-8606-14BA5C2B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310116-7429-4724-ABE8-696484E8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2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9E25B4-B289-4020-902D-1716DD81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3392D0-AC82-41F0-BF5F-E1405E512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200F5-7BA9-4217-A205-2633E6CCB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2DFA9-062C-49B1-A7BC-577CBFFE1383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F78EA2-480B-4B87-8AFD-E81DB73A0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D321F9-B007-4064-A560-56746449C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F6925-0D7E-4D26-AF41-DB82FAAF7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6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3E5E9C1-BF8F-49A8-BAC2-1BBE64750952}"/>
              </a:ext>
            </a:extLst>
          </p:cNvPr>
          <p:cNvSpPr/>
          <p:nvPr/>
        </p:nvSpPr>
        <p:spPr>
          <a:xfrm>
            <a:off x="1747520" y="2316480"/>
            <a:ext cx="9113520" cy="40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73A27-8594-4B4E-82E5-95B3676C4687}"/>
              </a:ext>
            </a:extLst>
          </p:cNvPr>
          <p:cNvSpPr txBox="1"/>
          <p:nvPr/>
        </p:nvSpPr>
        <p:spPr>
          <a:xfrm>
            <a:off x="9881318" y="618132"/>
            <a:ext cx="707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AI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9794B-365D-424B-B46A-EBF6D47FD0F4}"/>
              </a:ext>
            </a:extLst>
          </p:cNvPr>
          <p:cNvSpPr txBox="1"/>
          <p:nvPr/>
        </p:nvSpPr>
        <p:spPr>
          <a:xfrm>
            <a:off x="8221091" y="1228779"/>
            <a:ext cx="24994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  <a:cs typeface="KoPubWorld바탕체 Bold" panose="00000800000000000000" pitchFamily="2" charset="-127"/>
              </a:rPr>
              <a:t>배틀로얄</a:t>
            </a:r>
            <a:endParaRPr lang="en-US" altLang="ko-KR" sz="48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  <a:cs typeface="KoPubWorld바탕체 Bold" panose="00000800000000000000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5D1D39A-D7C2-415D-864C-DE754098E2F9}"/>
              </a:ext>
            </a:extLst>
          </p:cNvPr>
          <p:cNvCxnSpPr/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DE54F2B-0D91-4089-88E8-05594940EEDF}"/>
              </a:ext>
            </a:extLst>
          </p:cNvPr>
          <p:cNvSpPr txBox="1"/>
          <p:nvPr/>
        </p:nvSpPr>
        <p:spPr>
          <a:xfrm>
            <a:off x="1630842" y="1815068"/>
            <a:ext cx="352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AB!=BA · </a:t>
            </a:r>
            <a:r>
              <a:rPr lang="ko-KR" altLang="en-US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김효준 </a:t>
            </a:r>
            <a:r>
              <a:rPr lang="en-US" altLang="ko-KR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· </a:t>
            </a:r>
            <a:r>
              <a:rPr lang="ko-KR" altLang="en-US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박병창 </a:t>
            </a:r>
            <a:r>
              <a:rPr lang="en-US" altLang="ko-KR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·</a:t>
            </a:r>
            <a:r>
              <a:rPr lang="ko-KR" altLang="en-US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손지언</a:t>
            </a:r>
          </a:p>
        </p:txBody>
      </p:sp>
    </p:spTree>
    <p:extLst>
      <p:ext uri="{BB962C8B-B14F-4D97-AF65-F5344CB8AC3E}">
        <p14:creationId xmlns:p14="http://schemas.microsoft.com/office/powerpoint/2010/main" val="451321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606146" y="409877"/>
            <a:ext cx="17075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Item</a:t>
            </a:r>
            <a:endParaRPr lang="ko-KR" altLang="en-US" sz="6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84B1B958-581A-4B20-90C9-DF550356EE42}"/>
              </a:ext>
            </a:extLst>
          </p:cNvPr>
          <p:cNvSpPr/>
          <p:nvPr/>
        </p:nvSpPr>
        <p:spPr>
          <a:xfrm rot="10800000">
            <a:off x="11145873" y="340996"/>
            <a:ext cx="680318" cy="680318"/>
          </a:xfrm>
          <a:prstGeom prst="corner">
            <a:avLst>
              <a:gd name="adj1" fmla="val 10000"/>
              <a:gd name="adj2" fmla="val 8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7B00ED8-8226-477E-9209-AE4938113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2" y="2274975"/>
            <a:ext cx="1307936" cy="88888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3F3BD14-B60A-45F1-8692-9F43A08D304C}"/>
              </a:ext>
            </a:extLst>
          </p:cNvPr>
          <p:cNvSpPr txBox="1"/>
          <p:nvPr/>
        </p:nvSpPr>
        <p:spPr>
          <a:xfrm>
            <a:off x="4769668" y="2210975"/>
            <a:ext cx="5451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권총 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탄창 무한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장전 시간 有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44AA4F0-0FDA-4EBD-927A-56F4439FF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54" y="3526232"/>
            <a:ext cx="2285714" cy="7111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6A1265-FF53-4CDA-B918-4BAC6F462F82}"/>
              </a:ext>
            </a:extLst>
          </p:cNvPr>
          <p:cNvSpPr txBox="1"/>
          <p:nvPr/>
        </p:nvSpPr>
        <p:spPr>
          <a:xfrm>
            <a:off x="4769668" y="3394733"/>
            <a:ext cx="54518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저격총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사거리 길고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데미지 강함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               </a:t>
            </a:r>
            <a:r>
              <a:rPr lang="ko-KR" altLang="en-US" sz="2400" dirty="0" err="1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쿨타임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 길고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탄창 </a:t>
            </a:r>
            <a:r>
              <a:rPr lang="ko-KR" altLang="en-US" sz="2400" dirty="0" err="1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소모시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 파괴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778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228661" y="690880"/>
            <a:ext cx="14494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Game</a:t>
            </a: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Play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0" y="0"/>
            <a:ext cx="430783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58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8807135" y="690880"/>
            <a:ext cx="18710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Back</a:t>
            </a: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Ground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470710" y="-175269"/>
            <a:ext cx="7093809" cy="7203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노비TV] 😎대회에서 핵을 사용한 '미친 레전드 핵쟁이 👍BEST 5' - YouTube">
            <a:extLst>
              <a:ext uri="{FF2B5EF4-FFF2-40B4-BE49-F238E27FC236}">
                <a16:creationId xmlns:a16="http://schemas.microsoft.com/office/drawing/2014/main" id="{3E57BDBD-3E0C-4603-B82A-9CD94281B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60" y="1797216"/>
            <a:ext cx="6212574" cy="349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94B898-B0CD-49BA-87E6-06AD866D4940}"/>
              </a:ext>
            </a:extLst>
          </p:cNvPr>
          <p:cNvSpPr txBox="1"/>
          <p:nvPr/>
        </p:nvSpPr>
        <p:spPr>
          <a:xfrm>
            <a:off x="7895105" y="4093142"/>
            <a:ext cx="36263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핵쟁이가 판치는 게임판</a:t>
            </a:r>
            <a:endParaRPr lang="en-US" altLang="ko-KR" sz="28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최고의 핵을 가려 보자</a:t>
            </a:r>
            <a:r>
              <a:rPr lang="en-US" altLang="ko-KR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!</a:t>
            </a:r>
            <a:endParaRPr lang="ko-KR" altLang="en-US" sz="28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4" name="Picture 2" descr="미쳤습니까휴먼">
            <a:extLst>
              <a:ext uri="{FF2B5EF4-FFF2-40B4-BE49-F238E27FC236}">
                <a16:creationId xmlns:a16="http://schemas.microsoft.com/office/drawing/2014/main" id="{B5C79FA2-B741-4055-9E60-7EECA5DFE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897" y="2218691"/>
            <a:ext cx="2099500" cy="185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50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8816753" y="690880"/>
            <a:ext cx="18614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About</a:t>
            </a: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Service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0" y="0"/>
            <a:ext cx="430783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3EB6C7-4820-4D3D-A162-47F94EF5163C}"/>
              </a:ext>
            </a:extLst>
          </p:cNvPr>
          <p:cNvSpPr txBox="1"/>
          <p:nvPr/>
        </p:nvSpPr>
        <p:spPr>
          <a:xfrm>
            <a:off x="250690" y="4016943"/>
            <a:ext cx="39765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다수 유닛의 군단을 </a:t>
            </a:r>
            <a:r>
              <a:rPr lang="en-US" altLang="ko-KR" sz="3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AI</a:t>
            </a:r>
            <a:r>
              <a:rPr lang="ko-KR" altLang="en-US" sz="3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가 제어하는 </a:t>
            </a:r>
            <a:endParaRPr lang="en-US" altLang="ko-KR" sz="36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r"/>
            <a:r>
              <a:rPr lang="ko-KR" altLang="en-US" sz="3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실시간 전략 </a:t>
            </a:r>
            <a:endParaRPr lang="en-US" altLang="ko-KR" sz="36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r"/>
            <a:r>
              <a:rPr lang="ko-KR" altLang="en-US" sz="3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배틀로얄 슈팅게임</a:t>
            </a:r>
            <a:endParaRPr lang="en-US" altLang="ko-KR" sz="36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r"/>
            <a:endParaRPr lang="ko-KR" altLang="en-US" sz="36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49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8779435" y="690880"/>
            <a:ext cx="18987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AI</a:t>
            </a:r>
          </a:p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Feature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136144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-1" y="0"/>
            <a:ext cx="551829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8C7D9-D8BA-4228-A83C-467A5ED02C8C}"/>
              </a:ext>
            </a:extLst>
          </p:cNvPr>
          <p:cNvSpPr txBox="1"/>
          <p:nvPr/>
        </p:nvSpPr>
        <p:spPr>
          <a:xfrm>
            <a:off x="50093" y="3523988"/>
            <a:ext cx="5102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유저가 빨간 팀과 파란 팀의 </a:t>
            </a:r>
            <a:endParaRPr lang="en-US" altLang="ko-KR" sz="28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algn="r"/>
            <a:r>
              <a:rPr lang="en-US" altLang="ko-KR" sz="28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AI</a:t>
            </a:r>
            <a:r>
              <a:rPr lang="ko-KR" altLang="en-US" sz="28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를 </a:t>
            </a:r>
            <a:r>
              <a:rPr lang="en-US" altLang="ko-KR" sz="28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js</a:t>
            </a:r>
            <a:r>
              <a:rPr lang="ko-KR" altLang="en-US" sz="28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파일로 입력</a:t>
            </a:r>
            <a:r>
              <a:rPr lang="en-US" altLang="ko-KR" sz="28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11AB58-9184-4C8F-84E0-A58BC44F3C5E}"/>
              </a:ext>
            </a:extLst>
          </p:cNvPr>
          <p:cNvSpPr txBox="1"/>
          <p:nvPr/>
        </p:nvSpPr>
        <p:spPr>
          <a:xfrm>
            <a:off x="6857600" y="3434317"/>
            <a:ext cx="60977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PixiJS</a:t>
            </a:r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기반 인터페이스에서 </a:t>
            </a:r>
            <a:endParaRPr lang="en-US" altLang="ko-KR" sz="28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입력된 </a:t>
            </a:r>
            <a:r>
              <a:rPr lang="en-US" altLang="ko-KR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AI</a:t>
            </a:r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를 실행</a:t>
            </a:r>
            <a:r>
              <a:rPr lang="en-US" altLang="ko-KR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531CB28-2922-4F55-B341-4315D3511105}"/>
              </a:ext>
            </a:extLst>
          </p:cNvPr>
          <p:cNvSpPr/>
          <p:nvPr/>
        </p:nvSpPr>
        <p:spPr>
          <a:xfrm>
            <a:off x="5822425" y="3762515"/>
            <a:ext cx="647637" cy="477054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94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03741BF-0ED7-41AD-87A2-95631D18B70A}"/>
              </a:ext>
            </a:extLst>
          </p:cNvPr>
          <p:cNvSpPr/>
          <p:nvPr/>
        </p:nvSpPr>
        <p:spPr>
          <a:xfrm>
            <a:off x="955035" y="642218"/>
            <a:ext cx="3177535" cy="6045200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7674957" y="642218"/>
            <a:ext cx="2977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Components</a:t>
            </a:r>
            <a:endParaRPr lang="ko-KR" altLang="en-US" sz="4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27533-9D88-454D-AC67-D68053A27CD7}"/>
              </a:ext>
            </a:extLst>
          </p:cNvPr>
          <p:cNvCxnSpPr>
            <a:cxnSpLocks/>
          </p:cNvCxnSpPr>
          <p:nvPr/>
        </p:nvCxnSpPr>
        <p:spPr>
          <a:xfrm>
            <a:off x="10769600" y="690880"/>
            <a:ext cx="0" cy="707886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B157B-44B9-4EE4-953D-C895E6E13DBB}"/>
              </a:ext>
            </a:extLst>
          </p:cNvPr>
          <p:cNvSpPr/>
          <p:nvPr/>
        </p:nvSpPr>
        <p:spPr>
          <a:xfrm>
            <a:off x="-375910" y="-254000"/>
            <a:ext cx="4683746" cy="71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20B5E4-F5D6-49DA-9AA0-B8650ACAD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321" y="3521050"/>
            <a:ext cx="1334494" cy="918056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C5D2FB5-380F-4AA8-AF3E-E54CB159B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572" y="1398766"/>
            <a:ext cx="579302" cy="13639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44967B-F43A-42B8-A7B9-7F63946F1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631" y="5197425"/>
            <a:ext cx="1493184" cy="9839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FF138F-8CC9-4502-AA05-4731302E3102}"/>
              </a:ext>
            </a:extLst>
          </p:cNvPr>
          <p:cNvSpPr txBox="1"/>
          <p:nvPr/>
        </p:nvSpPr>
        <p:spPr>
          <a:xfrm>
            <a:off x="4546600" y="2239511"/>
            <a:ext cx="3505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이동 및 공격 수행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BACF02-8F7F-4C54-B976-1C7883B47754}"/>
              </a:ext>
            </a:extLst>
          </p:cNvPr>
          <p:cNvSpPr txBox="1"/>
          <p:nvPr/>
        </p:nvSpPr>
        <p:spPr>
          <a:xfrm>
            <a:off x="4546600" y="383366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공격력 </a:t>
            </a:r>
            <a:r>
              <a:rPr lang="ko-KR" altLang="en-US" sz="280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결정 및 특수 효과 발동 </a:t>
            </a:r>
            <a:endParaRPr lang="ko-KR" altLang="en-US" sz="28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E4910-8BD2-41D4-B33B-F386A105C310}"/>
              </a:ext>
            </a:extLst>
          </p:cNvPr>
          <p:cNvSpPr txBox="1"/>
          <p:nvPr/>
        </p:nvSpPr>
        <p:spPr>
          <a:xfrm>
            <a:off x="4546600" y="5427809"/>
            <a:ext cx="3505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유닛의 이동 범위 제한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FE8FED-DA9B-4511-BC39-B9F2F0C76DF7}"/>
              </a:ext>
            </a:extLst>
          </p:cNvPr>
          <p:cNvSpPr txBox="1"/>
          <p:nvPr/>
        </p:nvSpPr>
        <p:spPr>
          <a:xfrm>
            <a:off x="1684077" y="1468138"/>
            <a:ext cx="939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유닛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F1D6B4-1446-403A-83A7-E1C830764439}"/>
              </a:ext>
            </a:extLst>
          </p:cNvPr>
          <p:cNvSpPr txBox="1"/>
          <p:nvPr/>
        </p:nvSpPr>
        <p:spPr>
          <a:xfrm>
            <a:off x="1666098" y="2936275"/>
            <a:ext cx="1326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아이템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9D1ED0-26E8-4396-946A-9E78055BA840}"/>
              </a:ext>
            </a:extLst>
          </p:cNvPr>
          <p:cNvSpPr txBox="1"/>
          <p:nvPr/>
        </p:nvSpPr>
        <p:spPr>
          <a:xfrm>
            <a:off x="1700185" y="4604749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224285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683089" y="409877"/>
            <a:ext cx="1630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Map</a:t>
            </a:r>
            <a:endParaRPr lang="ko-KR" altLang="en-US" sz="6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7393A65-BBFF-4BAD-B931-8263D8928880}"/>
              </a:ext>
            </a:extLst>
          </p:cNvPr>
          <p:cNvSpPr/>
          <p:nvPr/>
        </p:nvSpPr>
        <p:spPr>
          <a:xfrm>
            <a:off x="3511970" y="2003056"/>
            <a:ext cx="7152640" cy="4145682"/>
          </a:xfrm>
          <a:prstGeom prst="roundRect">
            <a:avLst>
              <a:gd name="adj" fmla="val 12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84B1B958-581A-4B20-90C9-DF550356EE42}"/>
              </a:ext>
            </a:extLst>
          </p:cNvPr>
          <p:cNvSpPr/>
          <p:nvPr/>
        </p:nvSpPr>
        <p:spPr>
          <a:xfrm rot="10800000">
            <a:off x="11145873" y="340996"/>
            <a:ext cx="680318" cy="680318"/>
          </a:xfrm>
          <a:prstGeom prst="corner">
            <a:avLst>
              <a:gd name="adj1" fmla="val 10000"/>
              <a:gd name="adj2" fmla="val 8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9A454A3-FF7C-42FE-83F7-84A7ABE1BD3D}"/>
              </a:ext>
            </a:extLst>
          </p:cNvPr>
          <p:cNvSpPr/>
          <p:nvPr/>
        </p:nvSpPr>
        <p:spPr>
          <a:xfrm>
            <a:off x="5036399" y="2564266"/>
            <a:ext cx="3060700" cy="3060700"/>
          </a:xfrm>
          <a:prstGeom prst="ellipse">
            <a:avLst/>
          </a:prstGeom>
          <a:solidFill>
            <a:srgbClr val="D7FBFD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5E5774-F284-4376-AF83-0ED364F9701C}"/>
              </a:ext>
            </a:extLst>
          </p:cNvPr>
          <p:cNvSpPr txBox="1"/>
          <p:nvPr/>
        </p:nvSpPr>
        <p:spPr>
          <a:xfrm>
            <a:off x="7936095" y="1988820"/>
            <a:ext cx="25314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Dangerous</a:t>
            </a:r>
          </a:p>
          <a:p>
            <a:pPr algn="r"/>
            <a:r>
              <a:rPr lang="en-US" altLang="ko-KR" sz="4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Zone</a:t>
            </a:r>
            <a:endParaRPr lang="ko-KR" altLang="en-US" sz="4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294EBA-1FCE-41B1-BCE9-C6110CDD1AD5}"/>
              </a:ext>
            </a:extLst>
          </p:cNvPr>
          <p:cNvSpPr txBox="1"/>
          <p:nvPr/>
        </p:nvSpPr>
        <p:spPr>
          <a:xfrm>
            <a:off x="5980691" y="3617562"/>
            <a:ext cx="11721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</a:rPr>
              <a:t>Safety</a:t>
            </a:r>
          </a:p>
          <a:p>
            <a:pPr algn="ctr"/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</a:rPr>
              <a:t>Zone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0EC22E9-480F-481E-AA01-6569411C6818}"/>
              </a:ext>
            </a:extLst>
          </p:cNvPr>
          <p:cNvCxnSpPr/>
          <p:nvPr/>
        </p:nvCxnSpPr>
        <p:spPr>
          <a:xfrm>
            <a:off x="2935037" y="4055311"/>
            <a:ext cx="2438400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B7041C-EA14-4C2A-BBFE-C1336951AF0A}"/>
              </a:ext>
            </a:extLst>
          </p:cNvPr>
          <p:cNvSpPr txBox="1"/>
          <p:nvPr/>
        </p:nvSpPr>
        <p:spPr>
          <a:xfrm>
            <a:off x="543702" y="3617562"/>
            <a:ext cx="2206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Shrinking</a:t>
            </a: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Continuously</a:t>
            </a:r>
            <a:endParaRPr lang="ko-KR" altLang="en-US" sz="28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34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431B6FBD-CE86-40BA-83F9-8518690E9963}"/>
              </a:ext>
            </a:extLst>
          </p:cNvPr>
          <p:cNvSpPr/>
          <p:nvPr/>
        </p:nvSpPr>
        <p:spPr>
          <a:xfrm>
            <a:off x="851806" y="1196690"/>
            <a:ext cx="3177535" cy="518284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139C5A-0E66-45D6-BE19-DF9714CAAFBF}"/>
              </a:ext>
            </a:extLst>
          </p:cNvPr>
          <p:cNvSpPr/>
          <p:nvPr/>
        </p:nvSpPr>
        <p:spPr>
          <a:xfrm>
            <a:off x="1034047" y="1425540"/>
            <a:ext cx="3177535" cy="5042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184F2A-D2D1-42C1-BDD5-57500BC97FB7}"/>
              </a:ext>
            </a:extLst>
          </p:cNvPr>
          <p:cNvSpPr/>
          <p:nvPr/>
        </p:nvSpPr>
        <p:spPr>
          <a:xfrm rot="16200000">
            <a:off x="2366210" y="2820202"/>
            <a:ext cx="1694046" cy="952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AFCFA8-2806-40F5-8164-9496CC6B7B64}"/>
              </a:ext>
            </a:extLst>
          </p:cNvPr>
          <p:cNvSpPr/>
          <p:nvPr/>
        </p:nvSpPr>
        <p:spPr>
          <a:xfrm rot="5400000">
            <a:off x="1300393" y="2820202"/>
            <a:ext cx="1694046" cy="952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670266" y="409877"/>
            <a:ext cx="16433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Unit</a:t>
            </a:r>
            <a:endParaRPr lang="ko-KR" altLang="en-US" sz="6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84B1B958-581A-4B20-90C9-DF550356EE42}"/>
              </a:ext>
            </a:extLst>
          </p:cNvPr>
          <p:cNvSpPr/>
          <p:nvPr/>
        </p:nvSpPr>
        <p:spPr>
          <a:xfrm rot="10800000">
            <a:off x="11145873" y="340996"/>
            <a:ext cx="680318" cy="680318"/>
          </a:xfrm>
          <a:prstGeom prst="corner">
            <a:avLst>
              <a:gd name="adj1" fmla="val 10000"/>
              <a:gd name="adj2" fmla="val 8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그리기, 옅은이(가) 표시된 사진&#10;&#10;자동 생성된 설명">
            <a:extLst>
              <a:ext uri="{FF2B5EF4-FFF2-40B4-BE49-F238E27FC236}">
                <a16:creationId xmlns:a16="http://schemas.microsoft.com/office/drawing/2014/main" id="{1054F2A4-7C39-40FE-95DB-1F82ECB8F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25" y="2599890"/>
            <a:ext cx="787302" cy="13714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716103-A98A-4B2B-A5DF-965F601D51AB}"/>
              </a:ext>
            </a:extLst>
          </p:cNvPr>
          <p:cNvSpPr txBox="1"/>
          <p:nvPr/>
        </p:nvSpPr>
        <p:spPr>
          <a:xfrm>
            <a:off x="1547132" y="4342064"/>
            <a:ext cx="2153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Blue </a:t>
            </a:r>
          </a:p>
          <a:p>
            <a:pPr algn="ctr"/>
            <a:r>
              <a:rPr lang="en-US" altLang="ko-KR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vs </a:t>
            </a:r>
          </a:p>
          <a:p>
            <a:pPr algn="ctr"/>
            <a:r>
              <a:rPr lang="en-US" altLang="ko-KR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Red</a:t>
            </a:r>
            <a:endParaRPr lang="ko-KR" altLang="en-US" sz="32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9795FE-DBCF-476D-9181-40AA68BE846F}"/>
              </a:ext>
            </a:extLst>
          </p:cNvPr>
          <p:cNvSpPr txBox="1"/>
          <p:nvPr/>
        </p:nvSpPr>
        <p:spPr>
          <a:xfrm>
            <a:off x="5771256" y="2245947"/>
            <a:ext cx="5958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안전지대 범위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보이는 적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전체 아군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아이템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8B7C862-B621-4ACD-A02C-370788319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11" y="2336599"/>
            <a:ext cx="1082204" cy="57428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DDC151A-2A28-4C5A-9048-9E566EA1A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39" y="3477716"/>
            <a:ext cx="864348" cy="8643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42A34AB-FD27-45F9-9DB0-88BC948AC8C1}"/>
              </a:ext>
            </a:extLst>
          </p:cNvPr>
          <p:cNvSpPr txBox="1"/>
          <p:nvPr/>
        </p:nvSpPr>
        <p:spPr>
          <a:xfrm>
            <a:off x="5771256" y="3511404"/>
            <a:ext cx="2488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체력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위치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방향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B667C1B-0604-4B34-8B86-BE352DA57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157" y="4627576"/>
            <a:ext cx="986858" cy="99863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300528D-C158-43F6-8466-A9367A287C9F}"/>
              </a:ext>
            </a:extLst>
          </p:cNvPr>
          <p:cNvSpPr txBox="1"/>
          <p:nvPr/>
        </p:nvSpPr>
        <p:spPr>
          <a:xfrm>
            <a:off x="5771256" y="4913020"/>
            <a:ext cx="3409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이동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회전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아이템 사용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11" name="그림 10" descr="옅은, 그리기이(가) 표시된 사진&#10;&#10;자동 생성된 설명">
            <a:extLst>
              <a:ext uri="{FF2B5EF4-FFF2-40B4-BE49-F238E27FC236}">
                <a16:creationId xmlns:a16="http://schemas.microsoft.com/office/drawing/2014/main" id="{7ADEA54B-5422-4AC7-A1B1-953CEB90BD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819582" y="2621986"/>
            <a:ext cx="787302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7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431B6FBD-CE86-40BA-83F9-8518690E9963}"/>
              </a:ext>
            </a:extLst>
          </p:cNvPr>
          <p:cNvSpPr/>
          <p:nvPr/>
        </p:nvSpPr>
        <p:spPr>
          <a:xfrm>
            <a:off x="851806" y="1196690"/>
            <a:ext cx="3177535" cy="518284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139C5A-0E66-45D6-BE19-DF9714CAAFBF}"/>
              </a:ext>
            </a:extLst>
          </p:cNvPr>
          <p:cNvSpPr/>
          <p:nvPr/>
        </p:nvSpPr>
        <p:spPr>
          <a:xfrm>
            <a:off x="1034047" y="1425540"/>
            <a:ext cx="3177535" cy="5042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184F2A-D2D1-42C1-BDD5-57500BC97FB7}"/>
              </a:ext>
            </a:extLst>
          </p:cNvPr>
          <p:cNvSpPr/>
          <p:nvPr/>
        </p:nvSpPr>
        <p:spPr>
          <a:xfrm rot="16200000">
            <a:off x="2366210" y="2820202"/>
            <a:ext cx="1694046" cy="952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AFCFA8-2806-40F5-8164-9496CC6B7B64}"/>
              </a:ext>
            </a:extLst>
          </p:cNvPr>
          <p:cNvSpPr/>
          <p:nvPr/>
        </p:nvSpPr>
        <p:spPr>
          <a:xfrm rot="5400000">
            <a:off x="1300393" y="2820202"/>
            <a:ext cx="1694046" cy="952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670266" y="409877"/>
            <a:ext cx="16433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Unit</a:t>
            </a:r>
            <a:endParaRPr lang="ko-KR" altLang="en-US" sz="6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84B1B958-581A-4B20-90C9-DF550356EE42}"/>
              </a:ext>
            </a:extLst>
          </p:cNvPr>
          <p:cNvSpPr/>
          <p:nvPr/>
        </p:nvSpPr>
        <p:spPr>
          <a:xfrm rot="10800000">
            <a:off x="11145873" y="340996"/>
            <a:ext cx="680318" cy="680318"/>
          </a:xfrm>
          <a:prstGeom prst="corner">
            <a:avLst>
              <a:gd name="adj1" fmla="val 10000"/>
              <a:gd name="adj2" fmla="val 8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9795FE-DBCF-476D-9181-40AA68BE846F}"/>
              </a:ext>
            </a:extLst>
          </p:cNvPr>
          <p:cNvSpPr txBox="1"/>
          <p:nvPr/>
        </p:nvSpPr>
        <p:spPr>
          <a:xfrm>
            <a:off x="5771256" y="2245947"/>
            <a:ext cx="5958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안전지대 범위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보이는 적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전체 아군</a:t>
            </a:r>
            <a:r>
              <a:rPr lang="en-GB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chemeClr val="bg1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아이템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8B7C862-B621-4ACD-A02C-370788319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11" y="2336599"/>
            <a:ext cx="1082204" cy="57428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DDC151A-2A28-4C5A-9048-9E566EA1A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39" y="3477716"/>
            <a:ext cx="864348" cy="8643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42A34AB-FD27-45F9-9DB0-88BC948AC8C1}"/>
              </a:ext>
            </a:extLst>
          </p:cNvPr>
          <p:cNvSpPr txBox="1"/>
          <p:nvPr/>
        </p:nvSpPr>
        <p:spPr>
          <a:xfrm>
            <a:off x="5771256" y="3511404"/>
            <a:ext cx="2488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체력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위치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방향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B667C1B-0604-4B34-8B86-BE352DA57F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157" y="4627576"/>
            <a:ext cx="986858" cy="99863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300528D-C158-43F6-8466-A9367A287C9F}"/>
              </a:ext>
            </a:extLst>
          </p:cNvPr>
          <p:cNvSpPr txBox="1"/>
          <p:nvPr/>
        </p:nvSpPr>
        <p:spPr>
          <a:xfrm>
            <a:off x="5771256" y="4913020"/>
            <a:ext cx="3409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이동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회전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아이템 사용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9FA92A1-2362-4B64-8BDE-7D522BBC4E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62589" y="3287785"/>
            <a:ext cx="150167" cy="600666"/>
          </a:xfrm>
          <a:prstGeom prst="rect">
            <a:avLst/>
          </a:prstGeom>
        </p:spPr>
      </p:pic>
      <p:pic>
        <p:nvPicPr>
          <p:cNvPr id="11" name="그림 10" descr="옅은, 그리기이(가) 표시된 사진&#10;&#10;자동 생성된 설명">
            <a:extLst>
              <a:ext uri="{FF2B5EF4-FFF2-40B4-BE49-F238E27FC236}">
                <a16:creationId xmlns:a16="http://schemas.microsoft.com/office/drawing/2014/main" id="{7ADEA54B-5422-4AC7-A1B1-953CEB90BD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31853" y="2621986"/>
            <a:ext cx="787302" cy="137142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88D76A6-E04F-49A3-B2E7-88CFA83712DE}"/>
              </a:ext>
            </a:extLst>
          </p:cNvPr>
          <p:cNvSpPr txBox="1"/>
          <p:nvPr/>
        </p:nvSpPr>
        <p:spPr>
          <a:xfrm>
            <a:off x="1536214" y="4629156"/>
            <a:ext cx="2153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Red with</a:t>
            </a:r>
          </a:p>
          <a:p>
            <a:pPr algn="ctr"/>
            <a:r>
              <a:rPr lang="en-US" altLang="ko-KR" sz="32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Pistol</a:t>
            </a:r>
            <a:endParaRPr lang="ko-KR" altLang="en-US" sz="32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4141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64A9D-4DB4-48B5-8888-6B62293FB5B2}"/>
              </a:ext>
            </a:extLst>
          </p:cNvPr>
          <p:cNvSpPr txBox="1"/>
          <p:nvPr/>
        </p:nvSpPr>
        <p:spPr>
          <a:xfrm>
            <a:off x="9606146" y="409877"/>
            <a:ext cx="17075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Item</a:t>
            </a:r>
            <a:endParaRPr lang="ko-KR" altLang="en-US" sz="6000" dirty="0">
              <a:solidFill>
                <a:schemeClr val="bg1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84B1B958-581A-4B20-90C9-DF550356EE42}"/>
              </a:ext>
            </a:extLst>
          </p:cNvPr>
          <p:cNvSpPr/>
          <p:nvPr/>
        </p:nvSpPr>
        <p:spPr>
          <a:xfrm rot="10800000">
            <a:off x="11145873" y="340996"/>
            <a:ext cx="680318" cy="680318"/>
          </a:xfrm>
          <a:prstGeom prst="corner">
            <a:avLst>
              <a:gd name="adj1" fmla="val 10000"/>
              <a:gd name="adj2" fmla="val 8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8D24F6-E464-48E9-8180-9D474EB3C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452" y="2055399"/>
            <a:ext cx="1053968" cy="113015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 descr="옅은이(가) 표시된 사진&#10;&#10;자동 생성된 설명">
            <a:extLst>
              <a:ext uri="{FF2B5EF4-FFF2-40B4-BE49-F238E27FC236}">
                <a16:creationId xmlns:a16="http://schemas.microsoft.com/office/drawing/2014/main" id="{E3A49390-A601-4693-8484-9B10C6F83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452" y="4441994"/>
            <a:ext cx="1053968" cy="113015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림 16" descr="게임이(가) 표시된 사진&#10;&#10;자동 생성된 설명">
            <a:extLst>
              <a:ext uri="{FF2B5EF4-FFF2-40B4-BE49-F238E27FC236}">
                <a16:creationId xmlns:a16="http://schemas.microsoft.com/office/drawing/2014/main" id="{0F50BAEE-FB7C-47EB-ABA7-3C6B7CC11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452" y="3185558"/>
            <a:ext cx="1053968" cy="113015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3F3BD14-B60A-45F1-8692-9F43A08D304C}"/>
              </a:ext>
            </a:extLst>
          </p:cNvPr>
          <p:cNvSpPr txBox="1"/>
          <p:nvPr/>
        </p:nvSpPr>
        <p:spPr>
          <a:xfrm>
            <a:off x="4154344" y="2266535"/>
            <a:ext cx="5451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섬광탄 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피격  적 유닛의 시야 제한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F40EAE-D42F-4CFB-9B82-20DAC56FC3B9}"/>
              </a:ext>
            </a:extLst>
          </p:cNvPr>
          <p:cNvSpPr txBox="1"/>
          <p:nvPr/>
        </p:nvSpPr>
        <p:spPr>
          <a:xfrm>
            <a:off x="4154344" y="3443843"/>
            <a:ext cx="5451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연막탄 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피격 범위 내 유닛의 시야 제한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  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03AA0E-28A2-40C9-A6A8-BF867CB23A63}"/>
              </a:ext>
            </a:extLst>
          </p:cNvPr>
          <p:cNvSpPr txBox="1"/>
          <p:nvPr/>
        </p:nvSpPr>
        <p:spPr>
          <a:xfrm>
            <a:off x="4154345" y="4621151"/>
            <a:ext cx="4398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수류탄 </a:t>
            </a:r>
            <a:r>
              <a:rPr lang="en-US" altLang="ko-KR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피격 적 유닛에 데미지</a:t>
            </a:r>
            <a:endParaRPr lang="ko-KR" altLang="en-US" sz="4000" dirty="0"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061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188</Words>
  <Application>Microsoft Office PowerPoint</Application>
  <PresentationFormat>와이드스크린</PresentationFormat>
  <Paragraphs>55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경기천년바탕 Bold</vt:lpstr>
      <vt:lpstr>경기천년바탕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sju0924@office.khu.ac.kr</dc:creator>
  <cp:lastModifiedBy>sju0924@office.khu.ac.kr</cp:lastModifiedBy>
  <cp:revision>19</cp:revision>
  <dcterms:created xsi:type="dcterms:W3CDTF">2020-11-13T12:17:21Z</dcterms:created>
  <dcterms:modified xsi:type="dcterms:W3CDTF">2020-11-13T22:19:44Z</dcterms:modified>
</cp:coreProperties>
</file>