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67" r:id="rId6"/>
    <p:sldId id="261" r:id="rId7"/>
    <p:sldId id="259" r:id="rId8"/>
    <p:sldId id="262" r:id="rId9"/>
    <p:sldId id="263" r:id="rId10"/>
    <p:sldId id="264" r:id="rId11"/>
    <p:sldId id="265" r:id="rId12"/>
    <p:sldId id="260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FBFD"/>
    <a:srgbClr val="FEE2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786" autoAdjust="0"/>
  </p:normalViewPr>
  <p:slideViewPr>
    <p:cSldViewPr snapToGrid="0">
      <p:cViewPr varScale="1">
        <p:scale>
          <a:sx n="50" d="100"/>
          <a:sy n="50" d="100"/>
        </p:scale>
        <p:origin x="95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683FF3-B4B8-4740-9564-A7C46EEA14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2C2608D-341B-496E-B5E4-6AE190679A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A9CED7-37D8-489C-950A-35D92F7E4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2DFA9-062C-49B1-A7BC-577CBFFE1383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957875-D9B6-4EB6-9F49-FF9B18365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282252-279B-49AD-9E0E-5FBC3E73F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6925-0D7E-4D26-AF41-DB82FAAF76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158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BC50E3-88F3-4F6E-8629-808FDBBBD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FD5F4D3-1298-467F-A026-616A99D338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0B8DB6-D1FA-4050-8A1E-734B2E0E0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2DFA9-062C-49B1-A7BC-577CBFFE1383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E216DC-1ED7-43DF-9185-13114EF9A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BFF7A2-9A2B-4BDE-98F4-70DD7DB60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6925-0D7E-4D26-AF41-DB82FAAF76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3865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A52C681-1A14-462D-AE2C-D2EB6855F3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460E0B-2456-4063-9AB7-6E137C9F9F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7D0F57-6E1C-468E-9592-34B2D0525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2DFA9-062C-49B1-A7BC-577CBFFE1383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14A9DE-F5CA-441A-9628-8897C8543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52DF15-F906-4CE9-A30B-502E2DDD7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6925-0D7E-4D26-AF41-DB82FAAF76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987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98A571-55F2-4E61-AF3C-8759C2A92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4D2D35-9010-45BA-8F6B-988B34CB1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9D5D0A-DC18-45AE-900B-4DD48F612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2DFA9-062C-49B1-A7BC-577CBFFE1383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F745B1-2880-431D-AA4E-76A9C8591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A0962F-8204-44CF-8988-BE439A44D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6925-0D7E-4D26-AF41-DB82FAAF76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686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9362E1-74FF-42E5-8999-7BA648C94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7F77D3-A85A-465F-B607-0DEC16C544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654C92-D139-4F57-BB6A-50953B6DD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2DFA9-062C-49B1-A7BC-577CBFFE1383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F9F74E-9F88-41E4-B246-46BA0DFE6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2DBBCA-7C4E-4D23-80A9-51400E036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6925-0D7E-4D26-AF41-DB82FAAF76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094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F0A2C9-AFFE-45BB-B89D-70FF93744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6AABDC-A30B-4B02-A9E1-24EDE97E7A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D902962-0E4A-4392-A4AA-43E228B769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A69019-CE82-4A55-A951-00A555053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2DFA9-062C-49B1-A7BC-577CBFFE1383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485B02-5330-4CAE-88FC-B41532D39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2D3E98-0A3B-4B6B-A4C2-F976FA8F4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6925-0D7E-4D26-AF41-DB82FAAF76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65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250BD3-D185-4BBE-A5C4-B6938DA4A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114A17-3A61-4ED8-AECB-2A36C3C0E1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E5188B-DF9E-4434-BECD-8E83275D8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11C36E7-1ECD-4279-A585-5FE997A0B2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523F77-67D9-49FB-8154-269BE088B5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58E9EE7-EBA1-4A06-A5A5-C95C02015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2DFA9-062C-49B1-A7BC-577CBFFE1383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69F6691-BE07-4979-9608-325F6DC06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6962CF4-FE8F-43F1-A240-91EE0662C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6925-0D7E-4D26-AF41-DB82FAAF76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9658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224A02-F842-402B-A8FD-2C501F12C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E9FDB85-4DB9-42CC-93D3-8F99340C8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2DFA9-062C-49B1-A7BC-577CBFFE1383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6E9FDE2-AFDB-4CCE-A520-6F039D3D1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E761246-002A-4352-9E74-53A486E0C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6925-0D7E-4D26-AF41-DB82FAAF76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785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2BBEC66-0A83-4B64-8543-0E089F512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2DFA9-062C-49B1-A7BC-577CBFFE1383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D15FAB3-29F4-4DDF-B367-7B9F7E6C7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44EBC57-919F-49D5-AD32-990C4166A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6925-0D7E-4D26-AF41-DB82FAAF76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996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190FF2-568B-4C1E-8E5A-16CE31036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4011A7-AEA4-484F-A97C-F46260318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208DD4-5078-43A9-AC85-8020FF2E64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6787A0-9D50-4C33-AEEA-036024491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2DFA9-062C-49B1-A7BC-577CBFFE1383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9CB1FB-A73C-44B7-B066-25E61E848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7846B4-29F9-416F-B758-8453531E9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6925-0D7E-4D26-AF41-DB82FAAF76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1428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81B948-BED4-4FA4-B2D5-A350A6919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CC108DD-BFCF-43DD-A19E-EC96BD7415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46B83B-ABF1-48B1-B82D-756C773C15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D120A9-13AF-4854-B2C9-9BD7E8B8F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2DFA9-062C-49B1-A7BC-577CBFFE1383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510E96-8B3B-4DD8-8606-14BA5C2B8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310116-7429-4724-ABE8-696484E85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6925-0D7E-4D26-AF41-DB82FAAF76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429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69E25B4-B289-4020-902D-1716DD813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3392D0-AC82-41F0-BF5F-E1405E512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D200F5-7BA9-4217-A205-2633E6CCB7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2DFA9-062C-49B1-A7BC-577CBFFE1383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F78EA2-480B-4B87-8AFD-E81DB73A0A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D321F9-B007-4064-A560-56746449C9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F6925-0D7E-4D26-AF41-DB82FAAF76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65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3E5E9C1-BF8F-49A8-BAC2-1BBE64750952}"/>
              </a:ext>
            </a:extLst>
          </p:cNvPr>
          <p:cNvSpPr/>
          <p:nvPr/>
        </p:nvSpPr>
        <p:spPr>
          <a:xfrm>
            <a:off x="1747520" y="2316480"/>
            <a:ext cx="9113520" cy="40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773A27-8594-4B4E-82E5-95B3676C4687}"/>
              </a:ext>
            </a:extLst>
          </p:cNvPr>
          <p:cNvSpPr txBox="1"/>
          <p:nvPr/>
        </p:nvSpPr>
        <p:spPr>
          <a:xfrm>
            <a:off x="9881318" y="618132"/>
            <a:ext cx="7070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AI</a:t>
            </a:r>
            <a:endParaRPr lang="ko-KR" altLang="en-US" sz="4000" dirty="0">
              <a:solidFill>
                <a:schemeClr val="bg1"/>
              </a:solidFill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9794B-365D-424B-B46A-EBF6D47FD0F4}"/>
              </a:ext>
            </a:extLst>
          </p:cNvPr>
          <p:cNvSpPr txBox="1"/>
          <p:nvPr/>
        </p:nvSpPr>
        <p:spPr>
          <a:xfrm>
            <a:off x="8221091" y="1228779"/>
            <a:ext cx="24994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solidFill>
                  <a:schemeClr val="bg1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  <a:cs typeface="KoPubWorld바탕체 Bold" panose="00000800000000000000" pitchFamily="2" charset="-127"/>
              </a:rPr>
              <a:t>배틀로얄</a:t>
            </a:r>
            <a:endParaRPr lang="en-US" altLang="ko-KR" sz="4800" dirty="0">
              <a:solidFill>
                <a:schemeClr val="bg1"/>
              </a:solidFill>
              <a:latin typeface="경기천년바탕 Bold" panose="02020803020101020101" pitchFamily="18" charset="-127"/>
              <a:ea typeface="경기천년바탕 Bold" panose="02020803020101020101" pitchFamily="18" charset="-127"/>
              <a:cs typeface="KoPubWorld바탕체 Bold" panose="00000800000000000000" pitchFamily="2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5D1D39A-D7C2-415D-864C-DE754098E2F9}"/>
              </a:ext>
            </a:extLst>
          </p:cNvPr>
          <p:cNvCxnSpPr/>
          <p:nvPr/>
        </p:nvCxnSpPr>
        <p:spPr>
          <a:xfrm>
            <a:off x="10769600" y="690880"/>
            <a:ext cx="0" cy="1361440"/>
          </a:xfrm>
          <a:prstGeom prst="line">
            <a:avLst/>
          </a:prstGeom>
          <a:ln w="28575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DE54F2B-0D91-4089-88E8-05594940EEDF}"/>
              </a:ext>
            </a:extLst>
          </p:cNvPr>
          <p:cNvSpPr txBox="1"/>
          <p:nvPr/>
        </p:nvSpPr>
        <p:spPr>
          <a:xfrm>
            <a:off x="1630842" y="1815068"/>
            <a:ext cx="3525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AB!=BA · </a:t>
            </a:r>
            <a:r>
              <a:rPr lang="ko-KR" altLang="en-US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김효준 </a:t>
            </a:r>
            <a:r>
              <a:rPr lang="en-US" altLang="ko-KR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· </a:t>
            </a:r>
            <a:r>
              <a:rPr lang="ko-KR" altLang="en-US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박병창 </a:t>
            </a:r>
            <a:r>
              <a:rPr lang="en-US" altLang="ko-KR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·</a:t>
            </a:r>
            <a:r>
              <a:rPr lang="ko-KR" altLang="en-US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손지언</a:t>
            </a:r>
          </a:p>
        </p:txBody>
      </p:sp>
    </p:spTree>
    <p:extLst>
      <p:ext uri="{BB962C8B-B14F-4D97-AF65-F5344CB8AC3E}">
        <p14:creationId xmlns:p14="http://schemas.microsoft.com/office/powerpoint/2010/main" val="451321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4864A9D-4DB4-48B5-8888-6B62293FB5B2}"/>
              </a:ext>
            </a:extLst>
          </p:cNvPr>
          <p:cNvSpPr txBox="1"/>
          <p:nvPr/>
        </p:nvSpPr>
        <p:spPr>
          <a:xfrm>
            <a:off x="9606146" y="409877"/>
            <a:ext cx="170751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6000" dirty="0">
                <a:solidFill>
                  <a:schemeClr val="bg1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Item</a:t>
            </a:r>
            <a:endParaRPr lang="ko-KR" altLang="en-US" sz="6000" dirty="0">
              <a:solidFill>
                <a:schemeClr val="bg1"/>
              </a:solidFill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  <p:sp>
        <p:nvSpPr>
          <p:cNvPr id="9" name="L 도형 8">
            <a:extLst>
              <a:ext uri="{FF2B5EF4-FFF2-40B4-BE49-F238E27FC236}">
                <a16:creationId xmlns:a16="http://schemas.microsoft.com/office/drawing/2014/main" id="{84B1B958-581A-4B20-90C9-DF550356EE42}"/>
              </a:ext>
            </a:extLst>
          </p:cNvPr>
          <p:cNvSpPr/>
          <p:nvPr/>
        </p:nvSpPr>
        <p:spPr>
          <a:xfrm rot="10800000">
            <a:off x="11145873" y="340996"/>
            <a:ext cx="680318" cy="680318"/>
          </a:xfrm>
          <a:prstGeom prst="corner">
            <a:avLst>
              <a:gd name="adj1" fmla="val 10000"/>
              <a:gd name="adj2" fmla="val 8667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B8D24F6-E464-48E9-8180-9D474EB3C0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452" y="2055399"/>
            <a:ext cx="1053968" cy="1130159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6" name="그림 5" descr="옅은이(가) 표시된 사진&#10;&#10;자동 생성된 설명">
            <a:extLst>
              <a:ext uri="{FF2B5EF4-FFF2-40B4-BE49-F238E27FC236}">
                <a16:creationId xmlns:a16="http://schemas.microsoft.com/office/drawing/2014/main" id="{E3A49390-A601-4693-8484-9B10C6F83C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452" y="4441994"/>
            <a:ext cx="1053968" cy="1130159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17" name="그림 16" descr="게임이(가) 표시된 사진&#10;&#10;자동 생성된 설명">
            <a:extLst>
              <a:ext uri="{FF2B5EF4-FFF2-40B4-BE49-F238E27FC236}">
                <a16:creationId xmlns:a16="http://schemas.microsoft.com/office/drawing/2014/main" id="{0F50BAEE-FB7C-47EB-ABA7-3C6B7CC11B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452" y="3185558"/>
            <a:ext cx="1053968" cy="1130159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3F3BD14-B60A-45F1-8692-9F43A08D304C}"/>
              </a:ext>
            </a:extLst>
          </p:cNvPr>
          <p:cNvSpPr txBox="1"/>
          <p:nvPr/>
        </p:nvSpPr>
        <p:spPr>
          <a:xfrm>
            <a:off x="4154344" y="2266535"/>
            <a:ext cx="54518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: </a:t>
            </a:r>
            <a:r>
              <a:rPr lang="ko-KR" altLang="en-US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섬광탄 </a:t>
            </a:r>
            <a:r>
              <a:rPr lang="en-US" altLang="ko-KR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– </a:t>
            </a:r>
            <a:r>
              <a:rPr lang="ko-KR" altLang="en-US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피격  적 유닛의 시야 제한</a:t>
            </a:r>
            <a:endParaRPr lang="ko-KR" altLang="en-US" sz="4000" dirty="0">
              <a:solidFill>
                <a:schemeClr val="bg1"/>
              </a:solidFill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9F40EAE-D42F-4CFB-9B82-20DAC56FC3B9}"/>
              </a:ext>
            </a:extLst>
          </p:cNvPr>
          <p:cNvSpPr txBox="1"/>
          <p:nvPr/>
        </p:nvSpPr>
        <p:spPr>
          <a:xfrm>
            <a:off x="4154344" y="3443843"/>
            <a:ext cx="54518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: </a:t>
            </a:r>
            <a:r>
              <a:rPr lang="ko-KR" altLang="en-US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연막탄 </a:t>
            </a:r>
            <a:r>
              <a:rPr lang="en-US" altLang="ko-KR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– </a:t>
            </a:r>
            <a:r>
              <a:rPr lang="ko-KR" altLang="en-US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피격 범위 내 유닛의 시야 제한</a:t>
            </a:r>
            <a:r>
              <a:rPr lang="en-US" altLang="ko-KR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  </a:t>
            </a:r>
            <a:endParaRPr lang="ko-KR" altLang="en-US" sz="4000" dirty="0">
              <a:solidFill>
                <a:schemeClr val="bg1"/>
              </a:solidFill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03AA0E-28A2-40C9-A6A8-BF867CB23A63}"/>
              </a:ext>
            </a:extLst>
          </p:cNvPr>
          <p:cNvSpPr txBox="1"/>
          <p:nvPr/>
        </p:nvSpPr>
        <p:spPr>
          <a:xfrm>
            <a:off x="4154345" y="4621151"/>
            <a:ext cx="43989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: </a:t>
            </a:r>
            <a:r>
              <a:rPr lang="ko-KR" altLang="en-US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수류탄 </a:t>
            </a:r>
            <a:r>
              <a:rPr lang="en-US" altLang="ko-KR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– </a:t>
            </a:r>
            <a:r>
              <a:rPr lang="ko-KR" altLang="en-US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피격 적 유닛에 데미지</a:t>
            </a:r>
            <a:endParaRPr lang="ko-KR" altLang="en-US" sz="4000" dirty="0">
              <a:solidFill>
                <a:schemeClr val="bg1"/>
              </a:solidFill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0619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4864A9D-4DB4-48B5-8888-6B62293FB5B2}"/>
              </a:ext>
            </a:extLst>
          </p:cNvPr>
          <p:cNvSpPr txBox="1"/>
          <p:nvPr/>
        </p:nvSpPr>
        <p:spPr>
          <a:xfrm>
            <a:off x="9606146" y="409877"/>
            <a:ext cx="170751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6000" dirty="0">
                <a:solidFill>
                  <a:schemeClr val="bg1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Item</a:t>
            </a:r>
            <a:endParaRPr lang="ko-KR" altLang="en-US" sz="6000" dirty="0">
              <a:solidFill>
                <a:schemeClr val="bg1"/>
              </a:solidFill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  <p:sp>
        <p:nvSpPr>
          <p:cNvPr id="9" name="L 도형 8">
            <a:extLst>
              <a:ext uri="{FF2B5EF4-FFF2-40B4-BE49-F238E27FC236}">
                <a16:creationId xmlns:a16="http://schemas.microsoft.com/office/drawing/2014/main" id="{84B1B958-581A-4B20-90C9-DF550356EE42}"/>
              </a:ext>
            </a:extLst>
          </p:cNvPr>
          <p:cNvSpPr/>
          <p:nvPr/>
        </p:nvSpPr>
        <p:spPr>
          <a:xfrm rot="10800000">
            <a:off x="11145873" y="340996"/>
            <a:ext cx="680318" cy="680318"/>
          </a:xfrm>
          <a:prstGeom prst="corner">
            <a:avLst>
              <a:gd name="adj1" fmla="val 10000"/>
              <a:gd name="adj2" fmla="val 8667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7B00ED8-8226-477E-9209-AE49381139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7238" y="3225685"/>
            <a:ext cx="1307936" cy="888889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3F3BD14-B60A-45F1-8692-9F43A08D304C}"/>
              </a:ext>
            </a:extLst>
          </p:cNvPr>
          <p:cNvSpPr txBox="1"/>
          <p:nvPr/>
        </p:nvSpPr>
        <p:spPr>
          <a:xfrm>
            <a:off x="5184114" y="3161685"/>
            <a:ext cx="54518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: </a:t>
            </a:r>
            <a:r>
              <a:rPr lang="ko-KR" altLang="en-US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권총 </a:t>
            </a:r>
            <a:r>
              <a:rPr lang="en-US" altLang="ko-KR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– </a:t>
            </a:r>
            <a:r>
              <a:rPr lang="ko-KR" altLang="en-US" sz="2400" dirty="0" err="1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어쩌구저쩌구</a:t>
            </a:r>
            <a:endParaRPr lang="ko-KR" altLang="en-US" sz="4000" dirty="0">
              <a:solidFill>
                <a:schemeClr val="bg1"/>
              </a:solidFill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1778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4864A9D-4DB4-48B5-8888-6B62293FB5B2}"/>
              </a:ext>
            </a:extLst>
          </p:cNvPr>
          <p:cNvSpPr txBox="1"/>
          <p:nvPr/>
        </p:nvSpPr>
        <p:spPr>
          <a:xfrm>
            <a:off x="9228661" y="690880"/>
            <a:ext cx="144949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000" dirty="0">
                <a:solidFill>
                  <a:schemeClr val="bg1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Game</a:t>
            </a:r>
          </a:p>
          <a:p>
            <a:pPr algn="r"/>
            <a:r>
              <a:rPr lang="en-US" altLang="ko-KR" sz="4000" dirty="0">
                <a:solidFill>
                  <a:schemeClr val="bg1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Play</a:t>
            </a:r>
            <a:endParaRPr lang="ko-KR" altLang="en-US" sz="4000" dirty="0">
              <a:solidFill>
                <a:schemeClr val="bg1"/>
              </a:solidFill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2227533-9D88-454D-AC67-D68053A27CD7}"/>
              </a:ext>
            </a:extLst>
          </p:cNvPr>
          <p:cNvCxnSpPr>
            <a:cxnSpLocks/>
          </p:cNvCxnSpPr>
          <p:nvPr/>
        </p:nvCxnSpPr>
        <p:spPr>
          <a:xfrm>
            <a:off x="10769600" y="690880"/>
            <a:ext cx="0" cy="1361440"/>
          </a:xfrm>
          <a:prstGeom prst="line">
            <a:avLst/>
          </a:prstGeom>
          <a:ln w="28575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7DEB157B-44B9-4EE4-953D-C895E6E13DBB}"/>
              </a:ext>
            </a:extLst>
          </p:cNvPr>
          <p:cNvSpPr/>
          <p:nvPr/>
        </p:nvSpPr>
        <p:spPr>
          <a:xfrm>
            <a:off x="0" y="0"/>
            <a:ext cx="4307836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4586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4864A9D-4DB4-48B5-8888-6B62293FB5B2}"/>
              </a:ext>
            </a:extLst>
          </p:cNvPr>
          <p:cNvSpPr txBox="1"/>
          <p:nvPr/>
        </p:nvSpPr>
        <p:spPr>
          <a:xfrm>
            <a:off x="8807135" y="690880"/>
            <a:ext cx="187102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000" dirty="0">
                <a:solidFill>
                  <a:schemeClr val="bg1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Back</a:t>
            </a:r>
          </a:p>
          <a:p>
            <a:pPr algn="r"/>
            <a:r>
              <a:rPr lang="en-US" altLang="ko-KR" sz="4000" dirty="0">
                <a:solidFill>
                  <a:schemeClr val="bg1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Ground</a:t>
            </a:r>
            <a:endParaRPr lang="ko-KR" altLang="en-US" sz="4000" dirty="0">
              <a:solidFill>
                <a:schemeClr val="bg1"/>
              </a:solidFill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2227533-9D88-454D-AC67-D68053A27CD7}"/>
              </a:ext>
            </a:extLst>
          </p:cNvPr>
          <p:cNvCxnSpPr>
            <a:cxnSpLocks/>
          </p:cNvCxnSpPr>
          <p:nvPr/>
        </p:nvCxnSpPr>
        <p:spPr>
          <a:xfrm>
            <a:off x="10769600" y="690880"/>
            <a:ext cx="0" cy="1361440"/>
          </a:xfrm>
          <a:prstGeom prst="line">
            <a:avLst/>
          </a:prstGeom>
          <a:ln w="28575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7DEB157B-44B9-4EE4-953D-C895E6E13DBB}"/>
              </a:ext>
            </a:extLst>
          </p:cNvPr>
          <p:cNvSpPr/>
          <p:nvPr/>
        </p:nvSpPr>
        <p:spPr>
          <a:xfrm>
            <a:off x="0" y="0"/>
            <a:ext cx="4307836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508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323164C-9256-4D75-84A9-D40A65BE6D60}"/>
              </a:ext>
            </a:extLst>
          </p:cNvPr>
          <p:cNvSpPr/>
          <p:nvPr/>
        </p:nvSpPr>
        <p:spPr>
          <a:xfrm>
            <a:off x="0" y="1514764"/>
            <a:ext cx="12192000" cy="53432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DA109E-75E8-4233-9622-88615CD66F17}"/>
              </a:ext>
            </a:extLst>
          </p:cNvPr>
          <p:cNvSpPr txBox="1"/>
          <p:nvPr/>
        </p:nvSpPr>
        <p:spPr>
          <a:xfrm>
            <a:off x="831272" y="2013527"/>
            <a:ext cx="6463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배경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2321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4864A9D-4DB4-48B5-8888-6B62293FB5B2}"/>
              </a:ext>
            </a:extLst>
          </p:cNvPr>
          <p:cNvSpPr txBox="1"/>
          <p:nvPr/>
        </p:nvSpPr>
        <p:spPr>
          <a:xfrm>
            <a:off x="8816753" y="690880"/>
            <a:ext cx="186140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000" dirty="0">
                <a:solidFill>
                  <a:schemeClr val="bg1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About</a:t>
            </a:r>
          </a:p>
          <a:p>
            <a:pPr algn="r"/>
            <a:r>
              <a:rPr lang="en-US" altLang="ko-KR" sz="4000" dirty="0">
                <a:solidFill>
                  <a:schemeClr val="bg1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Service</a:t>
            </a:r>
            <a:endParaRPr lang="ko-KR" altLang="en-US" sz="4000" dirty="0">
              <a:solidFill>
                <a:schemeClr val="bg1"/>
              </a:solidFill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2227533-9D88-454D-AC67-D68053A27CD7}"/>
              </a:ext>
            </a:extLst>
          </p:cNvPr>
          <p:cNvCxnSpPr>
            <a:cxnSpLocks/>
          </p:cNvCxnSpPr>
          <p:nvPr/>
        </p:nvCxnSpPr>
        <p:spPr>
          <a:xfrm>
            <a:off x="10769600" y="690880"/>
            <a:ext cx="0" cy="1361440"/>
          </a:xfrm>
          <a:prstGeom prst="line">
            <a:avLst/>
          </a:prstGeom>
          <a:ln w="28575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7DEB157B-44B9-4EE4-953D-C895E6E13DBB}"/>
              </a:ext>
            </a:extLst>
          </p:cNvPr>
          <p:cNvSpPr/>
          <p:nvPr/>
        </p:nvSpPr>
        <p:spPr>
          <a:xfrm>
            <a:off x="0" y="0"/>
            <a:ext cx="4307836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498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323164C-9256-4D75-84A9-D40A65BE6D60}"/>
              </a:ext>
            </a:extLst>
          </p:cNvPr>
          <p:cNvSpPr/>
          <p:nvPr/>
        </p:nvSpPr>
        <p:spPr>
          <a:xfrm>
            <a:off x="0" y="1514764"/>
            <a:ext cx="12192000" cy="53432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DA109E-75E8-4233-9622-88615CD66F17}"/>
              </a:ext>
            </a:extLst>
          </p:cNvPr>
          <p:cNvSpPr txBox="1"/>
          <p:nvPr/>
        </p:nvSpPr>
        <p:spPr>
          <a:xfrm>
            <a:off x="831272" y="2013527"/>
            <a:ext cx="587051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콘셉트</a:t>
            </a:r>
            <a:r>
              <a:rPr lang="en-US" altLang="ko-KR" dirty="0"/>
              <a:t>: </a:t>
            </a:r>
            <a:r>
              <a:rPr lang="ko-KR" altLang="en-US" dirty="0"/>
              <a:t>다수 유닛의 군단을 유저가 만든 </a:t>
            </a:r>
            <a:r>
              <a:rPr lang="en-US" altLang="ko-KR" dirty="0"/>
              <a:t>AI</a:t>
            </a:r>
            <a:r>
              <a:rPr lang="ko-KR" altLang="en-US" dirty="0"/>
              <a:t>가 제어하는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실시간 전략 </a:t>
            </a:r>
            <a:r>
              <a:rPr lang="ko-KR" altLang="en-US" dirty="0" err="1"/>
              <a:t>배틀로얄</a:t>
            </a:r>
            <a:r>
              <a:rPr lang="ko-KR" altLang="en-US" dirty="0"/>
              <a:t> 슈팅게임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환경 및 인터페이스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유저가 빨간 팀과 파란 팀의 </a:t>
            </a:r>
            <a:r>
              <a:rPr lang="en-US" altLang="ko-KR" dirty="0"/>
              <a:t>AI</a:t>
            </a:r>
            <a:r>
              <a:rPr lang="ko-KR" altLang="en-US" dirty="0"/>
              <a:t>를 </a:t>
            </a:r>
            <a:r>
              <a:rPr lang="en-US" altLang="ko-KR" dirty="0" err="1"/>
              <a:t>js</a:t>
            </a:r>
            <a:r>
              <a:rPr lang="ko-KR" altLang="en-US" dirty="0"/>
              <a:t>파일로 입력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PixiJS</a:t>
            </a:r>
            <a:r>
              <a:rPr lang="ko-KR" altLang="en-US" dirty="0"/>
              <a:t> 기반 인터페이스에서 입력된 </a:t>
            </a:r>
            <a:r>
              <a:rPr lang="en-US" altLang="ko-KR" dirty="0"/>
              <a:t>AI</a:t>
            </a:r>
            <a:r>
              <a:rPr lang="ko-KR" altLang="en-US" dirty="0"/>
              <a:t>를 실행</a:t>
            </a:r>
            <a:r>
              <a:rPr lang="en-US" altLang="ko-KR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1795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4864A9D-4DB4-48B5-8888-6B62293FB5B2}"/>
              </a:ext>
            </a:extLst>
          </p:cNvPr>
          <p:cNvSpPr txBox="1"/>
          <p:nvPr/>
        </p:nvSpPr>
        <p:spPr>
          <a:xfrm>
            <a:off x="8779435" y="690880"/>
            <a:ext cx="189872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000" dirty="0">
                <a:solidFill>
                  <a:schemeClr val="bg1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AI</a:t>
            </a:r>
          </a:p>
          <a:p>
            <a:pPr algn="r"/>
            <a:r>
              <a:rPr lang="en-US" altLang="ko-KR" sz="4000" dirty="0">
                <a:solidFill>
                  <a:schemeClr val="bg1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Feature</a:t>
            </a:r>
            <a:endParaRPr lang="ko-KR" altLang="en-US" sz="4000" dirty="0">
              <a:solidFill>
                <a:schemeClr val="bg1"/>
              </a:solidFill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2227533-9D88-454D-AC67-D68053A27CD7}"/>
              </a:ext>
            </a:extLst>
          </p:cNvPr>
          <p:cNvCxnSpPr>
            <a:cxnSpLocks/>
          </p:cNvCxnSpPr>
          <p:nvPr/>
        </p:nvCxnSpPr>
        <p:spPr>
          <a:xfrm>
            <a:off x="10769600" y="690880"/>
            <a:ext cx="0" cy="1361440"/>
          </a:xfrm>
          <a:prstGeom prst="line">
            <a:avLst/>
          </a:prstGeom>
          <a:ln w="28575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7DEB157B-44B9-4EE4-953D-C895E6E13DBB}"/>
              </a:ext>
            </a:extLst>
          </p:cNvPr>
          <p:cNvSpPr/>
          <p:nvPr/>
        </p:nvSpPr>
        <p:spPr>
          <a:xfrm>
            <a:off x="0" y="0"/>
            <a:ext cx="4307836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949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03741BF-0ED7-41AD-87A2-95631D18B70A}"/>
              </a:ext>
            </a:extLst>
          </p:cNvPr>
          <p:cNvSpPr/>
          <p:nvPr/>
        </p:nvSpPr>
        <p:spPr>
          <a:xfrm>
            <a:off x="955035" y="642218"/>
            <a:ext cx="3177535" cy="6045200"/>
          </a:xfrm>
          <a:prstGeom prst="rect">
            <a:avLst/>
          </a:prstGeom>
          <a:solidFill>
            <a:schemeClr val="tx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864A9D-4DB4-48B5-8888-6B62293FB5B2}"/>
              </a:ext>
            </a:extLst>
          </p:cNvPr>
          <p:cNvSpPr txBox="1"/>
          <p:nvPr/>
        </p:nvSpPr>
        <p:spPr>
          <a:xfrm>
            <a:off x="7674957" y="642218"/>
            <a:ext cx="29778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000" dirty="0">
                <a:solidFill>
                  <a:schemeClr val="bg1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Components</a:t>
            </a:r>
            <a:endParaRPr lang="ko-KR" altLang="en-US" sz="4000" dirty="0">
              <a:solidFill>
                <a:schemeClr val="bg1"/>
              </a:solidFill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2227533-9D88-454D-AC67-D68053A27CD7}"/>
              </a:ext>
            </a:extLst>
          </p:cNvPr>
          <p:cNvCxnSpPr>
            <a:cxnSpLocks/>
          </p:cNvCxnSpPr>
          <p:nvPr/>
        </p:nvCxnSpPr>
        <p:spPr>
          <a:xfrm>
            <a:off x="10769600" y="690880"/>
            <a:ext cx="0" cy="707886"/>
          </a:xfrm>
          <a:prstGeom prst="line">
            <a:avLst/>
          </a:prstGeom>
          <a:ln w="28575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7DEB157B-44B9-4EE4-953D-C895E6E13DBB}"/>
              </a:ext>
            </a:extLst>
          </p:cNvPr>
          <p:cNvSpPr/>
          <p:nvPr/>
        </p:nvSpPr>
        <p:spPr>
          <a:xfrm>
            <a:off x="-375910" y="-254000"/>
            <a:ext cx="4683746" cy="711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220B5E4-F5D6-49DA-9AA0-B8650ACAD1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321" y="3521050"/>
            <a:ext cx="1334494" cy="918056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6C5D2FB5-380F-4AA8-AF3E-E54CB159B7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572" y="1398766"/>
            <a:ext cx="579302" cy="136396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E44967B-F43A-42B8-A7B9-7F63946F1F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631" y="5197425"/>
            <a:ext cx="1493184" cy="98398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5FF138F-8CC9-4502-AA05-4731302E3102}"/>
              </a:ext>
            </a:extLst>
          </p:cNvPr>
          <p:cNvSpPr txBox="1"/>
          <p:nvPr/>
        </p:nvSpPr>
        <p:spPr>
          <a:xfrm>
            <a:off x="4546600" y="2239511"/>
            <a:ext cx="35051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이동 및 공격 수행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BACF02-8F7F-4C54-B976-1C7883B47754}"/>
              </a:ext>
            </a:extLst>
          </p:cNvPr>
          <p:cNvSpPr txBox="1"/>
          <p:nvPr/>
        </p:nvSpPr>
        <p:spPr>
          <a:xfrm>
            <a:off x="4546600" y="3833660"/>
            <a:ext cx="487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공격력 </a:t>
            </a:r>
            <a:r>
              <a:rPr lang="ko-KR" altLang="en-US" sz="280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결정 및 특수 효과 발동 </a:t>
            </a:r>
            <a:endParaRPr lang="ko-KR" altLang="en-US" sz="2800" dirty="0">
              <a:solidFill>
                <a:schemeClr val="bg1"/>
              </a:solidFill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BE4910-8BD2-41D4-B33B-F386A105C310}"/>
              </a:ext>
            </a:extLst>
          </p:cNvPr>
          <p:cNvSpPr txBox="1"/>
          <p:nvPr/>
        </p:nvSpPr>
        <p:spPr>
          <a:xfrm>
            <a:off x="4546600" y="5427809"/>
            <a:ext cx="35051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유닛의 이동 범위 제한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FE8FED-DA9B-4511-BC39-B9F2F0C76DF7}"/>
              </a:ext>
            </a:extLst>
          </p:cNvPr>
          <p:cNvSpPr txBox="1"/>
          <p:nvPr/>
        </p:nvSpPr>
        <p:spPr>
          <a:xfrm>
            <a:off x="1684077" y="1468138"/>
            <a:ext cx="9396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유닛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F1D6B4-1446-403A-83A7-E1C830764439}"/>
              </a:ext>
            </a:extLst>
          </p:cNvPr>
          <p:cNvSpPr txBox="1"/>
          <p:nvPr/>
        </p:nvSpPr>
        <p:spPr>
          <a:xfrm>
            <a:off x="1666098" y="2936275"/>
            <a:ext cx="13260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아이템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49D1ED0-26E8-4396-946A-9E78055BA840}"/>
              </a:ext>
            </a:extLst>
          </p:cNvPr>
          <p:cNvSpPr txBox="1"/>
          <p:nvPr/>
        </p:nvSpPr>
        <p:spPr>
          <a:xfrm>
            <a:off x="1700185" y="4604749"/>
            <a:ext cx="5709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맵</a:t>
            </a:r>
          </a:p>
        </p:txBody>
      </p:sp>
    </p:spTree>
    <p:extLst>
      <p:ext uri="{BB962C8B-B14F-4D97-AF65-F5344CB8AC3E}">
        <p14:creationId xmlns:p14="http://schemas.microsoft.com/office/powerpoint/2010/main" val="2242853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4864A9D-4DB4-48B5-8888-6B62293FB5B2}"/>
              </a:ext>
            </a:extLst>
          </p:cNvPr>
          <p:cNvSpPr txBox="1"/>
          <p:nvPr/>
        </p:nvSpPr>
        <p:spPr>
          <a:xfrm>
            <a:off x="9683089" y="409877"/>
            <a:ext cx="16305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6000" dirty="0">
                <a:solidFill>
                  <a:schemeClr val="bg1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Map</a:t>
            </a:r>
            <a:endParaRPr lang="ko-KR" altLang="en-US" sz="6000" dirty="0">
              <a:solidFill>
                <a:schemeClr val="bg1"/>
              </a:solidFill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77393A65-BBFF-4BAD-B931-8263D8928880}"/>
              </a:ext>
            </a:extLst>
          </p:cNvPr>
          <p:cNvSpPr/>
          <p:nvPr/>
        </p:nvSpPr>
        <p:spPr>
          <a:xfrm>
            <a:off x="3511970" y="2003056"/>
            <a:ext cx="7152640" cy="4145682"/>
          </a:xfrm>
          <a:prstGeom prst="roundRect">
            <a:avLst>
              <a:gd name="adj" fmla="val 124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L 도형 8">
            <a:extLst>
              <a:ext uri="{FF2B5EF4-FFF2-40B4-BE49-F238E27FC236}">
                <a16:creationId xmlns:a16="http://schemas.microsoft.com/office/drawing/2014/main" id="{84B1B958-581A-4B20-90C9-DF550356EE42}"/>
              </a:ext>
            </a:extLst>
          </p:cNvPr>
          <p:cNvSpPr/>
          <p:nvPr/>
        </p:nvSpPr>
        <p:spPr>
          <a:xfrm rot="10800000">
            <a:off x="11145873" y="340996"/>
            <a:ext cx="680318" cy="680318"/>
          </a:xfrm>
          <a:prstGeom prst="corner">
            <a:avLst>
              <a:gd name="adj1" fmla="val 10000"/>
              <a:gd name="adj2" fmla="val 8667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9A454A3-FF7C-42FE-83F7-84A7ABE1BD3D}"/>
              </a:ext>
            </a:extLst>
          </p:cNvPr>
          <p:cNvSpPr/>
          <p:nvPr/>
        </p:nvSpPr>
        <p:spPr>
          <a:xfrm>
            <a:off x="5036399" y="2564266"/>
            <a:ext cx="3060700" cy="3060700"/>
          </a:xfrm>
          <a:prstGeom prst="ellipse">
            <a:avLst/>
          </a:prstGeom>
          <a:solidFill>
            <a:srgbClr val="D7FBFD">
              <a:alpha val="5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A5E5774-F284-4376-AF83-0ED364F9701C}"/>
              </a:ext>
            </a:extLst>
          </p:cNvPr>
          <p:cNvSpPr txBox="1"/>
          <p:nvPr/>
        </p:nvSpPr>
        <p:spPr>
          <a:xfrm>
            <a:off x="7936095" y="1988820"/>
            <a:ext cx="253146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0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Dangerous</a:t>
            </a:r>
          </a:p>
          <a:p>
            <a:pPr algn="r"/>
            <a:r>
              <a:rPr lang="en-US" altLang="ko-KR" sz="40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Zone</a:t>
            </a:r>
            <a:endParaRPr lang="ko-KR" altLang="en-US" sz="4000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5294EBA-1FCE-41B1-BCE9-C6110CDD1AD5}"/>
              </a:ext>
            </a:extLst>
          </p:cNvPr>
          <p:cNvSpPr txBox="1"/>
          <p:nvPr/>
        </p:nvSpPr>
        <p:spPr>
          <a:xfrm>
            <a:off x="5980691" y="3617562"/>
            <a:ext cx="117211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accent1">
                    <a:lumMod val="50000"/>
                  </a:schemeClr>
                </a:solidFill>
              </a:rPr>
              <a:t>Safety</a:t>
            </a:r>
          </a:p>
          <a:p>
            <a:pPr algn="ctr"/>
            <a:r>
              <a:rPr lang="en-US" altLang="ko-KR" sz="2800" dirty="0">
                <a:solidFill>
                  <a:schemeClr val="accent1">
                    <a:lumMod val="50000"/>
                  </a:schemeClr>
                </a:solidFill>
              </a:rPr>
              <a:t>Zone</a:t>
            </a:r>
            <a:endParaRPr lang="ko-KR" alt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0EC22E9-480F-481E-AA01-6569411C6818}"/>
              </a:ext>
            </a:extLst>
          </p:cNvPr>
          <p:cNvCxnSpPr/>
          <p:nvPr/>
        </p:nvCxnSpPr>
        <p:spPr>
          <a:xfrm>
            <a:off x="2935037" y="4055311"/>
            <a:ext cx="2438400" cy="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9B7041C-EA14-4C2A-BBFE-C1336951AF0A}"/>
              </a:ext>
            </a:extLst>
          </p:cNvPr>
          <p:cNvSpPr txBox="1"/>
          <p:nvPr/>
        </p:nvSpPr>
        <p:spPr>
          <a:xfrm>
            <a:off x="543702" y="3617562"/>
            <a:ext cx="220605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Shrinking</a:t>
            </a:r>
          </a:p>
          <a:p>
            <a:pPr algn="ctr"/>
            <a:r>
              <a:rPr lang="en-US" altLang="ko-KR" sz="28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Continuously</a:t>
            </a:r>
            <a:endParaRPr lang="ko-KR" altLang="en-US" sz="2800" dirty="0">
              <a:solidFill>
                <a:schemeClr val="bg1"/>
              </a:solidFill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4349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>
            <a:extLst>
              <a:ext uri="{FF2B5EF4-FFF2-40B4-BE49-F238E27FC236}">
                <a16:creationId xmlns:a16="http://schemas.microsoft.com/office/drawing/2014/main" id="{431B6FBD-CE86-40BA-83F9-8518690E9963}"/>
              </a:ext>
            </a:extLst>
          </p:cNvPr>
          <p:cNvSpPr/>
          <p:nvPr/>
        </p:nvSpPr>
        <p:spPr>
          <a:xfrm>
            <a:off x="851806" y="1196690"/>
            <a:ext cx="3177535" cy="5182845"/>
          </a:xfrm>
          <a:prstGeom prst="rect">
            <a:avLst/>
          </a:prstGeom>
          <a:solidFill>
            <a:schemeClr val="tx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E139C5A-0E66-45D6-BE19-DF9714CAAFBF}"/>
              </a:ext>
            </a:extLst>
          </p:cNvPr>
          <p:cNvSpPr/>
          <p:nvPr/>
        </p:nvSpPr>
        <p:spPr>
          <a:xfrm>
            <a:off x="1034047" y="1425540"/>
            <a:ext cx="3177535" cy="50426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7184F2A-D2D1-42C1-BDD5-57500BC97FB7}"/>
              </a:ext>
            </a:extLst>
          </p:cNvPr>
          <p:cNvSpPr/>
          <p:nvPr/>
        </p:nvSpPr>
        <p:spPr>
          <a:xfrm rot="16200000">
            <a:off x="2366210" y="2820202"/>
            <a:ext cx="1694046" cy="9529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CAFCFA8-2806-40F5-8164-9496CC6B7B64}"/>
              </a:ext>
            </a:extLst>
          </p:cNvPr>
          <p:cNvSpPr/>
          <p:nvPr/>
        </p:nvSpPr>
        <p:spPr>
          <a:xfrm rot="5400000">
            <a:off x="1300393" y="2820202"/>
            <a:ext cx="1694046" cy="9529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864A9D-4DB4-48B5-8888-6B62293FB5B2}"/>
              </a:ext>
            </a:extLst>
          </p:cNvPr>
          <p:cNvSpPr txBox="1"/>
          <p:nvPr/>
        </p:nvSpPr>
        <p:spPr>
          <a:xfrm>
            <a:off x="9670266" y="409877"/>
            <a:ext cx="164339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6000" dirty="0">
                <a:solidFill>
                  <a:schemeClr val="bg1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Unit</a:t>
            </a:r>
            <a:endParaRPr lang="ko-KR" altLang="en-US" sz="6000" dirty="0">
              <a:solidFill>
                <a:schemeClr val="bg1"/>
              </a:solidFill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  <p:sp>
        <p:nvSpPr>
          <p:cNvPr id="9" name="L 도형 8">
            <a:extLst>
              <a:ext uri="{FF2B5EF4-FFF2-40B4-BE49-F238E27FC236}">
                <a16:creationId xmlns:a16="http://schemas.microsoft.com/office/drawing/2014/main" id="{84B1B958-581A-4B20-90C9-DF550356EE42}"/>
              </a:ext>
            </a:extLst>
          </p:cNvPr>
          <p:cNvSpPr/>
          <p:nvPr/>
        </p:nvSpPr>
        <p:spPr>
          <a:xfrm rot="10800000">
            <a:off x="11145873" y="340996"/>
            <a:ext cx="680318" cy="680318"/>
          </a:xfrm>
          <a:prstGeom prst="corner">
            <a:avLst>
              <a:gd name="adj1" fmla="val 10000"/>
              <a:gd name="adj2" fmla="val 8667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 descr="그리기, 옅은이(가) 표시된 사진&#10;&#10;자동 생성된 설명">
            <a:extLst>
              <a:ext uri="{FF2B5EF4-FFF2-40B4-BE49-F238E27FC236}">
                <a16:creationId xmlns:a16="http://schemas.microsoft.com/office/drawing/2014/main" id="{1054F2A4-7C39-40FE-95DB-1F82ECB8F2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725" y="2599890"/>
            <a:ext cx="787302" cy="137142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0716103-A98A-4B2B-A5DF-965F601D51AB}"/>
              </a:ext>
            </a:extLst>
          </p:cNvPr>
          <p:cNvSpPr txBox="1"/>
          <p:nvPr/>
        </p:nvSpPr>
        <p:spPr>
          <a:xfrm>
            <a:off x="1547132" y="4342064"/>
            <a:ext cx="21534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Blue </a:t>
            </a:r>
          </a:p>
          <a:p>
            <a:pPr algn="ctr"/>
            <a:r>
              <a:rPr lang="en-US" altLang="ko-KR" sz="3200" dirty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vs </a:t>
            </a:r>
          </a:p>
          <a:p>
            <a:pPr algn="ctr"/>
            <a:r>
              <a:rPr lang="en-US" altLang="ko-KR" sz="3200" dirty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Red</a:t>
            </a:r>
            <a:endParaRPr lang="ko-KR" altLang="en-US" sz="3200" dirty="0"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89795FE-DBCF-476D-9181-40AA68BE846F}"/>
              </a:ext>
            </a:extLst>
          </p:cNvPr>
          <p:cNvSpPr txBox="1"/>
          <p:nvPr/>
        </p:nvSpPr>
        <p:spPr>
          <a:xfrm>
            <a:off x="5771256" y="2245947"/>
            <a:ext cx="59586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: </a:t>
            </a:r>
            <a:r>
              <a:rPr lang="ko-KR" altLang="ko-KR" sz="2400" dirty="0">
                <a:solidFill>
                  <a:schemeClr val="bg1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안전지대 범위</a:t>
            </a:r>
            <a:r>
              <a:rPr lang="en-GB" altLang="ko-KR" sz="2400" dirty="0">
                <a:solidFill>
                  <a:schemeClr val="bg1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ko-KR" sz="2400" dirty="0">
                <a:solidFill>
                  <a:schemeClr val="bg1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보이는 적</a:t>
            </a:r>
            <a:r>
              <a:rPr lang="en-GB" altLang="ko-KR" sz="2400" dirty="0">
                <a:solidFill>
                  <a:schemeClr val="bg1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ko-KR" sz="2400" dirty="0">
                <a:solidFill>
                  <a:schemeClr val="bg1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전체 아군</a:t>
            </a:r>
            <a:r>
              <a:rPr lang="en-GB" altLang="ko-KR" sz="2400" dirty="0">
                <a:solidFill>
                  <a:schemeClr val="bg1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ko-KR" sz="2400" dirty="0">
                <a:solidFill>
                  <a:schemeClr val="bg1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아이템</a:t>
            </a:r>
            <a:endParaRPr lang="ko-KR" altLang="en-US" sz="4000" dirty="0">
              <a:solidFill>
                <a:schemeClr val="bg1"/>
              </a:solidFill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58B7C862-B621-4ACD-A02C-3707883190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6811" y="2336599"/>
            <a:ext cx="1082204" cy="574283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1DDC151A-2A28-4C5A-9048-9E566EA1A2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739" y="3477716"/>
            <a:ext cx="864348" cy="864348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042A34AB-FD27-45F9-9DB0-88BC948AC8C1}"/>
              </a:ext>
            </a:extLst>
          </p:cNvPr>
          <p:cNvSpPr txBox="1"/>
          <p:nvPr/>
        </p:nvSpPr>
        <p:spPr>
          <a:xfrm>
            <a:off x="5771256" y="3511404"/>
            <a:ext cx="24881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: </a:t>
            </a:r>
            <a:r>
              <a:rPr lang="ko-KR" altLang="en-US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체력</a:t>
            </a:r>
            <a:r>
              <a:rPr lang="en-US" altLang="ko-KR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en-US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위치</a:t>
            </a:r>
            <a:r>
              <a:rPr lang="en-US" altLang="ko-KR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en-US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방향</a:t>
            </a:r>
            <a:endParaRPr lang="ko-KR" altLang="en-US" sz="4000" dirty="0">
              <a:solidFill>
                <a:schemeClr val="bg1"/>
              </a:solidFill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1B667C1B-0604-4B34-8B86-BE352DA57F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2157" y="4627576"/>
            <a:ext cx="986858" cy="998635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8300528D-C158-43F6-8466-A9367A287C9F}"/>
              </a:ext>
            </a:extLst>
          </p:cNvPr>
          <p:cNvSpPr txBox="1"/>
          <p:nvPr/>
        </p:nvSpPr>
        <p:spPr>
          <a:xfrm>
            <a:off x="5771256" y="4913020"/>
            <a:ext cx="34099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: </a:t>
            </a:r>
            <a:r>
              <a:rPr lang="ko-KR" altLang="en-US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이동</a:t>
            </a:r>
            <a:r>
              <a:rPr lang="en-US" altLang="ko-KR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en-US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회전</a:t>
            </a:r>
            <a:r>
              <a:rPr lang="en-US" altLang="ko-KR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en-US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아이템 사용</a:t>
            </a:r>
            <a:endParaRPr lang="ko-KR" altLang="en-US" sz="4000" dirty="0">
              <a:solidFill>
                <a:schemeClr val="bg1"/>
              </a:solidFill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B9FA92A1-2362-4B64-8BDE-7D522BBC4E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862589" y="3287785"/>
            <a:ext cx="150167" cy="600666"/>
          </a:xfrm>
          <a:prstGeom prst="rect">
            <a:avLst/>
          </a:prstGeom>
        </p:spPr>
      </p:pic>
      <p:pic>
        <p:nvPicPr>
          <p:cNvPr id="11" name="그림 10" descr="옅은, 그리기이(가) 표시된 사진&#10;&#10;자동 생성된 설명">
            <a:extLst>
              <a:ext uri="{FF2B5EF4-FFF2-40B4-BE49-F238E27FC236}">
                <a16:creationId xmlns:a16="http://schemas.microsoft.com/office/drawing/2014/main" id="{7ADEA54B-5422-4AC7-A1B1-953CEB90BDC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819582" y="2621986"/>
            <a:ext cx="787302" cy="1371429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D88D76A6-E04F-49A3-B2E7-88CFA83712DE}"/>
              </a:ext>
            </a:extLst>
          </p:cNvPr>
          <p:cNvSpPr txBox="1"/>
          <p:nvPr/>
        </p:nvSpPr>
        <p:spPr>
          <a:xfrm>
            <a:off x="1536214" y="4629156"/>
            <a:ext cx="21534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Red with</a:t>
            </a:r>
          </a:p>
          <a:p>
            <a:pPr algn="ctr"/>
            <a:r>
              <a:rPr lang="en-US" altLang="ko-KR" sz="3200" dirty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Pistol</a:t>
            </a:r>
            <a:endParaRPr lang="ko-KR" altLang="en-US" sz="3200" dirty="0"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8670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2.59259E-6 L -0.06015 -0.0009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08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43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144</Words>
  <Application>Microsoft Office PowerPoint</Application>
  <PresentationFormat>와이드스크린</PresentationFormat>
  <Paragraphs>47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KoPubWorld바탕체 Bold</vt:lpstr>
      <vt:lpstr>경기천년바탕 Bold</vt:lpstr>
      <vt:lpstr>경기천년바탕 Regular</vt:lpstr>
      <vt:lpstr>맑은 고딕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sju0924@office.khu.ac.kr</dc:creator>
  <cp:lastModifiedBy>Kim Ivor</cp:lastModifiedBy>
  <cp:revision>9</cp:revision>
  <dcterms:created xsi:type="dcterms:W3CDTF">2020-11-13T12:17:21Z</dcterms:created>
  <dcterms:modified xsi:type="dcterms:W3CDTF">2020-11-13T20:51:20Z</dcterms:modified>
</cp:coreProperties>
</file>