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BFD"/>
    <a:srgbClr val="FE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07135" y="690880"/>
            <a:ext cx="1871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779435" y="690880"/>
            <a:ext cx="189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Feature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674957" y="642218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707886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1130300" y="812800"/>
            <a:ext cx="3177535" cy="604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0B5E4-F5D6-49DA-9AA0-B8650ACA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1" y="3521050"/>
            <a:ext cx="1334494" cy="91805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D2FB5-380F-4AA8-AF3E-E54CB159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72" y="1398766"/>
            <a:ext cx="579302" cy="1363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44967B-F43A-42B8-A7B9-7F63946F1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1" y="5197425"/>
            <a:ext cx="1493184" cy="983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F138F-8CC9-4502-AA05-4731302E3102}"/>
              </a:ext>
            </a:extLst>
          </p:cNvPr>
          <p:cNvSpPr txBox="1"/>
          <p:nvPr/>
        </p:nvSpPr>
        <p:spPr>
          <a:xfrm>
            <a:off x="4546600" y="2239511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이동 및 공격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ACF02-8F7F-4C54-B976-1C7883B47754}"/>
              </a:ext>
            </a:extLst>
          </p:cNvPr>
          <p:cNvSpPr txBox="1"/>
          <p:nvPr/>
        </p:nvSpPr>
        <p:spPr>
          <a:xfrm>
            <a:off x="4546600" y="383366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공격력 </a:t>
            </a:r>
            <a:r>
              <a:rPr lang="ko-KR" altLang="en-US" sz="28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 및 특수 효과 발동 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E4910-8BD2-41D4-B33B-F386A105C310}"/>
              </a:ext>
            </a:extLst>
          </p:cNvPr>
          <p:cNvSpPr txBox="1"/>
          <p:nvPr/>
        </p:nvSpPr>
        <p:spPr>
          <a:xfrm>
            <a:off x="4546600" y="5427809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유닛의 이동 범위 제한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E8FED-DA9B-4511-BC39-B9F2F0C76DF7}"/>
              </a:ext>
            </a:extLst>
          </p:cNvPr>
          <p:cNvSpPr txBox="1"/>
          <p:nvPr/>
        </p:nvSpPr>
        <p:spPr>
          <a:xfrm>
            <a:off x="1684077" y="146813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유닛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D6B4-1446-403A-83A7-E1C830764439}"/>
              </a:ext>
            </a:extLst>
          </p:cNvPr>
          <p:cNvSpPr txBox="1"/>
          <p:nvPr/>
        </p:nvSpPr>
        <p:spPr>
          <a:xfrm>
            <a:off x="1666098" y="293627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D1ED0-26E8-4396-946A-9E78055BA840}"/>
              </a:ext>
            </a:extLst>
          </p:cNvPr>
          <p:cNvSpPr txBox="1"/>
          <p:nvPr/>
        </p:nvSpPr>
        <p:spPr>
          <a:xfrm>
            <a:off x="1700185" y="4604749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83089" y="409877"/>
            <a:ext cx="163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Map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393A65-BBFF-4BAD-B931-8263D8928880}"/>
              </a:ext>
            </a:extLst>
          </p:cNvPr>
          <p:cNvSpPr/>
          <p:nvPr/>
        </p:nvSpPr>
        <p:spPr>
          <a:xfrm>
            <a:off x="3511970" y="2003056"/>
            <a:ext cx="7152640" cy="4145682"/>
          </a:xfrm>
          <a:prstGeom prst="roundRect">
            <a:avLst>
              <a:gd name="adj" fmla="val 1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454A3-FF7C-42FE-83F7-84A7ABE1BD3D}"/>
              </a:ext>
            </a:extLst>
          </p:cNvPr>
          <p:cNvSpPr/>
          <p:nvPr/>
        </p:nvSpPr>
        <p:spPr>
          <a:xfrm>
            <a:off x="5036399" y="2564266"/>
            <a:ext cx="3060700" cy="3060700"/>
          </a:xfrm>
          <a:prstGeom prst="ellipse">
            <a:avLst/>
          </a:prstGeom>
          <a:solidFill>
            <a:srgbClr val="D7FBFD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E5774-F284-4376-AF83-0ED364F9701C}"/>
              </a:ext>
            </a:extLst>
          </p:cNvPr>
          <p:cNvSpPr txBox="1"/>
          <p:nvPr/>
        </p:nvSpPr>
        <p:spPr>
          <a:xfrm>
            <a:off x="7936095" y="1988820"/>
            <a:ext cx="2531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Dangerous</a:t>
            </a:r>
          </a:p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Zone</a:t>
            </a:r>
            <a:endParaRPr lang="ko-KR" altLang="en-US" sz="4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94EBA-1FCE-41B1-BCE9-C6110CDD1AD5}"/>
              </a:ext>
            </a:extLst>
          </p:cNvPr>
          <p:cNvSpPr txBox="1"/>
          <p:nvPr/>
        </p:nvSpPr>
        <p:spPr>
          <a:xfrm>
            <a:off x="5980691" y="3617562"/>
            <a:ext cx="1172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Safety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EC22E9-480F-481E-AA01-6569411C6818}"/>
              </a:ext>
            </a:extLst>
          </p:cNvPr>
          <p:cNvCxnSpPr/>
          <p:nvPr/>
        </p:nvCxnSpPr>
        <p:spPr>
          <a:xfrm>
            <a:off x="2935037" y="4055311"/>
            <a:ext cx="24384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B7041C-EA14-4C2A-BBFE-C1336951AF0A}"/>
              </a:ext>
            </a:extLst>
          </p:cNvPr>
          <p:cNvSpPr txBox="1"/>
          <p:nvPr/>
        </p:nvSpPr>
        <p:spPr>
          <a:xfrm>
            <a:off x="543702" y="3617562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Shrinking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Continuously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DCDCEE-F55F-43AC-896C-D4DC0765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1" y="340996"/>
            <a:ext cx="1164608" cy="7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4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432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4D550A5-6B23-47AC-82C7-AE16D4EDDE4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4" y="300830"/>
            <a:ext cx="346444" cy="815701"/>
          </a:xfrm>
          <a:prstGeom prst="rect">
            <a:avLst/>
          </a:prstGeom>
        </p:spPr>
      </p:pic>
      <p:pic>
        <p:nvPicPr>
          <p:cNvPr id="7" name="그림 6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1054F2A4-7C39-40FE-95DB-1F82ECB8F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25" y="2599890"/>
            <a:ext cx="787302" cy="1371429"/>
          </a:xfrm>
          <a:prstGeom prst="rect">
            <a:avLst/>
          </a:prstGeom>
        </p:spPr>
      </p:pic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9582" y="2621986"/>
            <a:ext cx="787302" cy="13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16103-A98A-4B2B-A5DF-965F601D51AB}"/>
              </a:ext>
            </a:extLst>
          </p:cNvPr>
          <p:cNvSpPr txBox="1"/>
          <p:nvPr/>
        </p:nvSpPr>
        <p:spPr>
          <a:xfrm>
            <a:off x="1547132" y="4342064"/>
            <a:ext cx="215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Blue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vs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6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65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경기천년바탕 Bold</vt:lpstr>
      <vt:lpstr>경기천년바탕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sju0924@office.khu.ac.kr</cp:lastModifiedBy>
  <cp:revision>5</cp:revision>
  <dcterms:created xsi:type="dcterms:W3CDTF">2020-11-13T12:17:21Z</dcterms:created>
  <dcterms:modified xsi:type="dcterms:W3CDTF">2020-11-13T19:04:22Z</dcterms:modified>
</cp:coreProperties>
</file>