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3FF3-B4B8-4740-9564-A7C46EEA1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2608D-341B-496E-B5E4-6AE190679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9CED7-37D8-489C-950A-35D92F7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57875-D9B6-4EB6-9F49-FF9B1836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2252-279B-49AD-9E0E-5FBC3E73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C50E3-88F3-4F6E-8629-808FDBBB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5F4D3-1298-467F-A026-616A99D3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B8DB6-D1FA-4050-8A1E-734B2E0E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216DC-1ED7-43DF-9185-13114EF9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FF7A2-9A2B-4BDE-98F4-70DD7DB6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2C681-1A14-462D-AE2C-D2EB6855F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60E0B-2456-4063-9AB7-6E137C9F9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D0F57-6E1C-468E-9592-34B2D052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4A9DE-F5CA-441A-9628-8897C854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2DF15-F906-4CE9-A30B-502E2DDD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8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8A571-55F2-4E61-AF3C-8759C2A9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D2D35-9010-45BA-8F6B-988B34CB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D5D0A-DC18-45AE-900B-4DD48F61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745B1-2880-431D-AA4E-76A9C859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0962F-8204-44CF-8988-BE439A44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362E1-74FF-42E5-8999-7BA648C9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F77D3-A85A-465F-B607-0DEC16C5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54C92-D139-4F57-BB6A-50953B6D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9F74E-9F88-41E4-B246-46BA0DFE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BBCA-7C4E-4D23-80A9-51400E03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A2C9-AFFE-45BB-B89D-70FF9374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AABDC-A30B-4B02-A9E1-24EDE97E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02962-0E4A-4392-A4AA-43E228B7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69019-CE82-4A55-A951-00A55505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485B02-5330-4CAE-88FC-B41532D3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D3E98-0A3B-4B6B-A4C2-F976FA8F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0BD3-D185-4BBE-A5C4-B6938DA4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14A17-3A61-4ED8-AECB-2A36C3C0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5188B-DF9E-4434-BECD-8E83275D8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1C36E7-1ECD-4279-A585-5FE997A0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23F77-67D9-49FB-8154-269BE088B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E9EE7-EBA1-4A06-A5A5-C95C020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F6691-BE07-4979-9608-325F6DC0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62CF4-FE8F-43F1-A240-91EE066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24A02-F842-402B-A8FD-2C501F1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FDB85-4DB9-42CC-93D3-8F99340C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9FDE2-AFDB-4CCE-A520-6F039D3D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761246-002A-4352-9E74-53A486E0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8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BEC66-0A83-4B64-8543-0E089F51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15FAB3-29F4-4DDF-B367-7B9F7E6C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EBC57-919F-49D5-AD32-990C4166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90FF2-568B-4C1E-8E5A-16CE3103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011A7-AEA4-484F-A97C-F4626031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08DD4-5078-43A9-AC85-8020FF2E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787A0-9D50-4C33-AEEA-0360244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CB1FB-A73C-44B7-B066-25E61E84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846B4-29F9-416F-B758-8453531E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1B948-BED4-4FA4-B2D5-A350A691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108DD-BFCF-43DD-A19E-EC96BD74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6B83B-ABF1-48B1-B82D-756C773C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120A9-13AF-4854-B2C9-9BD7E8B8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10E96-8B3B-4DD8-8606-14BA5C2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10116-7429-4724-ABE8-696484E8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E25B4-B289-4020-902D-1716DD8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92D0-AC82-41F0-BF5F-E1405E51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200F5-7BA9-4217-A205-2633E6CCB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DFA9-062C-49B1-A7BC-577CBFFE138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78EA2-480B-4B87-8AFD-E81DB73A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321F9-B007-4064-A560-56746449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E5E9C1-BF8F-49A8-BAC2-1BBE64750952}"/>
              </a:ext>
            </a:extLst>
          </p:cNvPr>
          <p:cNvSpPr/>
          <p:nvPr/>
        </p:nvSpPr>
        <p:spPr>
          <a:xfrm>
            <a:off x="1747520" y="2316480"/>
            <a:ext cx="9113520" cy="40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73A27-8594-4B4E-82E5-95B3676C4687}"/>
              </a:ext>
            </a:extLst>
          </p:cNvPr>
          <p:cNvSpPr txBox="1"/>
          <p:nvPr/>
        </p:nvSpPr>
        <p:spPr>
          <a:xfrm>
            <a:off x="9881318" y="618132"/>
            <a:ext cx="707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794B-365D-424B-B46A-EBF6D47FD0F4}"/>
              </a:ext>
            </a:extLst>
          </p:cNvPr>
          <p:cNvSpPr txBox="1"/>
          <p:nvPr/>
        </p:nvSpPr>
        <p:spPr>
          <a:xfrm>
            <a:off x="8221091" y="1228779"/>
            <a:ext cx="2499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KoPubWorld바탕체 Bold" panose="00000800000000000000" pitchFamily="2" charset="-127"/>
              </a:rPr>
              <a:t>배틀로얄</a:t>
            </a:r>
            <a:endParaRPr lang="en-US" altLang="ko-KR" sz="48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  <a:cs typeface="KoPubWorld바탕체 Bold" panose="000008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D1D39A-D7C2-415D-864C-DE754098E2F9}"/>
              </a:ext>
            </a:extLst>
          </p:cNvPr>
          <p:cNvCxnSpPr/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E54F2B-0D91-4089-88E8-05594940EEDF}"/>
              </a:ext>
            </a:extLst>
          </p:cNvPr>
          <p:cNvSpPr txBox="1"/>
          <p:nvPr/>
        </p:nvSpPr>
        <p:spPr>
          <a:xfrm>
            <a:off x="1630842" y="1815068"/>
            <a:ext cx="352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AB!=BA 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김효준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박병창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손지언</a:t>
            </a:r>
          </a:p>
        </p:txBody>
      </p:sp>
    </p:spTree>
    <p:extLst>
      <p:ext uri="{BB962C8B-B14F-4D97-AF65-F5344CB8AC3E}">
        <p14:creationId xmlns:p14="http://schemas.microsoft.com/office/powerpoint/2010/main" val="45132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07135" y="690880"/>
            <a:ext cx="18710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Back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Ground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16753" y="690880"/>
            <a:ext cx="1861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About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Service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9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779435" y="690880"/>
            <a:ext cx="1898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Feature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7700357" y="690880"/>
            <a:ext cx="2977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Components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5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228661" y="690880"/>
            <a:ext cx="14494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Game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Play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8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20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경기천년바탕 Bold</vt:lpstr>
      <vt:lpstr>경기천년바탕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sju0924@office.khu.ac.kr</dc:creator>
  <cp:lastModifiedBy>손지언</cp:lastModifiedBy>
  <cp:revision>1</cp:revision>
  <dcterms:created xsi:type="dcterms:W3CDTF">2020-11-13T12:17:21Z</dcterms:created>
  <dcterms:modified xsi:type="dcterms:W3CDTF">2020-11-13T17:33:09Z</dcterms:modified>
</cp:coreProperties>
</file>