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9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0786" autoAdjust="0"/>
  </p:normalViewPr>
  <p:slideViewPr>
    <p:cSldViewPr snapToGrid="0">
      <p:cViewPr>
        <p:scale>
          <a:sx n="66" d="100"/>
          <a:sy n="66" d="100"/>
        </p:scale>
        <p:origin x="7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00ED8-8226-477E-9209-AE493811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2" y="2274975"/>
            <a:ext cx="1307936" cy="88888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769668" y="221097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권총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무한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장전 시간 有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4AA4F0-0FDA-4EBD-927A-56F4439FF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4" y="3526232"/>
            <a:ext cx="2285714" cy="711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A1265-FF53-4CDA-B918-4BAC6F462F82}"/>
              </a:ext>
            </a:extLst>
          </p:cNvPr>
          <p:cNvSpPr txBox="1"/>
          <p:nvPr/>
        </p:nvSpPr>
        <p:spPr>
          <a:xfrm>
            <a:off x="4769668" y="3394733"/>
            <a:ext cx="545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저격총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사거리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데미지 강함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            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쿨타임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소모시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파괴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529389" y="-154003"/>
            <a:ext cx="709380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노비TV] 😎대회에서 핵을 사용한 '미친 레전드 핵쟁이 👍BEST 5' - YouTube">
            <a:extLst>
              <a:ext uri="{FF2B5EF4-FFF2-40B4-BE49-F238E27FC236}">
                <a16:creationId xmlns:a16="http://schemas.microsoft.com/office/drawing/2014/main" id="{3E57BDBD-3E0C-4603-B82A-9CD94281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60" y="1797216"/>
            <a:ext cx="6212574" cy="34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94B898-B0CD-49BA-87E6-06AD866D4940}"/>
              </a:ext>
            </a:extLst>
          </p:cNvPr>
          <p:cNvSpPr txBox="1"/>
          <p:nvPr/>
        </p:nvSpPr>
        <p:spPr>
          <a:xfrm>
            <a:off x="7895105" y="4093142"/>
            <a:ext cx="3626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핵쟁이가 판치는 게임판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최고의 핵을 가려 보자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EB6C7-4820-4D3D-A162-47F94EF5163C}"/>
              </a:ext>
            </a:extLst>
          </p:cNvPr>
          <p:cNvSpPr txBox="1"/>
          <p:nvPr/>
        </p:nvSpPr>
        <p:spPr>
          <a:xfrm>
            <a:off x="250690" y="4016943"/>
            <a:ext cx="3976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다수 유닛의 군단을 </a:t>
            </a:r>
            <a:r>
              <a:rPr lang="en-US" altLang="ko-KR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제어하는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실시간 전략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배틀로얄 슈팅게임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endParaRPr lang="ko-KR" altLang="en-US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1" y="0"/>
            <a:ext cx="551829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8C7D9-D8BA-4228-A83C-467A5ED02C8C}"/>
              </a:ext>
            </a:extLst>
          </p:cNvPr>
          <p:cNvSpPr txBox="1"/>
          <p:nvPr/>
        </p:nvSpPr>
        <p:spPr>
          <a:xfrm>
            <a:off x="50093" y="3523988"/>
            <a:ext cx="5102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유저가 빨간 팀과 파란 팀의 </a:t>
            </a:r>
            <a:endParaRPr lang="en-US" altLang="ko-KR" sz="28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</a:t>
            </a:r>
            <a:r>
              <a:rPr lang="en-US" altLang="ko-KR" sz="28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js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파일로 입력</a:t>
            </a:r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1AB58-9184-4C8F-84E0-A58BC44F3C5E}"/>
              </a:ext>
            </a:extLst>
          </p:cNvPr>
          <p:cNvSpPr txBox="1"/>
          <p:nvPr/>
        </p:nvSpPr>
        <p:spPr>
          <a:xfrm>
            <a:off x="6857600" y="3434317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PixiJS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기반 인터페이스에서 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입력된 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실행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531CB28-2922-4F55-B341-4315D3511105}"/>
              </a:ext>
            </a:extLst>
          </p:cNvPr>
          <p:cNvSpPr/>
          <p:nvPr/>
        </p:nvSpPr>
        <p:spPr>
          <a:xfrm>
            <a:off x="5822425" y="3762515"/>
            <a:ext cx="647637" cy="47705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41BF-0ED7-41AD-87A2-95631D18B70A}"/>
              </a:ext>
            </a:extLst>
          </p:cNvPr>
          <p:cNvSpPr/>
          <p:nvPr/>
        </p:nvSpPr>
        <p:spPr>
          <a:xfrm>
            <a:off x="955035" y="642218"/>
            <a:ext cx="3177535" cy="6045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375910" y="-254000"/>
            <a:ext cx="4683746" cy="71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FA92A1-2362-4B64-8BDE-7D522BBC4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589" y="3287785"/>
            <a:ext cx="150167" cy="600666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1853" y="2621986"/>
            <a:ext cx="787302" cy="13714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8D76A6-E04F-49A3-B2E7-88CFA83712DE}"/>
              </a:ext>
            </a:extLst>
          </p:cNvPr>
          <p:cNvSpPr txBox="1"/>
          <p:nvPr/>
        </p:nvSpPr>
        <p:spPr>
          <a:xfrm>
            <a:off x="1536214" y="4629156"/>
            <a:ext cx="215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 with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Pistol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4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D24F6-E464-48E9-8180-9D474EB3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2055399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E3A49390-A601-4693-8484-9B10C6F8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4441994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게임이(가) 표시된 사진&#10;&#10;자동 생성된 설명">
            <a:extLst>
              <a:ext uri="{FF2B5EF4-FFF2-40B4-BE49-F238E27FC236}">
                <a16:creationId xmlns:a16="http://schemas.microsoft.com/office/drawing/2014/main" id="{0F50BAEE-FB7C-47EB-ABA7-3C6B7CC1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3185558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154344" y="226653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섬광탄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 적 유닛의 시야 제한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0EAE-D42F-4CFB-9B82-20DAC56FC3B9}"/>
              </a:ext>
            </a:extLst>
          </p:cNvPr>
          <p:cNvSpPr txBox="1"/>
          <p:nvPr/>
        </p:nvSpPr>
        <p:spPr>
          <a:xfrm>
            <a:off x="4154344" y="3443843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연막탄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범위 내 유닛의 시야 제한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AA0E-28A2-40C9-A6A8-BF867CB23A63}"/>
              </a:ext>
            </a:extLst>
          </p:cNvPr>
          <p:cNvSpPr txBox="1"/>
          <p:nvPr/>
        </p:nvSpPr>
        <p:spPr>
          <a:xfrm>
            <a:off x="4154345" y="462115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수류탄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적 유닛에 데미지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188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sju0924@office.khu.ac.kr</cp:lastModifiedBy>
  <cp:revision>17</cp:revision>
  <dcterms:created xsi:type="dcterms:W3CDTF">2020-11-13T12:17:21Z</dcterms:created>
  <dcterms:modified xsi:type="dcterms:W3CDTF">2020-11-13T22:10:33Z</dcterms:modified>
</cp:coreProperties>
</file>