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9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BFD"/>
    <a:srgbClr val="FEE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0786" autoAdjust="0"/>
  </p:normalViewPr>
  <p:slideViewPr>
    <p:cSldViewPr snapToGrid="0">
      <p:cViewPr>
        <p:scale>
          <a:sx n="66" d="100"/>
          <a:sy n="66" d="100"/>
        </p:scale>
        <p:origin x="78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3FF3-B4B8-4740-9564-A7C46EEA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2608D-341B-496E-B5E4-6AE19067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9CED7-37D8-489C-950A-35D92F7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57875-D9B6-4EB6-9F49-FF9B1836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2252-279B-49AD-9E0E-5FBC3E73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C50E3-88F3-4F6E-8629-808FDBBB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5F4D3-1298-467F-A026-616A99D3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B8DB6-D1FA-4050-8A1E-734B2E0E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16DC-1ED7-43DF-9185-13114EF9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FF7A2-9A2B-4BDE-98F4-70DD7DB6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2C681-1A14-462D-AE2C-D2EB6855F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60E0B-2456-4063-9AB7-6E137C9F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D0F57-6E1C-468E-9592-34B2D052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A9DE-F5CA-441A-9628-8897C854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DF15-F906-4CE9-A30B-502E2DDD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A571-55F2-4E61-AF3C-8759C2A9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D2D35-9010-45BA-8F6B-988B34CB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D5D0A-DC18-45AE-900B-4DD48F61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745B1-2880-431D-AA4E-76A9C859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0962F-8204-44CF-8988-BE439A44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62E1-74FF-42E5-8999-7BA648C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F77D3-A85A-465F-B607-0DEC16C5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54C92-D139-4F57-BB6A-50953B6D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9F74E-9F88-41E4-B246-46BA0DFE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BBCA-7C4E-4D23-80A9-51400E0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A2C9-AFFE-45BB-B89D-70FF9374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AABDC-A30B-4B02-A9E1-24EDE97E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02962-0E4A-4392-A4AA-43E228B7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69019-CE82-4A55-A951-00A55505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485B02-5330-4CAE-88FC-B41532D3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D3E98-0A3B-4B6B-A4C2-F976FA8F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0BD3-D185-4BBE-A5C4-B6938DA4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14A17-3A61-4ED8-AECB-2A36C3C0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5188B-DF9E-4434-BECD-8E83275D8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1C36E7-1ECD-4279-A585-5FE997A0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23F77-67D9-49FB-8154-269BE088B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E9EE7-EBA1-4A06-A5A5-C95C020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F6691-BE07-4979-9608-325F6DC0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62CF4-FE8F-43F1-A240-91EE066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24A02-F842-402B-A8FD-2C501F1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FDB85-4DB9-42CC-93D3-8F99340C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9FDE2-AFDB-4CCE-A520-6F039D3D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761246-002A-4352-9E74-53A486E0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BEC66-0A83-4B64-8543-0E089F51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15FAB3-29F4-4DDF-B367-7B9F7E6C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EBC57-919F-49D5-AD32-990C4166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90FF2-568B-4C1E-8E5A-16CE3103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011A7-AEA4-484F-A97C-F4626031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08DD4-5078-43A9-AC85-8020FF2E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87A0-9D50-4C33-AEEA-0360244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CB1FB-A73C-44B7-B066-25E61E84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846B4-29F9-416F-B758-8453531E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1B948-BED4-4FA4-B2D5-A350A691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108DD-BFCF-43DD-A19E-EC96BD74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6B83B-ABF1-48B1-B82D-756C773C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120A9-13AF-4854-B2C9-9BD7E8B8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10E96-8B3B-4DD8-8606-14BA5C2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10116-7429-4724-ABE8-696484E8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E25B4-B289-4020-902D-1716DD8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92D0-AC82-41F0-BF5F-E1405E51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00F5-7BA9-4217-A205-2633E6CCB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78EA2-480B-4B87-8AFD-E81DB73A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321F9-B007-4064-A560-56746449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5E9C1-BF8F-49A8-BAC2-1BBE64750952}"/>
              </a:ext>
            </a:extLst>
          </p:cNvPr>
          <p:cNvSpPr/>
          <p:nvPr/>
        </p:nvSpPr>
        <p:spPr>
          <a:xfrm>
            <a:off x="1747520" y="2316480"/>
            <a:ext cx="9113520" cy="40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73A27-8594-4B4E-82E5-95B3676C4687}"/>
              </a:ext>
            </a:extLst>
          </p:cNvPr>
          <p:cNvSpPr txBox="1"/>
          <p:nvPr/>
        </p:nvSpPr>
        <p:spPr>
          <a:xfrm>
            <a:off x="9881318" y="618132"/>
            <a:ext cx="707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794B-365D-424B-B46A-EBF6D47FD0F4}"/>
              </a:ext>
            </a:extLst>
          </p:cNvPr>
          <p:cNvSpPr txBox="1"/>
          <p:nvPr/>
        </p:nvSpPr>
        <p:spPr>
          <a:xfrm>
            <a:off x="8221091" y="1228779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KoPubWorld바탕체 Bold" panose="00000800000000000000" pitchFamily="2" charset="-127"/>
              </a:rPr>
              <a:t>배틀로얄</a:t>
            </a:r>
            <a:endParaRPr lang="en-US" altLang="ko-KR" sz="48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  <a:cs typeface="KoPubWorld바탕체 Bold" panose="000008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D1D39A-D7C2-415D-864C-DE754098E2F9}"/>
              </a:ext>
            </a:extLst>
          </p:cNvPr>
          <p:cNvCxnSpPr/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E54F2B-0D91-4089-88E8-05594940EEDF}"/>
              </a:ext>
            </a:extLst>
          </p:cNvPr>
          <p:cNvSpPr txBox="1"/>
          <p:nvPr/>
        </p:nvSpPr>
        <p:spPr>
          <a:xfrm>
            <a:off x="1630842" y="1815068"/>
            <a:ext cx="352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AB!=BA 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김효준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박병창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손지언</a:t>
            </a:r>
          </a:p>
        </p:txBody>
      </p:sp>
    </p:spTree>
    <p:extLst>
      <p:ext uri="{BB962C8B-B14F-4D97-AF65-F5344CB8AC3E}">
        <p14:creationId xmlns:p14="http://schemas.microsoft.com/office/powerpoint/2010/main" val="45132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06146" y="409877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B00ED8-8226-477E-9209-AE4938113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2" y="2274975"/>
            <a:ext cx="1307936" cy="88888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F3BD14-B60A-45F1-8692-9F43A08D304C}"/>
              </a:ext>
            </a:extLst>
          </p:cNvPr>
          <p:cNvSpPr txBox="1"/>
          <p:nvPr/>
        </p:nvSpPr>
        <p:spPr>
          <a:xfrm>
            <a:off x="4769668" y="2210975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권총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탄창 무한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장전 시간 有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44AA4F0-0FDA-4EBD-927A-56F4439FF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54" y="3526232"/>
            <a:ext cx="2285714" cy="711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A1265-FF53-4CDA-B918-4BAC6F462F82}"/>
              </a:ext>
            </a:extLst>
          </p:cNvPr>
          <p:cNvSpPr txBox="1"/>
          <p:nvPr/>
        </p:nvSpPr>
        <p:spPr>
          <a:xfrm>
            <a:off x="4769668" y="3394733"/>
            <a:ext cx="5451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저격총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사거리 길고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데미지 강함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              </a:t>
            </a:r>
            <a:r>
              <a:rPr lang="ko-KR" altLang="en-US" sz="2400" dirty="0" err="1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쿨타임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길고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탄창 </a:t>
            </a:r>
            <a:r>
              <a:rPr lang="ko-KR" altLang="en-US" sz="2400" dirty="0" err="1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소모시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파괴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7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228661" y="690880"/>
            <a:ext cx="14494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Game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Play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8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07135" y="690880"/>
            <a:ext cx="18710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Back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Ground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16753" y="690880"/>
            <a:ext cx="1861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About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Service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EB6C7-4820-4D3D-A162-47F94EF5163C}"/>
              </a:ext>
            </a:extLst>
          </p:cNvPr>
          <p:cNvSpPr txBox="1"/>
          <p:nvPr/>
        </p:nvSpPr>
        <p:spPr>
          <a:xfrm>
            <a:off x="250690" y="4016943"/>
            <a:ext cx="3976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다수 유닛의 군단을 </a:t>
            </a:r>
            <a:r>
              <a:rPr lang="en-US" altLang="ko-KR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AI</a:t>
            </a:r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 제어하는 </a:t>
            </a:r>
            <a:endParaRPr lang="en-US" altLang="ko-KR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실시간 전략 </a:t>
            </a:r>
            <a:endParaRPr lang="en-US" altLang="ko-KR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배틀로얄 슈팅게임</a:t>
            </a:r>
            <a:endParaRPr lang="en-US" altLang="ko-KR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endParaRPr lang="ko-KR" altLang="en-US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49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779435" y="690880"/>
            <a:ext cx="1898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Feature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-1" y="0"/>
            <a:ext cx="551829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8C7D9-D8BA-4228-A83C-467A5ED02C8C}"/>
              </a:ext>
            </a:extLst>
          </p:cNvPr>
          <p:cNvSpPr txBox="1"/>
          <p:nvPr/>
        </p:nvSpPr>
        <p:spPr>
          <a:xfrm>
            <a:off x="50093" y="3523988"/>
            <a:ext cx="5102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유저가 빨간 팀과 파란 팀의 </a:t>
            </a:r>
            <a:endParaRPr lang="en-US" altLang="ko-KR" sz="28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en-US" altLang="ko-KR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AI</a:t>
            </a:r>
            <a:r>
              <a:rPr lang="ko-KR" altLang="en-US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</a:t>
            </a:r>
            <a:r>
              <a:rPr lang="en-US" altLang="ko-KR" sz="28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js</a:t>
            </a:r>
            <a:r>
              <a:rPr lang="ko-KR" altLang="en-US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파일로 입력</a:t>
            </a:r>
            <a:r>
              <a:rPr lang="en-US" altLang="ko-KR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1AB58-9184-4C8F-84E0-A58BC44F3C5E}"/>
              </a:ext>
            </a:extLst>
          </p:cNvPr>
          <p:cNvSpPr txBox="1"/>
          <p:nvPr/>
        </p:nvSpPr>
        <p:spPr>
          <a:xfrm>
            <a:off x="6857600" y="3434317"/>
            <a:ext cx="60977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PixiJS</a:t>
            </a:r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기반 인터페이스에서 </a:t>
            </a:r>
            <a:endParaRPr lang="en-US" altLang="ko-KR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입력된 </a:t>
            </a:r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AI</a:t>
            </a:r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실행</a:t>
            </a:r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531CB28-2922-4F55-B341-4315D3511105}"/>
              </a:ext>
            </a:extLst>
          </p:cNvPr>
          <p:cNvSpPr/>
          <p:nvPr/>
        </p:nvSpPr>
        <p:spPr>
          <a:xfrm>
            <a:off x="5822425" y="3762515"/>
            <a:ext cx="647637" cy="47705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3741BF-0ED7-41AD-87A2-95631D18B70A}"/>
              </a:ext>
            </a:extLst>
          </p:cNvPr>
          <p:cNvSpPr/>
          <p:nvPr/>
        </p:nvSpPr>
        <p:spPr>
          <a:xfrm>
            <a:off x="955035" y="642218"/>
            <a:ext cx="3177535" cy="60452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7674957" y="642218"/>
            <a:ext cx="2977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Components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707886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-375910" y="-254000"/>
            <a:ext cx="4683746" cy="71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0B5E4-F5D6-49DA-9AA0-B8650ACA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21" y="3521050"/>
            <a:ext cx="1334494" cy="91805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5D2FB5-380F-4AA8-AF3E-E54CB159B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72" y="1398766"/>
            <a:ext cx="579302" cy="1363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44967B-F43A-42B8-A7B9-7F63946F1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31" y="5197425"/>
            <a:ext cx="1493184" cy="983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F138F-8CC9-4502-AA05-4731302E3102}"/>
              </a:ext>
            </a:extLst>
          </p:cNvPr>
          <p:cNvSpPr txBox="1"/>
          <p:nvPr/>
        </p:nvSpPr>
        <p:spPr>
          <a:xfrm>
            <a:off x="4546600" y="2239511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이동 및 공격 수행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ACF02-8F7F-4C54-B976-1C7883B47754}"/>
              </a:ext>
            </a:extLst>
          </p:cNvPr>
          <p:cNvSpPr txBox="1"/>
          <p:nvPr/>
        </p:nvSpPr>
        <p:spPr>
          <a:xfrm>
            <a:off x="4546600" y="383366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공격력 </a:t>
            </a:r>
            <a:r>
              <a:rPr lang="ko-KR" altLang="en-US" sz="280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결정 및 특수 효과 발동 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E4910-8BD2-41D4-B33B-F386A105C310}"/>
              </a:ext>
            </a:extLst>
          </p:cNvPr>
          <p:cNvSpPr txBox="1"/>
          <p:nvPr/>
        </p:nvSpPr>
        <p:spPr>
          <a:xfrm>
            <a:off x="4546600" y="5427809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유닛의 이동 범위 제한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E8FED-DA9B-4511-BC39-B9F2F0C76DF7}"/>
              </a:ext>
            </a:extLst>
          </p:cNvPr>
          <p:cNvSpPr txBox="1"/>
          <p:nvPr/>
        </p:nvSpPr>
        <p:spPr>
          <a:xfrm>
            <a:off x="1684077" y="1468138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유닛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1D6B4-1446-403A-83A7-E1C830764439}"/>
              </a:ext>
            </a:extLst>
          </p:cNvPr>
          <p:cNvSpPr txBox="1"/>
          <p:nvPr/>
        </p:nvSpPr>
        <p:spPr>
          <a:xfrm>
            <a:off x="1666098" y="2936275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D1ED0-26E8-4396-946A-9E78055BA840}"/>
              </a:ext>
            </a:extLst>
          </p:cNvPr>
          <p:cNvSpPr txBox="1"/>
          <p:nvPr/>
        </p:nvSpPr>
        <p:spPr>
          <a:xfrm>
            <a:off x="1700185" y="4604749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224285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83089" y="409877"/>
            <a:ext cx="1630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Map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7393A65-BBFF-4BAD-B931-8263D8928880}"/>
              </a:ext>
            </a:extLst>
          </p:cNvPr>
          <p:cNvSpPr/>
          <p:nvPr/>
        </p:nvSpPr>
        <p:spPr>
          <a:xfrm>
            <a:off x="3511970" y="2003056"/>
            <a:ext cx="7152640" cy="4145682"/>
          </a:xfrm>
          <a:prstGeom prst="roundRect">
            <a:avLst>
              <a:gd name="adj" fmla="val 12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A454A3-FF7C-42FE-83F7-84A7ABE1BD3D}"/>
              </a:ext>
            </a:extLst>
          </p:cNvPr>
          <p:cNvSpPr/>
          <p:nvPr/>
        </p:nvSpPr>
        <p:spPr>
          <a:xfrm>
            <a:off x="5036399" y="2564266"/>
            <a:ext cx="3060700" cy="3060700"/>
          </a:xfrm>
          <a:prstGeom prst="ellipse">
            <a:avLst/>
          </a:prstGeom>
          <a:solidFill>
            <a:srgbClr val="D7FBFD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E5774-F284-4376-AF83-0ED364F9701C}"/>
              </a:ext>
            </a:extLst>
          </p:cNvPr>
          <p:cNvSpPr txBox="1"/>
          <p:nvPr/>
        </p:nvSpPr>
        <p:spPr>
          <a:xfrm>
            <a:off x="7936095" y="1988820"/>
            <a:ext cx="2531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Dangerous</a:t>
            </a:r>
          </a:p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Zone</a:t>
            </a:r>
            <a:endParaRPr lang="ko-KR" altLang="en-US" sz="4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94EBA-1FCE-41B1-BCE9-C6110CDD1AD5}"/>
              </a:ext>
            </a:extLst>
          </p:cNvPr>
          <p:cNvSpPr txBox="1"/>
          <p:nvPr/>
        </p:nvSpPr>
        <p:spPr>
          <a:xfrm>
            <a:off x="5980691" y="3617562"/>
            <a:ext cx="1172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Safety</a:t>
            </a:r>
          </a:p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Zone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EC22E9-480F-481E-AA01-6569411C6818}"/>
              </a:ext>
            </a:extLst>
          </p:cNvPr>
          <p:cNvCxnSpPr/>
          <p:nvPr/>
        </p:nvCxnSpPr>
        <p:spPr>
          <a:xfrm>
            <a:off x="2935037" y="4055311"/>
            <a:ext cx="24384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B7041C-EA14-4C2A-BBFE-C1336951AF0A}"/>
              </a:ext>
            </a:extLst>
          </p:cNvPr>
          <p:cNvSpPr txBox="1"/>
          <p:nvPr/>
        </p:nvSpPr>
        <p:spPr>
          <a:xfrm>
            <a:off x="543702" y="3617562"/>
            <a:ext cx="2206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Shrinking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Continuously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34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1B6FBD-CE86-40BA-83F9-8518690E9963}"/>
              </a:ext>
            </a:extLst>
          </p:cNvPr>
          <p:cNvSpPr/>
          <p:nvPr/>
        </p:nvSpPr>
        <p:spPr>
          <a:xfrm>
            <a:off x="851806" y="1196690"/>
            <a:ext cx="3177535" cy="51828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39C5A-0E66-45D6-BE19-DF9714CAAFBF}"/>
              </a:ext>
            </a:extLst>
          </p:cNvPr>
          <p:cNvSpPr/>
          <p:nvPr/>
        </p:nvSpPr>
        <p:spPr>
          <a:xfrm>
            <a:off x="1034047" y="1425540"/>
            <a:ext cx="3177535" cy="504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84F2A-D2D1-42C1-BDD5-57500BC97FB7}"/>
              </a:ext>
            </a:extLst>
          </p:cNvPr>
          <p:cNvSpPr/>
          <p:nvPr/>
        </p:nvSpPr>
        <p:spPr>
          <a:xfrm rot="16200000">
            <a:off x="2366210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FCFA8-2806-40F5-8164-9496CC6B7B64}"/>
              </a:ext>
            </a:extLst>
          </p:cNvPr>
          <p:cNvSpPr/>
          <p:nvPr/>
        </p:nvSpPr>
        <p:spPr>
          <a:xfrm rot="5400000">
            <a:off x="1300393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70266" y="409877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Unit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1054F2A4-7C39-40FE-95DB-1F82ECB8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25" y="2599890"/>
            <a:ext cx="787302" cy="1371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16103-A98A-4B2B-A5DF-965F601D51AB}"/>
              </a:ext>
            </a:extLst>
          </p:cNvPr>
          <p:cNvSpPr txBox="1"/>
          <p:nvPr/>
        </p:nvSpPr>
        <p:spPr>
          <a:xfrm>
            <a:off x="1547132" y="4342064"/>
            <a:ext cx="2153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Blue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vs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95FE-DBCF-476D-9181-40AA68BE846F}"/>
              </a:ext>
            </a:extLst>
          </p:cNvPr>
          <p:cNvSpPr txBox="1"/>
          <p:nvPr/>
        </p:nvSpPr>
        <p:spPr>
          <a:xfrm>
            <a:off x="5771256" y="2245947"/>
            <a:ext cx="595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안전지대 범위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보이는 적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전체 아군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B7C862-B621-4ACD-A02C-37078831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1" y="2336599"/>
            <a:ext cx="1082204" cy="574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DC151A-2A28-4C5A-9048-9E566EA1A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9" y="3477716"/>
            <a:ext cx="864348" cy="8643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2A34AB-FD27-45F9-9DB0-88BC948AC8C1}"/>
              </a:ext>
            </a:extLst>
          </p:cNvPr>
          <p:cNvSpPr txBox="1"/>
          <p:nvPr/>
        </p:nvSpPr>
        <p:spPr>
          <a:xfrm>
            <a:off x="5771256" y="3511404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체력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방향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667C1B-0604-4B34-8B86-BE352DA57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7" y="4627576"/>
            <a:ext cx="986858" cy="9986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00528D-C158-43F6-8466-A9367A287C9F}"/>
              </a:ext>
            </a:extLst>
          </p:cNvPr>
          <p:cNvSpPr txBox="1"/>
          <p:nvPr/>
        </p:nvSpPr>
        <p:spPr>
          <a:xfrm>
            <a:off x="5771256" y="4913020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회전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 사용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11" name="그림 10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7ADEA54B-5422-4AC7-A1B1-953CEB90B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19582" y="2621986"/>
            <a:ext cx="78730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1B6FBD-CE86-40BA-83F9-8518690E9963}"/>
              </a:ext>
            </a:extLst>
          </p:cNvPr>
          <p:cNvSpPr/>
          <p:nvPr/>
        </p:nvSpPr>
        <p:spPr>
          <a:xfrm>
            <a:off x="851806" y="1196690"/>
            <a:ext cx="3177535" cy="51828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39C5A-0E66-45D6-BE19-DF9714CAAFBF}"/>
              </a:ext>
            </a:extLst>
          </p:cNvPr>
          <p:cNvSpPr/>
          <p:nvPr/>
        </p:nvSpPr>
        <p:spPr>
          <a:xfrm>
            <a:off x="1034047" y="1425540"/>
            <a:ext cx="3177535" cy="504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84F2A-D2D1-42C1-BDD5-57500BC97FB7}"/>
              </a:ext>
            </a:extLst>
          </p:cNvPr>
          <p:cNvSpPr/>
          <p:nvPr/>
        </p:nvSpPr>
        <p:spPr>
          <a:xfrm rot="16200000">
            <a:off x="2366210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FCFA8-2806-40F5-8164-9496CC6B7B64}"/>
              </a:ext>
            </a:extLst>
          </p:cNvPr>
          <p:cNvSpPr/>
          <p:nvPr/>
        </p:nvSpPr>
        <p:spPr>
          <a:xfrm rot="5400000">
            <a:off x="1300393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70266" y="409877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Unit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95FE-DBCF-476D-9181-40AA68BE846F}"/>
              </a:ext>
            </a:extLst>
          </p:cNvPr>
          <p:cNvSpPr txBox="1"/>
          <p:nvPr/>
        </p:nvSpPr>
        <p:spPr>
          <a:xfrm>
            <a:off x="5771256" y="2245947"/>
            <a:ext cx="595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안전지대 범위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보이는 적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전체 아군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B7C862-B621-4ACD-A02C-37078831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1" y="2336599"/>
            <a:ext cx="1082204" cy="574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DC151A-2A28-4C5A-9048-9E566EA1A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9" y="3477716"/>
            <a:ext cx="864348" cy="8643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2A34AB-FD27-45F9-9DB0-88BC948AC8C1}"/>
              </a:ext>
            </a:extLst>
          </p:cNvPr>
          <p:cNvSpPr txBox="1"/>
          <p:nvPr/>
        </p:nvSpPr>
        <p:spPr>
          <a:xfrm>
            <a:off x="5771256" y="3511404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체력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방향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667C1B-0604-4B34-8B86-BE352DA57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7" y="4627576"/>
            <a:ext cx="986858" cy="9986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00528D-C158-43F6-8466-A9367A287C9F}"/>
              </a:ext>
            </a:extLst>
          </p:cNvPr>
          <p:cNvSpPr txBox="1"/>
          <p:nvPr/>
        </p:nvSpPr>
        <p:spPr>
          <a:xfrm>
            <a:off x="5771256" y="4913020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회전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 사용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9FA92A1-2362-4B64-8BDE-7D522BBC4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2589" y="3287785"/>
            <a:ext cx="150167" cy="600666"/>
          </a:xfrm>
          <a:prstGeom prst="rect">
            <a:avLst/>
          </a:prstGeom>
        </p:spPr>
      </p:pic>
      <p:pic>
        <p:nvPicPr>
          <p:cNvPr id="11" name="그림 10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7ADEA54B-5422-4AC7-A1B1-953CEB90B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1853" y="2621986"/>
            <a:ext cx="787302" cy="137142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88D76A6-E04F-49A3-B2E7-88CFA83712DE}"/>
              </a:ext>
            </a:extLst>
          </p:cNvPr>
          <p:cNvSpPr txBox="1"/>
          <p:nvPr/>
        </p:nvSpPr>
        <p:spPr>
          <a:xfrm>
            <a:off x="1536214" y="4629156"/>
            <a:ext cx="2153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 with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Pistol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14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06146" y="409877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8D24F6-E464-48E9-8180-9D474EB3C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2055399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 descr="옅은이(가) 표시된 사진&#10;&#10;자동 생성된 설명">
            <a:extLst>
              <a:ext uri="{FF2B5EF4-FFF2-40B4-BE49-F238E27FC236}">
                <a16:creationId xmlns:a16="http://schemas.microsoft.com/office/drawing/2014/main" id="{E3A49390-A601-4693-8484-9B10C6F83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4441994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 descr="게임이(가) 표시된 사진&#10;&#10;자동 생성된 설명">
            <a:extLst>
              <a:ext uri="{FF2B5EF4-FFF2-40B4-BE49-F238E27FC236}">
                <a16:creationId xmlns:a16="http://schemas.microsoft.com/office/drawing/2014/main" id="{0F50BAEE-FB7C-47EB-ABA7-3C6B7CC11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3185558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F3BD14-B60A-45F1-8692-9F43A08D304C}"/>
              </a:ext>
            </a:extLst>
          </p:cNvPr>
          <p:cNvSpPr txBox="1"/>
          <p:nvPr/>
        </p:nvSpPr>
        <p:spPr>
          <a:xfrm>
            <a:off x="4154344" y="2266535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섬광탄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 적 유닛의 시야 제한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40EAE-D42F-4CFB-9B82-20DAC56FC3B9}"/>
              </a:ext>
            </a:extLst>
          </p:cNvPr>
          <p:cNvSpPr txBox="1"/>
          <p:nvPr/>
        </p:nvSpPr>
        <p:spPr>
          <a:xfrm>
            <a:off x="4154344" y="3443843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연막탄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범위 내 유닛의 시야 제한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 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3AA0E-28A2-40C9-A6A8-BF867CB23A63}"/>
              </a:ext>
            </a:extLst>
          </p:cNvPr>
          <p:cNvSpPr txBox="1"/>
          <p:nvPr/>
        </p:nvSpPr>
        <p:spPr>
          <a:xfrm>
            <a:off x="4154345" y="4621151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수류탄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적 유닛에 데미지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61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180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경기천년바탕 Bold</vt:lpstr>
      <vt:lpstr>경기천년바탕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sju0924@office.khu.ac.kr</dc:creator>
  <cp:lastModifiedBy>sju0924@office.khu.ac.kr</cp:lastModifiedBy>
  <cp:revision>15</cp:revision>
  <dcterms:created xsi:type="dcterms:W3CDTF">2020-11-13T12:17:21Z</dcterms:created>
  <dcterms:modified xsi:type="dcterms:W3CDTF">2020-11-13T21:53:42Z</dcterms:modified>
</cp:coreProperties>
</file>