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0786" autoAdjust="0"/>
  </p:normalViewPr>
  <p:slideViewPr>
    <p:cSldViewPr snapToGrid="0">
      <p:cViewPr varScale="1">
        <p:scale>
          <a:sx n="60" d="100"/>
          <a:sy n="60" d="100"/>
        </p:scale>
        <p:origin x="1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27497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769668" y="221097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무한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장전 시간 有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4AA4F0-0FDA-4EBD-927A-56F4439F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" y="3526232"/>
            <a:ext cx="2285714" cy="71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A1265-FF53-4CDA-B918-4BAC6F462F82}"/>
              </a:ext>
            </a:extLst>
          </p:cNvPr>
          <p:cNvSpPr txBox="1"/>
          <p:nvPr/>
        </p:nvSpPr>
        <p:spPr>
          <a:xfrm>
            <a:off x="4769668" y="3394733"/>
            <a:ext cx="545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저격총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사거리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데미지 강함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            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쿨타임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소모시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파괴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470710" y="-175269"/>
            <a:ext cx="7093809" cy="720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노비TV] 😎대회에서 핵을 사용한 '미친 레전드 핵쟁이 👍BEST 5' - YouTube">
            <a:extLst>
              <a:ext uri="{FF2B5EF4-FFF2-40B4-BE49-F238E27FC236}">
                <a16:creationId xmlns:a16="http://schemas.microsoft.com/office/drawing/2014/main" id="{3E57BDBD-3E0C-4603-B82A-9CD94281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0" y="1797216"/>
            <a:ext cx="6212574" cy="34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4B898-B0CD-49BA-87E6-06AD866D4940}"/>
              </a:ext>
            </a:extLst>
          </p:cNvPr>
          <p:cNvSpPr txBox="1"/>
          <p:nvPr/>
        </p:nvSpPr>
        <p:spPr>
          <a:xfrm>
            <a:off x="7895105" y="4093142"/>
            <a:ext cx="3626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핵쟁이가 판치는 게임판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최고의 핵을 가려 보자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B6C7-4820-4D3D-A162-47F94EF5163C}"/>
              </a:ext>
            </a:extLst>
          </p:cNvPr>
          <p:cNvSpPr txBox="1"/>
          <p:nvPr/>
        </p:nvSpPr>
        <p:spPr>
          <a:xfrm>
            <a:off x="250690" y="4016943"/>
            <a:ext cx="3976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다수 유닛의 군단을 </a:t>
            </a:r>
            <a:r>
              <a:rPr lang="en-US" altLang="ko-KR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제어하는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실시간 전략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배틀로얄 슈팅게임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endParaRPr lang="ko-KR" altLang="en-US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1" y="0"/>
            <a:ext cx="55182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C7D9-D8BA-4228-A83C-467A5ED02C8C}"/>
              </a:ext>
            </a:extLst>
          </p:cNvPr>
          <p:cNvSpPr txBox="1"/>
          <p:nvPr/>
        </p:nvSpPr>
        <p:spPr>
          <a:xfrm>
            <a:off x="50093" y="3523988"/>
            <a:ext cx="5102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유저가 빨간 팀과 파란 팀의 </a:t>
            </a:r>
            <a:endParaRPr lang="en-US" altLang="ko-KR" sz="2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2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파일로 입력</a:t>
            </a:r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AB58-9184-4C8F-84E0-A58BC44F3C5E}"/>
              </a:ext>
            </a:extLst>
          </p:cNvPr>
          <p:cNvSpPr txBox="1"/>
          <p:nvPr/>
        </p:nvSpPr>
        <p:spPr>
          <a:xfrm>
            <a:off x="6857600" y="3434317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PixiJS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기반 인터페이스에서 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입력된 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실행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31CB28-2922-4F55-B341-4315D3511105}"/>
              </a:ext>
            </a:extLst>
          </p:cNvPr>
          <p:cNvSpPr/>
          <p:nvPr/>
        </p:nvSpPr>
        <p:spPr>
          <a:xfrm>
            <a:off x="5822425" y="3762515"/>
            <a:ext cx="647637" cy="477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18</cp:revision>
  <dcterms:created xsi:type="dcterms:W3CDTF">2020-11-13T12:17:21Z</dcterms:created>
  <dcterms:modified xsi:type="dcterms:W3CDTF">2020-11-13T22:11:23Z</dcterms:modified>
</cp:coreProperties>
</file>