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1130300" y="812800"/>
            <a:ext cx="3177535" cy="604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602382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993233" y="1618045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517662" y="2179255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8417358" y="1603809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6461954" y="3232551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3416300" y="3670300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1024965" y="3232551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44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sju0924@office.khu.ac.kr</cp:lastModifiedBy>
  <cp:revision>4</cp:revision>
  <dcterms:created xsi:type="dcterms:W3CDTF">2020-11-13T12:17:21Z</dcterms:created>
  <dcterms:modified xsi:type="dcterms:W3CDTF">2020-11-13T18:24:19Z</dcterms:modified>
</cp:coreProperties>
</file>