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7F9A-BCCA-44E0-AE44-4633B4EFE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6E03-98A3-4B28-82D2-42341D5D9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284DA-64F8-4807-841D-53DA4D93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FEE2-B938-4BAE-8498-211530AE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D06BF-2B15-439A-807A-F0E4B30C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FBA8-B4CB-491B-BDD9-A17CECD3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AAAC7-2D61-464C-81EE-A8E3F9956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6071-D226-4B5A-B742-C940E5D2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80062-F287-4A67-8CC6-89101822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D804-BAC5-42AD-94F1-D4D73E6A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8F5A8-A2C2-4AFB-B72D-80C2454FF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1184-F0A0-401C-B28D-3A6DC945F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74834-3912-48A8-A5C3-DDDEC958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DBB9-AB69-47F1-97D3-34625CE3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6435-DAAA-4A1F-980D-0DB606E3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80D-8A93-41F3-95F8-DC939A6F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A2E3-4F47-4B5B-A062-0983F443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FE93-7176-4AE6-8594-13FC3313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ED32-66FE-42D1-8C22-37B7C40D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6D25-0985-40CB-AF88-E1C3B12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A194-BF53-4B97-A974-DA9DB444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D05A1-0611-49BC-A022-E486DFF9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CF236-3F61-451C-A650-D6C7500E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3346-F447-43B1-9E29-2795977C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931D-C510-4DBB-A842-08889464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4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E43E-DE8E-48EF-B344-24773AB7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7BF1-CD30-4618-96CC-AEEA0B5AC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E36C7-6BEE-458D-B9D8-30D9E0665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019F9-504C-4056-8A83-CDDA41F7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85499-FA38-456E-8405-5060F4C0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564CF-0E40-46F4-92C4-D303B77E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0292-F4FA-42CF-A4F5-C6173509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DE1BB-3949-42E1-A944-6C825DEF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C52C9-04CD-4CFA-9ECA-9406799B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A68BC-7195-4115-B93C-A41AA4399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1FCF2-C1E2-4BFF-985D-56BC1A1E0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54F9F-0AB3-4245-A6C9-F4BC1FFB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FDC46-AFBD-4C5E-9B58-6BAC5D3C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A9598-07B0-4D72-87D0-511A7549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02E5-E020-4E5C-923D-D4369C4E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D666D-3BFE-46BF-9E92-12E280C8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B6D52-4350-4E06-BE03-5029351B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F3CF8-7E0A-47A1-B5A5-0A32029E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3A35C-3BDD-4D8B-9E5B-BEB54B63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F277-AD1B-4641-A045-B94720E5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D54C-9938-4D4A-B66D-08320F8B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5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5C7D-E684-4194-87D9-5FB6C1ED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E33BA-41A2-4C67-A345-FB43DFDC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C2390-72D9-4637-BFE3-98C560431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920BB-94C2-4715-BC93-F2645E7A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715B-105C-488B-AF9D-52DC2B94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8B745-2927-45F8-A18A-F67D9934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62CF-A3D4-44F3-A323-2C71EB4D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4E6E6-B529-493C-8DBC-DE78174FB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7F00F-F900-4476-A11A-09740588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7705B-FE46-49BA-ABA3-BCD9DE0B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46367-B500-414B-AB15-BD1D214C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BC796-C797-45F9-ABFB-E0A477E1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1CCE3-14F3-4A25-82B9-8CFBC112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B7198-9DC7-4EBB-87B2-E1E3F654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E1198-E6BD-4156-9E7D-2FF6B2FFC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65513-CE3F-4818-BA08-F216D2FD637B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1FA2-36B5-4ED7-8D2C-F10683FE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B868-7ED3-4C40-B919-1A2C416F3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31EB-EB0E-4B21-90E5-9C4264E8B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A4BE-E92D-416C-8EDF-FAB173A96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CBD8D-D975-4BF8-BAD8-5E9272931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FAF29B-C68D-43F3-BAD9-F45BB55C1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006"/>
            <a:ext cx="12192000" cy="56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8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2020-04-06T06:11:55Z</dcterms:created>
  <dcterms:modified xsi:type="dcterms:W3CDTF">2020-04-06T06:53:32Z</dcterms:modified>
</cp:coreProperties>
</file>