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1" r:id="rId9"/>
    <p:sldId id="262" r:id="rId10"/>
    <p:sldId id="2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8E4A6-C936-42DC-983A-522B3600C365}" v="29" dt="2022-11-15T06:10:53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92" autoAdjust="0"/>
  </p:normalViewPr>
  <p:slideViewPr>
    <p:cSldViewPr snapToGrid="0">
      <p:cViewPr varScale="1">
        <p:scale>
          <a:sx n="100" d="100"/>
          <a:sy n="100" d="100"/>
        </p:scale>
        <p:origin x="60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Ferreira (s)" userId="c23d7ef0-95a7-4df7-94b6-622b80dbf069" providerId="ADAL" clId="{17A8E4A6-C936-42DC-983A-522B3600C365}"/>
    <pc:docChg chg="undo custSel addSld delSld modSld">
      <pc:chgData name="Sergio Ferreira (s)" userId="c23d7ef0-95a7-4df7-94b6-622b80dbf069" providerId="ADAL" clId="{17A8E4A6-C936-42DC-983A-522B3600C365}" dt="2022-11-15T17:11:17.746" v="1481" actId="20577"/>
      <pc:docMkLst>
        <pc:docMk/>
      </pc:docMkLst>
      <pc:sldChg chg="addSp delSp modSp mod">
        <pc:chgData name="Sergio Ferreira (s)" userId="c23d7ef0-95a7-4df7-94b6-622b80dbf069" providerId="ADAL" clId="{17A8E4A6-C936-42DC-983A-522B3600C365}" dt="2022-11-15T17:11:17.746" v="1481" actId="20577"/>
        <pc:sldMkLst>
          <pc:docMk/>
          <pc:sldMk cId="1636355809" sldId="256"/>
        </pc:sldMkLst>
        <pc:spChg chg="add mod">
          <ac:chgData name="Sergio Ferreira (s)" userId="c23d7ef0-95a7-4df7-94b6-622b80dbf069" providerId="ADAL" clId="{17A8E4A6-C936-42DC-983A-522B3600C365}" dt="2022-11-10T07:14:49.790" v="1137" actId="1076"/>
          <ac:spMkLst>
            <pc:docMk/>
            <pc:sldMk cId="1636355809" sldId="256"/>
            <ac:spMk id="2" creationId="{C58DBA12-70D5-1D39-E489-D88BB89F200A}"/>
          </ac:spMkLst>
        </pc:spChg>
        <pc:spChg chg="add mod">
          <ac:chgData name="Sergio Ferreira (s)" userId="c23d7ef0-95a7-4df7-94b6-622b80dbf069" providerId="ADAL" clId="{17A8E4A6-C936-42DC-983A-522B3600C365}" dt="2022-11-10T06:38:31.710" v="126" actId="207"/>
          <ac:spMkLst>
            <pc:docMk/>
            <pc:sldMk cId="1636355809" sldId="256"/>
            <ac:spMk id="3" creationId="{438143AF-568F-C5D7-4E2B-A593BFBBD96E}"/>
          </ac:spMkLst>
        </pc:spChg>
        <pc:spChg chg="mod">
          <ac:chgData name="Sergio Ferreira (s)" userId="c23d7ef0-95a7-4df7-94b6-622b80dbf069" providerId="ADAL" clId="{17A8E4A6-C936-42DC-983A-522B3600C365}" dt="2022-11-15T13:10:20.738" v="1354" actId="20577"/>
          <ac:spMkLst>
            <pc:docMk/>
            <pc:sldMk cId="1636355809" sldId="256"/>
            <ac:spMk id="4" creationId="{3C7A23E5-0FE3-FD80-CE42-A92AA6D457F2}"/>
          </ac:spMkLst>
        </pc:spChg>
        <pc:spChg chg="mod">
          <ac:chgData name="Sergio Ferreira (s)" userId="c23d7ef0-95a7-4df7-94b6-622b80dbf069" providerId="ADAL" clId="{17A8E4A6-C936-42DC-983A-522B3600C365}" dt="2022-11-10T06:34:57.831" v="100" actId="1076"/>
          <ac:spMkLst>
            <pc:docMk/>
            <pc:sldMk cId="1636355809" sldId="256"/>
            <ac:spMk id="5" creationId="{53F98AFA-4AE0-B273-4825-D21071F9D6EE}"/>
          </ac:spMkLst>
        </pc:spChg>
        <pc:spChg chg="mod">
          <ac:chgData name="Sergio Ferreira (s)" userId="c23d7ef0-95a7-4df7-94b6-622b80dbf069" providerId="ADAL" clId="{17A8E4A6-C936-42DC-983A-522B3600C365}" dt="2022-11-10T06:34:57.831" v="100" actId="1076"/>
          <ac:spMkLst>
            <pc:docMk/>
            <pc:sldMk cId="1636355809" sldId="256"/>
            <ac:spMk id="6" creationId="{124B3B6D-BEAF-15D4-EFF7-7006E1E2AA90}"/>
          </ac:spMkLst>
        </pc:spChg>
        <pc:spChg chg="mod">
          <ac:chgData name="Sergio Ferreira (s)" userId="c23d7ef0-95a7-4df7-94b6-622b80dbf069" providerId="ADAL" clId="{17A8E4A6-C936-42DC-983A-522B3600C365}" dt="2022-11-10T06:34:57.831" v="100" actId="1076"/>
          <ac:spMkLst>
            <pc:docMk/>
            <pc:sldMk cId="1636355809" sldId="256"/>
            <ac:spMk id="7" creationId="{B76C52BF-92BE-A07B-93DC-ECEF5C8FB47B}"/>
          </ac:spMkLst>
        </pc:spChg>
        <pc:spChg chg="add mod">
          <ac:chgData name="Sergio Ferreira (s)" userId="c23d7ef0-95a7-4df7-94b6-622b80dbf069" providerId="ADAL" clId="{17A8E4A6-C936-42DC-983A-522B3600C365}" dt="2022-11-14T09:25:28.200" v="1283" actId="1076"/>
          <ac:spMkLst>
            <pc:docMk/>
            <pc:sldMk cId="1636355809" sldId="256"/>
            <ac:spMk id="8" creationId="{0C351DA3-DC84-E446-D1BB-649016499F54}"/>
          </ac:spMkLst>
        </pc:spChg>
        <pc:spChg chg="del mod">
          <ac:chgData name="Sergio Ferreira (s)" userId="c23d7ef0-95a7-4df7-94b6-622b80dbf069" providerId="ADAL" clId="{17A8E4A6-C936-42DC-983A-522B3600C365}" dt="2022-11-10T06:39:35.371" v="132"/>
          <ac:spMkLst>
            <pc:docMk/>
            <pc:sldMk cId="1636355809" sldId="256"/>
            <ac:spMk id="8" creationId="{695987F0-1E67-8CDA-1B37-DC021F817D5C}"/>
          </ac:spMkLst>
        </pc:spChg>
        <pc:spChg chg="add mod">
          <ac:chgData name="Sergio Ferreira (s)" userId="c23d7ef0-95a7-4df7-94b6-622b80dbf069" providerId="ADAL" clId="{17A8E4A6-C936-42DC-983A-522B3600C365}" dt="2022-11-15T06:10:38.227" v="1310" actId="1076"/>
          <ac:spMkLst>
            <pc:docMk/>
            <pc:sldMk cId="1636355809" sldId="256"/>
            <ac:spMk id="9" creationId="{1029376C-4A2B-0FD5-9BFE-C98B1898AD33}"/>
          </ac:spMkLst>
        </pc:spChg>
        <pc:spChg chg="del mod">
          <ac:chgData name="Sergio Ferreira (s)" userId="c23d7ef0-95a7-4df7-94b6-622b80dbf069" providerId="ADAL" clId="{17A8E4A6-C936-42DC-983A-522B3600C365}" dt="2022-11-10T06:44:56.563" v="249" actId="478"/>
          <ac:spMkLst>
            <pc:docMk/>
            <pc:sldMk cId="1636355809" sldId="256"/>
            <ac:spMk id="9" creationId="{376A491F-E3E6-06A5-C203-066BC10FA7F8}"/>
          </ac:spMkLst>
        </pc:spChg>
        <pc:spChg chg="add del mod">
          <ac:chgData name="Sergio Ferreira (s)" userId="c23d7ef0-95a7-4df7-94b6-622b80dbf069" providerId="ADAL" clId="{17A8E4A6-C936-42DC-983A-522B3600C365}" dt="2022-11-15T06:10:53.374" v="1313"/>
          <ac:spMkLst>
            <pc:docMk/>
            <pc:sldMk cId="1636355809" sldId="256"/>
            <ac:spMk id="10" creationId="{04EA8EAB-7E80-A3CC-ACD4-63735AE15BC9}"/>
          </ac:spMkLst>
        </pc:spChg>
        <pc:spChg chg="del">
          <ac:chgData name="Sergio Ferreira (s)" userId="c23d7ef0-95a7-4df7-94b6-622b80dbf069" providerId="ADAL" clId="{17A8E4A6-C936-42DC-983A-522B3600C365}" dt="2022-11-10T06:32:29.758" v="18" actId="478"/>
          <ac:spMkLst>
            <pc:docMk/>
            <pc:sldMk cId="1636355809" sldId="256"/>
            <ac:spMk id="10" creationId="{0A5A0909-4ACD-98E0-F882-B13173A79AE9}"/>
          </ac:spMkLst>
        </pc:spChg>
        <pc:spChg chg="del mod">
          <ac:chgData name="Sergio Ferreira (s)" userId="c23d7ef0-95a7-4df7-94b6-622b80dbf069" providerId="ADAL" clId="{17A8E4A6-C936-42DC-983A-522B3600C365}" dt="2022-11-10T06:36:33.332" v="111" actId="478"/>
          <ac:spMkLst>
            <pc:docMk/>
            <pc:sldMk cId="1636355809" sldId="256"/>
            <ac:spMk id="11" creationId="{978E9376-6238-B85C-C161-7E56ED361AF0}"/>
          </ac:spMkLst>
        </pc:spChg>
        <pc:spChg chg="del mod">
          <ac:chgData name="Sergio Ferreira (s)" userId="c23d7ef0-95a7-4df7-94b6-622b80dbf069" providerId="ADAL" clId="{17A8E4A6-C936-42DC-983A-522B3600C365}" dt="2022-11-10T06:36:42.029" v="112" actId="478"/>
          <ac:spMkLst>
            <pc:docMk/>
            <pc:sldMk cId="1636355809" sldId="256"/>
            <ac:spMk id="12" creationId="{A08C20AA-4EF1-26E5-A511-EB705EFA14EF}"/>
          </ac:spMkLst>
        </pc:spChg>
        <pc:spChg chg="del mod">
          <ac:chgData name="Sergio Ferreira (s)" userId="c23d7ef0-95a7-4df7-94b6-622b80dbf069" providerId="ADAL" clId="{17A8E4A6-C936-42DC-983A-522B3600C365}" dt="2022-11-10T06:44:58.936" v="250" actId="478"/>
          <ac:spMkLst>
            <pc:docMk/>
            <pc:sldMk cId="1636355809" sldId="256"/>
            <ac:spMk id="14" creationId="{AC8A3EBE-FAA7-0A35-2DA3-342ED31453D7}"/>
          </ac:spMkLst>
        </pc:spChg>
        <pc:spChg chg="add mod">
          <ac:chgData name="Sergio Ferreira (s)" userId="c23d7ef0-95a7-4df7-94b6-622b80dbf069" providerId="ADAL" clId="{17A8E4A6-C936-42DC-983A-522B3600C365}" dt="2022-11-10T06:38:02.287" v="123" actId="571"/>
          <ac:spMkLst>
            <pc:docMk/>
            <pc:sldMk cId="1636355809" sldId="256"/>
            <ac:spMk id="15" creationId="{C079081C-77B9-5BDA-ADC0-C802D64B9DE8}"/>
          </ac:spMkLst>
        </pc:spChg>
        <pc:spChg chg="del mod">
          <ac:chgData name="Sergio Ferreira (s)" userId="c23d7ef0-95a7-4df7-94b6-622b80dbf069" providerId="ADAL" clId="{17A8E4A6-C936-42DC-983A-522B3600C365}" dt="2022-11-10T06:44:51.287" v="248" actId="478"/>
          <ac:spMkLst>
            <pc:docMk/>
            <pc:sldMk cId="1636355809" sldId="256"/>
            <ac:spMk id="16" creationId="{292B6233-43CC-3823-9A77-14D85091A282}"/>
          </ac:spMkLst>
        </pc:spChg>
        <pc:spChg chg="del mod">
          <ac:chgData name="Sergio Ferreira (s)" userId="c23d7ef0-95a7-4df7-94b6-622b80dbf069" providerId="ADAL" clId="{17A8E4A6-C936-42DC-983A-522B3600C365}" dt="2022-11-10T06:44:51.287" v="248" actId="478"/>
          <ac:spMkLst>
            <pc:docMk/>
            <pc:sldMk cId="1636355809" sldId="256"/>
            <ac:spMk id="17" creationId="{AE0FEA05-A284-BBAC-9A9C-3B52AE72AADC}"/>
          </ac:spMkLst>
        </pc:spChg>
        <pc:spChg chg="del mod">
          <ac:chgData name="Sergio Ferreira (s)" userId="c23d7ef0-95a7-4df7-94b6-622b80dbf069" providerId="ADAL" clId="{17A8E4A6-C936-42DC-983A-522B3600C365}" dt="2022-11-10T06:38:57.515" v="129" actId="478"/>
          <ac:spMkLst>
            <pc:docMk/>
            <pc:sldMk cId="1636355809" sldId="256"/>
            <ac:spMk id="18" creationId="{4B8AF5FA-FD76-FBE1-E04C-22D22C2B050A}"/>
          </ac:spMkLst>
        </pc:spChg>
        <pc:spChg chg="mod">
          <ac:chgData name="Sergio Ferreira (s)" userId="c23d7ef0-95a7-4df7-94b6-622b80dbf069" providerId="ADAL" clId="{17A8E4A6-C936-42DC-983A-522B3600C365}" dt="2022-11-10T06:38:17.108" v="124" actId="1076"/>
          <ac:spMkLst>
            <pc:docMk/>
            <pc:sldMk cId="1636355809" sldId="256"/>
            <ac:spMk id="19" creationId="{E8323602-17B6-E538-E38E-2B8A59539FAB}"/>
          </ac:spMkLst>
        </pc:spChg>
        <pc:spChg chg="del mod">
          <ac:chgData name="Sergio Ferreira (s)" userId="c23d7ef0-95a7-4df7-94b6-622b80dbf069" providerId="ADAL" clId="{17A8E4A6-C936-42DC-983A-522B3600C365}" dt="2022-11-10T06:38:55.784" v="128" actId="478"/>
          <ac:spMkLst>
            <pc:docMk/>
            <pc:sldMk cId="1636355809" sldId="256"/>
            <ac:spMk id="20" creationId="{67A31E13-1FD1-E9C3-520A-58AFC5754E35}"/>
          </ac:spMkLst>
        </pc:spChg>
        <pc:spChg chg="del mod">
          <ac:chgData name="Sergio Ferreira (s)" userId="c23d7ef0-95a7-4df7-94b6-622b80dbf069" providerId="ADAL" clId="{17A8E4A6-C936-42DC-983A-522B3600C365}" dt="2022-11-10T06:38:53.863" v="127" actId="478"/>
          <ac:spMkLst>
            <pc:docMk/>
            <pc:sldMk cId="1636355809" sldId="256"/>
            <ac:spMk id="21" creationId="{7B3EDE57-7F82-BB92-F2FD-57360050C920}"/>
          </ac:spMkLst>
        </pc:spChg>
        <pc:spChg chg="del mod">
          <ac:chgData name="Sergio Ferreira (s)" userId="c23d7ef0-95a7-4df7-94b6-622b80dbf069" providerId="ADAL" clId="{17A8E4A6-C936-42DC-983A-522B3600C365}" dt="2022-11-10T06:45:05.120" v="253"/>
          <ac:spMkLst>
            <pc:docMk/>
            <pc:sldMk cId="1636355809" sldId="256"/>
            <ac:spMk id="22" creationId="{612E60A6-834A-4326-0248-4E3837E191AF}"/>
          </ac:spMkLst>
        </pc:spChg>
        <pc:spChg chg="mod">
          <ac:chgData name="Sergio Ferreira (s)" userId="c23d7ef0-95a7-4df7-94b6-622b80dbf069" providerId="ADAL" clId="{17A8E4A6-C936-42DC-983A-522B3600C365}" dt="2022-11-10T06:43:03.127" v="246" actId="1076"/>
          <ac:spMkLst>
            <pc:docMk/>
            <pc:sldMk cId="1636355809" sldId="256"/>
            <ac:spMk id="23" creationId="{B042BDA8-F408-5716-9C89-C7157683D574}"/>
          </ac:spMkLst>
        </pc:spChg>
        <pc:spChg chg="add mod">
          <ac:chgData name="Sergio Ferreira (s)" userId="c23d7ef0-95a7-4df7-94b6-622b80dbf069" providerId="ADAL" clId="{17A8E4A6-C936-42DC-983A-522B3600C365}" dt="2022-11-10T06:38:02.287" v="123" actId="571"/>
          <ac:spMkLst>
            <pc:docMk/>
            <pc:sldMk cId="1636355809" sldId="256"/>
            <ac:spMk id="25" creationId="{BDDBF7EA-44E0-AC3D-FCE4-4FA4757DA36B}"/>
          </ac:spMkLst>
        </pc:spChg>
        <pc:spChg chg="mod">
          <ac:chgData name="Sergio Ferreira (s)" userId="c23d7ef0-95a7-4df7-94b6-622b80dbf069" providerId="ADAL" clId="{17A8E4A6-C936-42DC-983A-522B3600C365}" dt="2022-11-10T06:43:10.827" v="247" actId="1076"/>
          <ac:spMkLst>
            <pc:docMk/>
            <pc:sldMk cId="1636355809" sldId="256"/>
            <ac:spMk id="29" creationId="{17AC98E8-5C4E-C11C-268B-014C1184FD4D}"/>
          </ac:spMkLst>
        </pc:spChg>
        <pc:spChg chg="mod">
          <ac:chgData name="Sergio Ferreira (s)" userId="c23d7ef0-95a7-4df7-94b6-622b80dbf069" providerId="ADAL" clId="{17A8E4A6-C936-42DC-983A-522B3600C365}" dt="2022-11-10T06:41:52.044" v="232" actId="1076"/>
          <ac:spMkLst>
            <pc:docMk/>
            <pc:sldMk cId="1636355809" sldId="256"/>
            <ac:spMk id="30" creationId="{5A688282-6664-0C25-8EAB-23EE8B8EC2A7}"/>
          </ac:spMkLst>
        </pc:spChg>
        <pc:spChg chg="mod">
          <ac:chgData name="Sergio Ferreira (s)" userId="c23d7ef0-95a7-4df7-94b6-622b80dbf069" providerId="ADAL" clId="{17A8E4A6-C936-42DC-983A-522B3600C365}" dt="2022-11-10T06:42:42.555" v="238" actId="1076"/>
          <ac:spMkLst>
            <pc:docMk/>
            <pc:sldMk cId="1636355809" sldId="256"/>
            <ac:spMk id="31" creationId="{D7D32419-07AC-1802-368F-F094264B61C0}"/>
          </ac:spMkLst>
        </pc:spChg>
        <pc:spChg chg="mod">
          <ac:chgData name="Sergio Ferreira (s)" userId="c23d7ef0-95a7-4df7-94b6-622b80dbf069" providerId="ADAL" clId="{17A8E4A6-C936-42DC-983A-522B3600C365}" dt="2022-11-10T06:42:11.799" v="234" actId="1076"/>
          <ac:spMkLst>
            <pc:docMk/>
            <pc:sldMk cId="1636355809" sldId="256"/>
            <ac:spMk id="32" creationId="{91BEB8ED-D4F6-75F3-0842-4DD15E5AE0E1}"/>
          </ac:spMkLst>
        </pc:spChg>
        <pc:spChg chg="mod">
          <ac:chgData name="Sergio Ferreira (s)" userId="c23d7ef0-95a7-4df7-94b6-622b80dbf069" providerId="ADAL" clId="{17A8E4A6-C936-42DC-983A-522B3600C365}" dt="2022-11-10T10:26:12.382" v="1148" actId="14100"/>
          <ac:spMkLst>
            <pc:docMk/>
            <pc:sldMk cId="1636355809" sldId="256"/>
            <ac:spMk id="33" creationId="{0F9E21CB-B5AA-5D3C-FD63-74FC33029AC4}"/>
          </ac:spMkLst>
        </pc:spChg>
        <pc:spChg chg="add mod">
          <ac:chgData name="Sergio Ferreira (s)" userId="c23d7ef0-95a7-4df7-94b6-622b80dbf069" providerId="ADAL" clId="{17A8E4A6-C936-42DC-983A-522B3600C365}" dt="2022-11-10T06:38:02.287" v="123" actId="571"/>
          <ac:spMkLst>
            <pc:docMk/>
            <pc:sldMk cId="1636355809" sldId="256"/>
            <ac:spMk id="34" creationId="{822A7A76-6C9F-F707-EF9C-F6E6FF40548F}"/>
          </ac:spMkLst>
        </pc:spChg>
        <pc:spChg chg="add del mod">
          <ac:chgData name="Sergio Ferreira (s)" userId="c23d7ef0-95a7-4df7-94b6-622b80dbf069" providerId="ADAL" clId="{17A8E4A6-C936-42DC-983A-522B3600C365}" dt="2022-11-10T06:47:25.438" v="293" actId="478"/>
          <ac:spMkLst>
            <pc:docMk/>
            <pc:sldMk cId="1636355809" sldId="256"/>
            <ac:spMk id="35" creationId="{7FA521C1-2C42-DF09-B00C-B088410EFCCD}"/>
          </ac:spMkLst>
        </pc:spChg>
        <pc:spChg chg="add mod">
          <ac:chgData name="Sergio Ferreira (s)" userId="c23d7ef0-95a7-4df7-94b6-622b80dbf069" providerId="ADAL" clId="{17A8E4A6-C936-42DC-983A-522B3600C365}" dt="2022-11-10T10:31:13.032" v="1149" actId="20577"/>
          <ac:spMkLst>
            <pc:docMk/>
            <pc:sldMk cId="1636355809" sldId="256"/>
            <ac:spMk id="36" creationId="{3138C9ED-1CD8-C3E3-D5F2-6BC3243E21DC}"/>
          </ac:spMkLst>
        </pc:spChg>
        <pc:spChg chg="add del mod">
          <ac:chgData name="Sergio Ferreira (s)" userId="c23d7ef0-95a7-4df7-94b6-622b80dbf069" providerId="ADAL" clId="{17A8E4A6-C936-42DC-983A-522B3600C365}" dt="2022-11-10T06:49:56.561" v="452"/>
          <ac:spMkLst>
            <pc:docMk/>
            <pc:sldMk cId="1636355809" sldId="256"/>
            <ac:spMk id="37" creationId="{12E3651A-61BE-AFAF-8217-425204D0AB02}"/>
          </ac:spMkLst>
        </pc:spChg>
        <pc:spChg chg="add mod">
          <ac:chgData name="Sergio Ferreira (s)" userId="c23d7ef0-95a7-4df7-94b6-622b80dbf069" providerId="ADAL" clId="{17A8E4A6-C936-42DC-983A-522B3600C365}" dt="2022-11-15T06:11:21.636" v="1330" actId="20577"/>
          <ac:spMkLst>
            <pc:docMk/>
            <pc:sldMk cId="1636355809" sldId="256"/>
            <ac:spMk id="38" creationId="{B4CAD625-9044-EECE-BC9F-67B05E305F20}"/>
          </ac:spMkLst>
        </pc:spChg>
        <pc:spChg chg="add mod">
          <ac:chgData name="Sergio Ferreira (s)" userId="c23d7ef0-95a7-4df7-94b6-622b80dbf069" providerId="ADAL" clId="{17A8E4A6-C936-42DC-983A-522B3600C365}" dt="2022-11-15T17:11:17.746" v="1481" actId="20577"/>
          <ac:spMkLst>
            <pc:docMk/>
            <pc:sldMk cId="1636355809" sldId="256"/>
            <ac:spMk id="39" creationId="{C90E8461-4732-43FF-87AA-881AB065D9B8}"/>
          </ac:spMkLst>
        </pc:spChg>
        <pc:spChg chg="add del mod">
          <ac:chgData name="Sergio Ferreira (s)" userId="c23d7ef0-95a7-4df7-94b6-622b80dbf069" providerId="ADAL" clId="{17A8E4A6-C936-42DC-983A-522B3600C365}" dt="2022-11-10T07:10:40.302" v="1122"/>
          <ac:spMkLst>
            <pc:docMk/>
            <pc:sldMk cId="1636355809" sldId="256"/>
            <ac:spMk id="40" creationId="{D9DABDEB-0BD9-6CB7-99E1-5ACE250FD5CD}"/>
          </ac:spMkLst>
        </pc:spChg>
        <pc:spChg chg="add del mod">
          <ac:chgData name="Sergio Ferreira (s)" userId="c23d7ef0-95a7-4df7-94b6-622b80dbf069" providerId="ADAL" clId="{17A8E4A6-C936-42DC-983A-522B3600C365}" dt="2022-11-10T07:10:37.917" v="1120"/>
          <ac:spMkLst>
            <pc:docMk/>
            <pc:sldMk cId="1636355809" sldId="256"/>
            <ac:spMk id="41" creationId="{290EC9F2-282D-64E7-BBEC-D7DB739DC548}"/>
          </ac:spMkLst>
        </pc:spChg>
        <pc:spChg chg="add mod">
          <ac:chgData name="Sergio Ferreira (s)" userId="c23d7ef0-95a7-4df7-94b6-622b80dbf069" providerId="ADAL" clId="{17A8E4A6-C936-42DC-983A-522B3600C365}" dt="2022-11-10T07:11:36.938" v="1125" actId="1076"/>
          <ac:spMkLst>
            <pc:docMk/>
            <pc:sldMk cId="1636355809" sldId="256"/>
            <ac:spMk id="42" creationId="{8813359D-74BF-80E6-0E88-6E71B8585B19}"/>
          </ac:spMkLst>
        </pc:spChg>
        <pc:spChg chg="add mod">
          <ac:chgData name="Sergio Ferreira (s)" userId="c23d7ef0-95a7-4df7-94b6-622b80dbf069" providerId="ADAL" clId="{17A8E4A6-C936-42DC-983A-522B3600C365}" dt="2022-11-10T07:11:48.202" v="1127" actId="1076"/>
          <ac:spMkLst>
            <pc:docMk/>
            <pc:sldMk cId="1636355809" sldId="256"/>
            <ac:spMk id="43" creationId="{A4F80B6F-BDA4-BE01-F3B3-FBB483947B47}"/>
          </ac:spMkLst>
        </pc:spChg>
        <pc:spChg chg="add mod">
          <ac:chgData name="Sergio Ferreira (s)" userId="c23d7ef0-95a7-4df7-94b6-622b80dbf069" providerId="ADAL" clId="{17A8E4A6-C936-42DC-983A-522B3600C365}" dt="2022-11-10T07:11:55.889" v="1129" actId="1076"/>
          <ac:spMkLst>
            <pc:docMk/>
            <pc:sldMk cId="1636355809" sldId="256"/>
            <ac:spMk id="44" creationId="{6396C0D2-0AF3-9B09-2E13-5897FA7E3EF1}"/>
          </ac:spMkLst>
        </pc:spChg>
        <pc:spChg chg="add del mod">
          <ac:chgData name="Sergio Ferreira (s)" userId="c23d7ef0-95a7-4df7-94b6-622b80dbf069" providerId="ADAL" clId="{17A8E4A6-C936-42DC-983A-522B3600C365}" dt="2022-11-10T07:18:10.896" v="1144" actId="478"/>
          <ac:spMkLst>
            <pc:docMk/>
            <pc:sldMk cId="1636355809" sldId="256"/>
            <ac:spMk id="45" creationId="{48BE90B0-2199-D2AA-CDED-40DA923175AD}"/>
          </ac:spMkLst>
        </pc:spChg>
        <pc:spChg chg="add mod">
          <ac:chgData name="Sergio Ferreira (s)" userId="c23d7ef0-95a7-4df7-94b6-622b80dbf069" providerId="ADAL" clId="{17A8E4A6-C936-42DC-983A-522B3600C365}" dt="2022-11-10T07:12:40.403" v="1133" actId="1076"/>
          <ac:spMkLst>
            <pc:docMk/>
            <pc:sldMk cId="1636355809" sldId="256"/>
            <ac:spMk id="46" creationId="{38B354D5-B458-07AA-C3BD-4ECDB7E1C74E}"/>
          </ac:spMkLst>
        </pc:spChg>
        <pc:spChg chg="add mod">
          <ac:chgData name="Sergio Ferreira (s)" userId="c23d7ef0-95a7-4df7-94b6-622b80dbf069" providerId="ADAL" clId="{17A8E4A6-C936-42DC-983A-522B3600C365}" dt="2022-11-10T07:12:55.028" v="1135" actId="1076"/>
          <ac:spMkLst>
            <pc:docMk/>
            <pc:sldMk cId="1636355809" sldId="256"/>
            <ac:spMk id="47" creationId="{3F460D1F-6732-44EA-87C3-44DD487BF2E6}"/>
          </ac:spMkLst>
        </pc:spChg>
        <pc:spChg chg="add mod">
          <ac:chgData name="Sergio Ferreira (s)" userId="c23d7ef0-95a7-4df7-94b6-622b80dbf069" providerId="ADAL" clId="{17A8E4A6-C936-42DC-983A-522B3600C365}" dt="2022-11-10T07:14:59.958" v="1139" actId="1076"/>
          <ac:spMkLst>
            <pc:docMk/>
            <pc:sldMk cId="1636355809" sldId="256"/>
            <ac:spMk id="48" creationId="{5F356A22-0489-5244-8261-E2F4504D4485}"/>
          </ac:spMkLst>
        </pc:spChg>
        <pc:spChg chg="add mod">
          <ac:chgData name="Sergio Ferreira (s)" userId="c23d7ef0-95a7-4df7-94b6-622b80dbf069" providerId="ADAL" clId="{17A8E4A6-C936-42DC-983A-522B3600C365}" dt="2022-11-10T07:15:15.535" v="1141" actId="1076"/>
          <ac:spMkLst>
            <pc:docMk/>
            <pc:sldMk cId="1636355809" sldId="256"/>
            <ac:spMk id="49" creationId="{8A1A0402-EB5A-DAF1-B3D8-DB4BE5EF3946}"/>
          </ac:spMkLst>
        </pc:spChg>
        <pc:spChg chg="add mod">
          <ac:chgData name="Sergio Ferreira (s)" userId="c23d7ef0-95a7-4df7-94b6-622b80dbf069" providerId="ADAL" clId="{17A8E4A6-C936-42DC-983A-522B3600C365}" dt="2022-11-10T07:15:27.183" v="1143" actId="1076"/>
          <ac:spMkLst>
            <pc:docMk/>
            <pc:sldMk cId="1636355809" sldId="256"/>
            <ac:spMk id="50" creationId="{46451C41-6E8F-AAD3-0E4F-7C796B06097E}"/>
          </ac:spMkLst>
        </pc:spChg>
        <pc:spChg chg="add mod">
          <ac:chgData name="Sergio Ferreira (s)" userId="c23d7ef0-95a7-4df7-94b6-622b80dbf069" providerId="ADAL" clId="{17A8E4A6-C936-42DC-983A-522B3600C365}" dt="2022-11-10T07:18:25.294" v="1146" actId="1076"/>
          <ac:spMkLst>
            <pc:docMk/>
            <pc:sldMk cId="1636355809" sldId="256"/>
            <ac:spMk id="51" creationId="{9E346BD3-0B61-2CBE-695C-A59E0B9475E1}"/>
          </ac:spMkLst>
        </pc:spChg>
        <pc:cxnChg chg="mod">
          <ac:chgData name="Sergio Ferreira (s)" userId="c23d7ef0-95a7-4df7-94b6-622b80dbf069" providerId="ADAL" clId="{17A8E4A6-C936-42DC-983A-522B3600C365}" dt="2022-11-10T06:41:22.519" v="228" actId="1076"/>
          <ac:cxnSpMkLst>
            <pc:docMk/>
            <pc:sldMk cId="1636355809" sldId="256"/>
            <ac:cxnSpMk id="26" creationId="{7E7827FF-90BA-4E05-07D0-601CD0B72A0E}"/>
          </ac:cxnSpMkLst>
        </pc:cxnChg>
        <pc:cxnChg chg="mod">
          <ac:chgData name="Sergio Ferreira (s)" userId="c23d7ef0-95a7-4df7-94b6-622b80dbf069" providerId="ADAL" clId="{17A8E4A6-C936-42DC-983A-522B3600C365}" dt="2022-11-10T06:42:29.875" v="237" actId="1076"/>
          <ac:cxnSpMkLst>
            <pc:docMk/>
            <pc:sldMk cId="1636355809" sldId="256"/>
            <ac:cxnSpMk id="27" creationId="{22634DA8-0898-DC50-BE96-E1B8F63179F9}"/>
          </ac:cxnSpMkLst>
        </pc:cxnChg>
        <pc:cxnChg chg="mod">
          <ac:chgData name="Sergio Ferreira (s)" userId="c23d7ef0-95a7-4df7-94b6-622b80dbf069" providerId="ADAL" clId="{17A8E4A6-C936-42DC-983A-522B3600C365}" dt="2022-11-10T06:41:38.846" v="231" actId="1076"/>
          <ac:cxnSpMkLst>
            <pc:docMk/>
            <pc:sldMk cId="1636355809" sldId="256"/>
            <ac:cxnSpMk id="28" creationId="{D5C3CAE2-F048-96C0-BCBC-72D1B1992978}"/>
          </ac:cxnSpMkLst>
        </pc:cxnChg>
      </pc:sldChg>
      <pc:sldChg chg="new del">
        <pc:chgData name="Sergio Ferreira (s)" userId="c23d7ef0-95a7-4df7-94b6-622b80dbf069" providerId="ADAL" clId="{17A8E4A6-C936-42DC-983A-522B3600C365}" dt="2022-11-10T06:13:36.514" v="1" actId="680"/>
        <pc:sldMkLst>
          <pc:docMk/>
          <pc:sldMk cId="1573569495" sldId="257"/>
        </pc:sldMkLst>
      </pc:sldChg>
      <pc:sldChg chg="addSp modSp new">
        <pc:chgData name="Sergio Ferreira (s)" userId="c23d7ef0-95a7-4df7-94b6-622b80dbf069" providerId="ADAL" clId="{17A8E4A6-C936-42DC-983A-522B3600C365}" dt="2022-11-10T06:14:20.450" v="3"/>
        <pc:sldMkLst>
          <pc:docMk/>
          <pc:sldMk cId="2805384951" sldId="257"/>
        </pc:sldMkLst>
        <pc:picChg chg="add mod">
          <ac:chgData name="Sergio Ferreira (s)" userId="c23d7ef0-95a7-4df7-94b6-622b80dbf069" providerId="ADAL" clId="{17A8E4A6-C936-42DC-983A-522B3600C365}" dt="2022-11-10T06:14:20.450" v="3"/>
          <ac:picMkLst>
            <pc:docMk/>
            <pc:sldMk cId="2805384951" sldId="257"/>
            <ac:picMk id="3" creationId="{E2FF0FF3-70AA-07E5-3846-C6A076C0E713}"/>
          </ac:picMkLst>
        </pc:picChg>
      </pc:sldChg>
      <pc:sldChg chg="new del">
        <pc:chgData name="Sergio Ferreira (s)" userId="c23d7ef0-95a7-4df7-94b6-622b80dbf069" providerId="ADAL" clId="{17A8E4A6-C936-42DC-983A-522B3600C365}" dt="2022-11-10T06:28:25.816" v="5" actId="680"/>
        <pc:sldMkLst>
          <pc:docMk/>
          <pc:sldMk cId="1685258682" sldId="258"/>
        </pc:sldMkLst>
      </pc:sldChg>
      <pc:sldChg chg="new del">
        <pc:chgData name="Sergio Ferreira (s)" userId="c23d7ef0-95a7-4df7-94b6-622b80dbf069" providerId="ADAL" clId="{17A8E4A6-C936-42DC-983A-522B3600C365}" dt="2022-11-10T06:31:12.273" v="7" actId="680"/>
        <pc:sldMkLst>
          <pc:docMk/>
          <pc:sldMk cId="1745801616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991AC-9336-4DE3-8AF3-FB93A86886D7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9F3-683A-4D26-B41B-FAB7B6C06D6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464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Zu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Punkt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de-CH" dirty="0"/>
              <a:t>Evtl. Port für RTU im XML einfügen: 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"One installation might connect the device to COM8, and another installation might connect the same device to COM9. Both installations should use the same EI-XML without changes. It might therefore make sense to split the COM-port to another structure outside of the EI-XML, but this also applies to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modbus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-RTU,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RestAPI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 We need to work for a general solution for every transport layer. But this is for later ... this needs some discussions in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KtS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029F3-683A-4D26-B41B-FAB7B6C06D6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27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Zu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Punkt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de-CH" dirty="0"/>
              <a:t>Evtl. Port für RTU im XML einfügen: 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"One installation might connect the device to COM8, and another installation might connect the same device to COM9. Both installations should use the same EI-XML without changes. It might therefore make sense to split the COM-port to another structure outside of the EI-XML, but this also applies to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modbus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-RTU,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RestAPI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 We need to work for a general solution for every transport layer. But this is for later ... this needs some discussions in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KtS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029F3-683A-4D26-B41B-FAB7B6C06D6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25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Zu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Punkt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de-CH" dirty="0"/>
              <a:t>Evtl. Port für RTU im XML einfügen: 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"One installation might connect the device to COM8, and another installation might connect the same device to COM9. Both installations should use the same EI-XML without changes. It might therefore make sense to split the COM-port to another structure outside of the EI-XML, but this also applies to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modbus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-RTU,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RestAPI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 We need to work for a general solution for every transport layer. But this is for later ... this needs some discussions in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KtS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029F3-683A-4D26-B41B-FAB7B6C06D6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83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Zu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Punkt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de-CH" dirty="0"/>
              <a:t>Evtl. Port für RTU im XML einfügen: 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"One installation might connect the device to COM8, and another installation might connect the same device to COM9. Both installations should use the same EI-XML without changes. It might therefore make sense to split the COM-port to another structure outside of the EI-XML, but this also applies to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modbus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-RTU,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RestAPI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 We need to work for a general solution for every transport layer. But this is for later ... this needs some discussions in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KtS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029F3-683A-4D26-B41B-FAB7B6C06D6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364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Zu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Punkt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de-CH" dirty="0"/>
              <a:t>Evtl. Port für RTU im XML einfügen: 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"One installation might connect the device to COM8, and another installation might connect the same device to COM9. Both installations should use the same EI-XML without changes. It might therefore make sense to split the COM-port to another structure outside of the EI-XML, but this also applies to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modbus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-RTU,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RestAPI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 We need to work for a general solution for every transport layer. But this is for later ... this needs some discussions in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KtS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"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029F3-683A-4D26-B41B-FAB7B6C06D6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260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F7B85-00E3-4E04-BF0D-83A223612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D00A8F-CC3B-4B25-9775-AF2CA8FAF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7B8DA-8BCD-40FF-963A-DD2EC1F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B8AAF6-721C-4C66-8F2F-32D24E56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FA3AA-C1CD-4F2B-997A-5582E207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7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ECF58-11C5-4F4B-81A5-662DCD33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C3F900-2D90-414A-A081-A270232E5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2ABBE-13B8-469E-BC35-A7272495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6C663-D986-4859-A878-6E93ABA2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48289-319A-4DBB-BA43-6FB9787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54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21809-C75C-4408-BCD3-C459F254C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9FEBC6-A291-409B-8903-6FB676AC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69F48-C7A9-4F38-A523-7A6184B9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9BFB-0C77-4B2D-BB28-1ADA4650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275D8-DC76-4961-BC03-1827A33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9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94D0-A14C-45F8-995A-C77D1D67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380FE-9E47-4F56-8C3A-91A1D576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722E3-EA5C-4688-92F9-053A7678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E1DF4-9C5D-478B-87E7-1AD80C44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13352-2CFF-4399-A2D7-CA69F7F0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47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1988-CDA7-47D2-9808-22CDE167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0FC73-A6D9-47A0-91AA-064A09A0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4AF90-C23C-4D35-9EB1-18768F64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73C2E-CEAC-4E3A-AE17-0D2260CE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52D06-686F-4D06-8FC9-7B29F37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21AFD-1F4A-49E0-BC9D-33B8F4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70DE6-E744-42AA-B139-6D863ADF9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A17C6-092B-4DD9-B537-883673DD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8D40B8-25A8-4569-B1DF-C3862D8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1F10FF-9F30-4576-B4E8-97090DD3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31614-6D01-43D4-BBE3-A1E3E8A6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41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A2724-379F-4CDF-96F3-D374207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79EA2E-3D37-4852-A24D-C4FD51DC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C23F5B-555B-4FF9-8710-F7D9EC5F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645CAD-9CCB-473A-96F0-CE129727E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9F02CB-2360-4747-AFD0-E681409A5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8751E1-3915-4302-B300-8B363FF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92AAF-E07D-4344-9C78-27CC1049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E572C7-57FC-4ED0-9B2F-567F81EC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3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0300-0B3F-48DE-A7B0-E48869B2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A2D2B2-C4F6-4F30-A0ED-B02AC829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8D559-AE70-4B41-B441-FE63C47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CAC96-ABA1-4F81-BFEA-A74EF20B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5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2E40E-0990-4654-BA62-BDBE3F4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6092EC-5CAC-406A-A03B-9B85BE6D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CC4E7-E1FC-4F64-A715-DAAF51E1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25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8F03-5EC2-468B-9E66-62CB88BA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E3FA-9A95-4C58-B916-15BBB7F2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BDFF05-7DB5-4B67-B97C-A47EFA4D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1E85E-34D4-4027-B449-23CCF46E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72C46-A9AB-47FC-AD55-A8722E5E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97E60A-1A1D-4C7C-ACC2-354560A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75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64C58-A8EF-4751-806C-AFC38568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BBF170-43BC-450C-A269-F749E07B4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2965D1-AD51-496E-BBBD-C720F24E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D9BDB3-F71A-4C16-858F-FCBEEB94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1A33B5-D412-4467-A799-7593639C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EC38D1-5793-4F42-AAD4-EEBE7B6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77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CCB420-A04A-472B-A50A-6A9B647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1893D-F008-4D74-B1F2-A07C7664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72052-AA41-4C6E-8B1B-4097C3D09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96F8-6326-4558-BF8D-F8E046B01524}" type="datetimeFigureOut">
              <a:rPr lang="de-CH" smtClean="0"/>
              <a:t>13.01.2023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EB409-986E-4B0D-9C26-8E86E98B1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0240B-42BD-43EB-8771-1C82F3E45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6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0F9E21CB-B5AA-5D3C-FD63-74FC33029AC4}"/>
              </a:ext>
            </a:extLst>
          </p:cNvPr>
          <p:cNvSpPr/>
          <p:nvPr/>
        </p:nvSpPr>
        <p:spPr>
          <a:xfrm>
            <a:off x="432412" y="5909912"/>
            <a:ext cx="3582160" cy="452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7A23E5-0FE3-FD80-CE42-A92AA6D457F2}"/>
              </a:ext>
            </a:extLst>
          </p:cNvPr>
          <p:cNvSpPr txBox="1"/>
          <p:nvPr/>
        </p:nvSpPr>
        <p:spPr>
          <a:xfrm>
            <a:off x="3088362" y="109739"/>
            <a:ext cx="68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/>
              <a:t>OpenCEM</a:t>
            </a:r>
            <a:r>
              <a:rPr lang="de-CH" sz="2000" b="1" dirty="0"/>
              <a:t> Projekt, Sergio Ferreira, Datum: </a:t>
            </a:r>
            <a:r>
              <a:rPr lang="de-CH" sz="2000" b="1" dirty="0">
                <a:highlight>
                  <a:srgbClr val="FFFF00"/>
                </a:highlight>
              </a:rPr>
              <a:t>14.11.22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F98AFA-4AE0-B273-4825-D21071F9D6EE}"/>
              </a:ext>
            </a:extLst>
          </p:cNvPr>
          <p:cNvSpPr txBox="1"/>
          <p:nvPr/>
        </p:nvSpPr>
        <p:spPr>
          <a:xfrm>
            <a:off x="327259" y="862430"/>
            <a:ext cx="7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Stand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4B3B6D-BEAF-15D4-EFF7-7006E1E2AA90}"/>
              </a:ext>
            </a:extLst>
          </p:cNvPr>
          <p:cNvSpPr txBox="1"/>
          <p:nvPr/>
        </p:nvSpPr>
        <p:spPr>
          <a:xfrm>
            <a:off x="4340994" y="8624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Offene Punkte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6C52BF-92BE-A07B-93DC-ECEF5C8FB47B}"/>
              </a:ext>
            </a:extLst>
          </p:cNvPr>
          <p:cNvSpPr txBox="1"/>
          <p:nvPr/>
        </p:nvSpPr>
        <p:spPr>
          <a:xfrm>
            <a:off x="8401247" y="862430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Nächste Schritte / Massnahmen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E082A3D-F547-2C67-20BF-27E29DD89000}"/>
              </a:ext>
            </a:extLst>
          </p:cNvPr>
          <p:cNvSpPr txBox="1"/>
          <p:nvPr/>
        </p:nvSpPr>
        <p:spPr>
          <a:xfrm>
            <a:off x="10303936" y="125128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Projekt-Cockpit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8323602-17B6-E538-E38E-2B8A59539FAB}"/>
              </a:ext>
            </a:extLst>
          </p:cNvPr>
          <p:cNvSpPr/>
          <p:nvPr/>
        </p:nvSpPr>
        <p:spPr>
          <a:xfrm>
            <a:off x="1184834" y="8851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42BDA8-F408-5716-9C89-C7157683D574}"/>
              </a:ext>
            </a:extLst>
          </p:cNvPr>
          <p:cNvSpPr txBox="1"/>
          <p:nvPr/>
        </p:nvSpPr>
        <p:spPr>
          <a:xfrm>
            <a:off x="390670" y="5170008"/>
            <a:ext cx="21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Projektstand grafisch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B5D10C-B818-62A4-DC04-46A99C6C10AD}"/>
              </a:ext>
            </a:extLst>
          </p:cNvPr>
          <p:cNvSpPr/>
          <p:nvPr/>
        </p:nvSpPr>
        <p:spPr>
          <a:xfrm>
            <a:off x="432410" y="5909912"/>
            <a:ext cx="11416289" cy="4523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E7827FF-90BA-4E05-07D0-601CD0B72A0E}"/>
              </a:ext>
            </a:extLst>
          </p:cNvPr>
          <p:cNvCxnSpPr/>
          <p:nvPr/>
        </p:nvCxnSpPr>
        <p:spPr>
          <a:xfrm>
            <a:off x="2371671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2634DA8-0898-DC50-BE96-E1B8F63179F9}"/>
              </a:ext>
            </a:extLst>
          </p:cNvPr>
          <p:cNvCxnSpPr/>
          <p:nvPr/>
        </p:nvCxnSpPr>
        <p:spPr>
          <a:xfrm>
            <a:off x="6758985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C3CAE2-F048-96C0-BCBC-72D1B1992978}"/>
              </a:ext>
            </a:extLst>
          </p:cNvPr>
          <p:cNvCxnSpPr/>
          <p:nvPr/>
        </p:nvCxnSpPr>
        <p:spPr>
          <a:xfrm>
            <a:off x="9619742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7AC98E8-5C4E-C11C-268B-014C1184FD4D}"/>
              </a:ext>
            </a:extLst>
          </p:cNvPr>
          <p:cNvSpPr txBox="1"/>
          <p:nvPr/>
        </p:nvSpPr>
        <p:spPr>
          <a:xfrm>
            <a:off x="344662" y="5535127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MS1 Projektplanung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688282-6664-0C25-8EAB-23EE8B8EC2A7}"/>
              </a:ext>
            </a:extLst>
          </p:cNvPr>
          <p:cNvSpPr txBox="1"/>
          <p:nvPr/>
        </p:nvSpPr>
        <p:spPr>
          <a:xfrm>
            <a:off x="2921138" y="5540580"/>
            <a:ext cx="334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MS2 Implementierung der Geräte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D32419-07AC-1802-368F-F094264B61C0}"/>
              </a:ext>
            </a:extLst>
          </p:cNvPr>
          <p:cNvSpPr txBox="1"/>
          <p:nvPr/>
        </p:nvSpPr>
        <p:spPr>
          <a:xfrm>
            <a:off x="6990238" y="5544793"/>
            <a:ext cx="22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MS3 Testen der Regler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BEB8ED-D4F6-75F3-0842-4DD15E5AE0E1}"/>
              </a:ext>
            </a:extLst>
          </p:cNvPr>
          <p:cNvSpPr txBox="1"/>
          <p:nvPr/>
        </p:nvSpPr>
        <p:spPr>
          <a:xfrm>
            <a:off x="9893917" y="553934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Abschluss/Doku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58DBA12-70D5-1D39-E489-D88BB89F200A}"/>
              </a:ext>
            </a:extLst>
          </p:cNvPr>
          <p:cNvSpPr/>
          <p:nvPr/>
        </p:nvSpPr>
        <p:spPr>
          <a:xfrm>
            <a:off x="5991456" y="879214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38143AF-568F-C5D7-4E2B-A593BFBBD96E}"/>
              </a:ext>
            </a:extLst>
          </p:cNvPr>
          <p:cNvSpPr/>
          <p:nvPr/>
        </p:nvSpPr>
        <p:spPr>
          <a:xfrm>
            <a:off x="6502242" y="879328"/>
            <a:ext cx="324879" cy="316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38C9ED-1CD8-C3E3-D5F2-6BC3243E21DC}"/>
              </a:ext>
            </a:extLst>
          </p:cNvPr>
          <p:cNvSpPr txBox="1"/>
          <p:nvPr/>
        </p:nvSpPr>
        <p:spPr>
          <a:xfrm>
            <a:off x="289647" y="1366838"/>
            <a:ext cx="373001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ABB Stromzähler per XML einlesen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Interface </a:t>
            </a:r>
            <a:r>
              <a:rPr lang="de-CH" dirty="0" err="1"/>
              <a:t>ModbusRTU</a:t>
            </a:r>
            <a:r>
              <a:rPr lang="de-CH" dirty="0"/>
              <a:t> erstellt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Debug</a:t>
            </a:r>
            <a:r>
              <a:rPr lang="de-CH" dirty="0"/>
              <a:t> und Event Logger erstellt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4CAD625-9044-EECE-BC9F-67B05E305F20}"/>
              </a:ext>
            </a:extLst>
          </p:cNvPr>
          <p:cNvSpPr txBox="1"/>
          <p:nvPr/>
        </p:nvSpPr>
        <p:spPr>
          <a:xfrm>
            <a:off x="4019659" y="1366838"/>
            <a:ext cx="418612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Fehler im original XML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ABB Stromzähler XML-Daten korrigieren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Evtl. Port für RTU im XML einfügen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ABB Stromzähler nach </a:t>
            </a:r>
            <a:r>
              <a:rPr lang="de-CH" dirty="0" err="1"/>
              <a:t>OpenCEM</a:t>
            </a:r>
            <a:r>
              <a:rPr lang="de-CH" dirty="0"/>
              <a:t> Art einlesen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Nächste Geräte implementieren: RTU-Thermometer, REST-API Geräte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ist noch nicht aktuell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Rest API Interface wird ändern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Batterie </a:t>
            </a:r>
            <a:r>
              <a:rPr lang="de-CH" dirty="0" err="1"/>
              <a:t>Temp</a:t>
            </a:r>
            <a:r>
              <a:rPr lang="de-CH" dirty="0"/>
              <a:t> Sensor(Cr123a/cr123)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0E8461-4732-43FF-87AA-881AB065D9B8}"/>
              </a:ext>
            </a:extLst>
          </p:cNvPr>
          <p:cNvSpPr txBox="1"/>
          <p:nvPr/>
        </p:nvSpPr>
        <p:spPr>
          <a:xfrm>
            <a:off x="8210872" y="1366838"/>
            <a:ext cx="387635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Open_cem_componets</a:t>
            </a:r>
            <a:r>
              <a:rPr lang="de-CH" dirty="0"/>
              <a:t> </a:t>
            </a:r>
            <a:r>
              <a:rPr lang="de-CH" dirty="0" err="1"/>
              <a:t>PowerSensor</a:t>
            </a:r>
            <a:r>
              <a:rPr lang="de-CH" dirty="0"/>
              <a:t>() überarbeiten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Nächste Geräte implementieren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aktualisieren sobald definitiv Änderungen vorhanden sin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Statistik über Verbindung erstellen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Überlegung zu Native Implementierung Shelly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/>
              <a:t>Zum ErrorHandling</a:t>
            </a:r>
            <a:r>
              <a:rPr lang="de-CH" dirty="0"/>
              <a:t> Gedanken machen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13359D-74BF-80E6-0E88-6E71B8585B19}"/>
              </a:ext>
            </a:extLst>
          </p:cNvPr>
          <p:cNvSpPr/>
          <p:nvPr/>
        </p:nvSpPr>
        <p:spPr>
          <a:xfrm>
            <a:off x="269970" y="14947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4F80B6F-BDA4-BE01-F3B3-FBB483947B47}"/>
              </a:ext>
            </a:extLst>
          </p:cNvPr>
          <p:cNvSpPr/>
          <p:nvPr/>
        </p:nvSpPr>
        <p:spPr>
          <a:xfrm>
            <a:off x="270276" y="1918121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396C0D2-0AF3-9B09-2E13-5897FA7E3EF1}"/>
              </a:ext>
            </a:extLst>
          </p:cNvPr>
          <p:cNvSpPr/>
          <p:nvPr/>
        </p:nvSpPr>
        <p:spPr>
          <a:xfrm>
            <a:off x="269969" y="2334128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B354D5-B458-07AA-C3BD-4ECDB7E1C74E}"/>
              </a:ext>
            </a:extLst>
          </p:cNvPr>
          <p:cNvSpPr/>
          <p:nvPr/>
        </p:nvSpPr>
        <p:spPr>
          <a:xfrm>
            <a:off x="4014938" y="1898456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F460D1F-6732-44EA-87C3-44DD487BF2E6}"/>
              </a:ext>
            </a:extLst>
          </p:cNvPr>
          <p:cNvSpPr/>
          <p:nvPr/>
        </p:nvSpPr>
        <p:spPr>
          <a:xfrm>
            <a:off x="4014575" y="2335136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F356A22-0489-5244-8261-E2F4504D4485}"/>
              </a:ext>
            </a:extLst>
          </p:cNvPr>
          <p:cNvSpPr/>
          <p:nvPr/>
        </p:nvSpPr>
        <p:spPr>
          <a:xfrm>
            <a:off x="4014575" y="2752559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A1A0402-EB5A-DAF1-B3D8-DB4BE5EF3946}"/>
              </a:ext>
            </a:extLst>
          </p:cNvPr>
          <p:cNvSpPr/>
          <p:nvPr/>
        </p:nvSpPr>
        <p:spPr>
          <a:xfrm>
            <a:off x="3999984" y="3567286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6451C41-6E8F-AAD3-0E4F-7C796B06097E}"/>
              </a:ext>
            </a:extLst>
          </p:cNvPr>
          <p:cNvSpPr/>
          <p:nvPr/>
        </p:nvSpPr>
        <p:spPr>
          <a:xfrm>
            <a:off x="4014575" y="4385577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E346BD3-0B61-2CBE-695C-A59E0B9475E1}"/>
              </a:ext>
            </a:extLst>
          </p:cNvPr>
          <p:cNvSpPr/>
          <p:nvPr/>
        </p:nvSpPr>
        <p:spPr>
          <a:xfrm>
            <a:off x="4014574" y="1489311"/>
            <a:ext cx="324879" cy="316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C351DA3-DC84-E446-D1BB-649016499F54}"/>
              </a:ext>
            </a:extLst>
          </p:cNvPr>
          <p:cNvSpPr/>
          <p:nvPr/>
        </p:nvSpPr>
        <p:spPr>
          <a:xfrm>
            <a:off x="4014574" y="4797512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029376C-4A2B-0FD5-9BFE-C98B1898AD33}"/>
              </a:ext>
            </a:extLst>
          </p:cNvPr>
          <p:cNvSpPr/>
          <p:nvPr/>
        </p:nvSpPr>
        <p:spPr>
          <a:xfrm>
            <a:off x="4014574" y="5196559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35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0F9E21CB-B5AA-5D3C-FD63-74FC33029AC4}"/>
              </a:ext>
            </a:extLst>
          </p:cNvPr>
          <p:cNvSpPr/>
          <p:nvPr/>
        </p:nvSpPr>
        <p:spPr>
          <a:xfrm>
            <a:off x="432412" y="5909912"/>
            <a:ext cx="3825262" cy="452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7A23E5-0FE3-FD80-CE42-A92AA6D457F2}"/>
              </a:ext>
            </a:extLst>
          </p:cNvPr>
          <p:cNvSpPr txBox="1"/>
          <p:nvPr/>
        </p:nvSpPr>
        <p:spPr>
          <a:xfrm>
            <a:off x="3088362" y="109739"/>
            <a:ext cx="68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/>
              <a:t>OpenCEM</a:t>
            </a:r>
            <a:r>
              <a:rPr lang="de-CH" sz="2000" b="1" dirty="0"/>
              <a:t> Projekt, Sergio Ferreira, Datum: </a:t>
            </a:r>
            <a:r>
              <a:rPr lang="de-CH" sz="2000" b="1" dirty="0">
                <a:highlight>
                  <a:srgbClr val="FFFF00"/>
                </a:highlight>
              </a:rPr>
              <a:t>27.11.22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F98AFA-4AE0-B273-4825-D21071F9D6EE}"/>
              </a:ext>
            </a:extLst>
          </p:cNvPr>
          <p:cNvSpPr txBox="1"/>
          <p:nvPr/>
        </p:nvSpPr>
        <p:spPr>
          <a:xfrm>
            <a:off x="327259" y="862430"/>
            <a:ext cx="7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Stand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4B3B6D-BEAF-15D4-EFF7-7006E1E2AA90}"/>
              </a:ext>
            </a:extLst>
          </p:cNvPr>
          <p:cNvSpPr txBox="1"/>
          <p:nvPr/>
        </p:nvSpPr>
        <p:spPr>
          <a:xfrm>
            <a:off x="4340994" y="8624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Offene Punkte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6C52BF-92BE-A07B-93DC-ECEF5C8FB47B}"/>
              </a:ext>
            </a:extLst>
          </p:cNvPr>
          <p:cNvSpPr txBox="1"/>
          <p:nvPr/>
        </p:nvSpPr>
        <p:spPr>
          <a:xfrm>
            <a:off x="8401247" y="862430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Nächste Schritte / Massnahmen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E082A3D-F547-2C67-20BF-27E29DD89000}"/>
              </a:ext>
            </a:extLst>
          </p:cNvPr>
          <p:cNvSpPr txBox="1"/>
          <p:nvPr/>
        </p:nvSpPr>
        <p:spPr>
          <a:xfrm>
            <a:off x="10303936" y="125128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Projekt-Cockpit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8323602-17B6-E538-E38E-2B8A59539FAB}"/>
              </a:ext>
            </a:extLst>
          </p:cNvPr>
          <p:cNvSpPr/>
          <p:nvPr/>
        </p:nvSpPr>
        <p:spPr>
          <a:xfrm>
            <a:off x="1184834" y="8851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42BDA8-F408-5716-9C89-C7157683D574}"/>
              </a:ext>
            </a:extLst>
          </p:cNvPr>
          <p:cNvSpPr txBox="1"/>
          <p:nvPr/>
        </p:nvSpPr>
        <p:spPr>
          <a:xfrm>
            <a:off x="390670" y="5170008"/>
            <a:ext cx="21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Projektstand grafisch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B5D10C-B818-62A4-DC04-46A99C6C10AD}"/>
              </a:ext>
            </a:extLst>
          </p:cNvPr>
          <p:cNvSpPr/>
          <p:nvPr/>
        </p:nvSpPr>
        <p:spPr>
          <a:xfrm>
            <a:off x="432410" y="5909912"/>
            <a:ext cx="11416289" cy="4523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E7827FF-90BA-4E05-07D0-601CD0B72A0E}"/>
              </a:ext>
            </a:extLst>
          </p:cNvPr>
          <p:cNvCxnSpPr/>
          <p:nvPr/>
        </p:nvCxnSpPr>
        <p:spPr>
          <a:xfrm>
            <a:off x="2371671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2634DA8-0898-DC50-BE96-E1B8F63179F9}"/>
              </a:ext>
            </a:extLst>
          </p:cNvPr>
          <p:cNvCxnSpPr/>
          <p:nvPr/>
        </p:nvCxnSpPr>
        <p:spPr>
          <a:xfrm>
            <a:off x="6758985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C3CAE2-F048-96C0-BCBC-72D1B1992978}"/>
              </a:ext>
            </a:extLst>
          </p:cNvPr>
          <p:cNvCxnSpPr/>
          <p:nvPr/>
        </p:nvCxnSpPr>
        <p:spPr>
          <a:xfrm>
            <a:off x="9619742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7AC98E8-5C4E-C11C-268B-014C1184FD4D}"/>
              </a:ext>
            </a:extLst>
          </p:cNvPr>
          <p:cNvSpPr txBox="1"/>
          <p:nvPr/>
        </p:nvSpPr>
        <p:spPr>
          <a:xfrm>
            <a:off x="344662" y="5535127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MS1 Projektplanung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688282-6664-0C25-8EAB-23EE8B8EC2A7}"/>
              </a:ext>
            </a:extLst>
          </p:cNvPr>
          <p:cNvSpPr txBox="1"/>
          <p:nvPr/>
        </p:nvSpPr>
        <p:spPr>
          <a:xfrm>
            <a:off x="2921138" y="5540580"/>
            <a:ext cx="334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MS2 Implementierung der Geräte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D32419-07AC-1802-368F-F094264B61C0}"/>
              </a:ext>
            </a:extLst>
          </p:cNvPr>
          <p:cNvSpPr txBox="1"/>
          <p:nvPr/>
        </p:nvSpPr>
        <p:spPr>
          <a:xfrm>
            <a:off x="6990238" y="5544793"/>
            <a:ext cx="22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MS3 Testen der Regler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BEB8ED-D4F6-75F3-0842-4DD15E5AE0E1}"/>
              </a:ext>
            </a:extLst>
          </p:cNvPr>
          <p:cNvSpPr txBox="1"/>
          <p:nvPr/>
        </p:nvSpPr>
        <p:spPr>
          <a:xfrm>
            <a:off x="9893917" y="553934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Abschluss/Doku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58DBA12-70D5-1D39-E489-D88BB89F200A}"/>
              </a:ext>
            </a:extLst>
          </p:cNvPr>
          <p:cNvSpPr/>
          <p:nvPr/>
        </p:nvSpPr>
        <p:spPr>
          <a:xfrm>
            <a:off x="5991456" y="879214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38143AF-568F-C5D7-4E2B-A593BFBBD96E}"/>
              </a:ext>
            </a:extLst>
          </p:cNvPr>
          <p:cNvSpPr/>
          <p:nvPr/>
        </p:nvSpPr>
        <p:spPr>
          <a:xfrm>
            <a:off x="6502242" y="879328"/>
            <a:ext cx="324879" cy="316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38C9ED-1CD8-C3E3-D5F2-6BC3243E21DC}"/>
              </a:ext>
            </a:extLst>
          </p:cNvPr>
          <p:cNvSpPr txBox="1"/>
          <p:nvPr/>
        </p:nvSpPr>
        <p:spPr>
          <a:xfrm>
            <a:off x="289647" y="1366838"/>
            <a:ext cx="373001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ABB Stromzähler XML funktioniert/korrigiert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Stromzähler </a:t>
            </a:r>
            <a:r>
              <a:rPr lang="de-CH" dirty="0" err="1"/>
              <a:t>OpenCEM</a:t>
            </a:r>
            <a:r>
              <a:rPr lang="de-CH" dirty="0"/>
              <a:t> Art eingelesen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Verbindungstests Stromzähler dokumentiert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Neues </a:t>
            </a:r>
            <a:r>
              <a:rPr lang="de-CH" dirty="0" err="1"/>
              <a:t>Generic</a:t>
            </a:r>
            <a:r>
              <a:rPr lang="de-CH" dirty="0"/>
              <a:t> Interface vorgeschlagen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4CAD625-9044-EECE-BC9F-67B05E305F20}"/>
              </a:ext>
            </a:extLst>
          </p:cNvPr>
          <p:cNvSpPr txBox="1"/>
          <p:nvPr/>
        </p:nvSpPr>
        <p:spPr>
          <a:xfrm>
            <a:off x="4019659" y="1366838"/>
            <a:ext cx="418612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Evtl. Port für RTU im XML einfügen (noch nicht klar wie das gemacht werden soll)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Nächste Geräte implementieren: REST-API Geräte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ist noch nicht aktuell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Rest API Interface wird ändern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Generic</a:t>
            </a:r>
            <a:r>
              <a:rPr lang="de-CH" dirty="0"/>
              <a:t> Interface evtl. anpassen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0E8461-4732-43FF-87AA-881AB065D9B8}"/>
              </a:ext>
            </a:extLst>
          </p:cNvPr>
          <p:cNvSpPr txBox="1"/>
          <p:nvPr/>
        </p:nvSpPr>
        <p:spPr>
          <a:xfrm>
            <a:off x="8210872" y="1366838"/>
            <a:ext cx="387635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Nächste Geräte implementieren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aktualisieren sobald definitiv Änderungen vorhanden sin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Überlegung zu Native Implementierung Shelly (sollte sehr bald neuer push kommen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13359D-74BF-80E6-0E88-6E71B8585B19}"/>
              </a:ext>
            </a:extLst>
          </p:cNvPr>
          <p:cNvSpPr/>
          <p:nvPr/>
        </p:nvSpPr>
        <p:spPr>
          <a:xfrm>
            <a:off x="269970" y="14947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396C0D2-0AF3-9B09-2E13-5897FA7E3EF1}"/>
              </a:ext>
            </a:extLst>
          </p:cNvPr>
          <p:cNvSpPr/>
          <p:nvPr/>
        </p:nvSpPr>
        <p:spPr>
          <a:xfrm>
            <a:off x="269969" y="2334128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21EC25-0BAB-4C8C-CD4A-BA71083DEB3C}"/>
              </a:ext>
            </a:extLst>
          </p:cNvPr>
          <p:cNvSpPr/>
          <p:nvPr/>
        </p:nvSpPr>
        <p:spPr>
          <a:xfrm>
            <a:off x="284562" y="3138573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D46A2C-19CF-6DEA-2035-D9BC74164B1D}"/>
              </a:ext>
            </a:extLst>
          </p:cNvPr>
          <p:cNvSpPr/>
          <p:nvPr/>
        </p:nvSpPr>
        <p:spPr>
          <a:xfrm>
            <a:off x="3999982" y="1494797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DBDE61E-26AD-8C4F-7BB8-140F9F79AAEA}"/>
              </a:ext>
            </a:extLst>
          </p:cNvPr>
          <p:cNvSpPr/>
          <p:nvPr/>
        </p:nvSpPr>
        <p:spPr>
          <a:xfrm>
            <a:off x="3997103" y="3998769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CCEB7F2-3EBE-4CD6-5BE2-5F1A568A77A4}"/>
              </a:ext>
            </a:extLst>
          </p:cNvPr>
          <p:cNvSpPr/>
          <p:nvPr/>
        </p:nvSpPr>
        <p:spPr>
          <a:xfrm>
            <a:off x="3997104" y="3554580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667752C-774D-431D-6FDF-5316E17C5B04}"/>
              </a:ext>
            </a:extLst>
          </p:cNvPr>
          <p:cNvSpPr/>
          <p:nvPr/>
        </p:nvSpPr>
        <p:spPr>
          <a:xfrm>
            <a:off x="3999982" y="2751633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6BEC14-84E6-8C42-B84F-1A354BEEEBDC}"/>
              </a:ext>
            </a:extLst>
          </p:cNvPr>
          <p:cNvSpPr/>
          <p:nvPr/>
        </p:nvSpPr>
        <p:spPr>
          <a:xfrm>
            <a:off x="3993600" y="4369483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5A2F06-79D2-30D3-8882-E7F85E363ABF}"/>
              </a:ext>
            </a:extLst>
          </p:cNvPr>
          <p:cNvSpPr/>
          <p:nvPr/>
        </p:nvSpPr>
        <p:spPr>
          <a:xfrm>
            <a:off x="269968" y="3939385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0F9E21CB-B5AA-5D3C-FD63-74FC33029AC4}"/>
              </a:ext>
            </a:extLst>
          </p:cNvPr>
          <p:cNvSpPr/>
          <p:nvPr/>
        </p:nvSpPr>
        <p:spPr>
          <a:xfrm>
            <a:off x="432411" y="5909912"/>
            <a:ext cx="4542615" cy="452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7A23E5-0FE3-FD80-CE42-A92AA6D457F2}"/>
              </a:ext>
            </a:extLst>
          </p:cNvPr>
          <p:cNvSpPr txBox="1"/>
          <p:nvPr/>
        </p:nvSpPr>
        <p:spPr>
          <a:xfrm>
            <a:off x="3088362" y="109739"/>
            <a:ext cx="68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/>
              <a:t>OpenCEM</a:t>
            </a:r>
            <a:r>
              <a:rPr lang="de-CH" sz="2000" b="1" dirty="0"/>
              <a:t> Projekt, Sergio Ferreira, Datum: </a:t>
            </a:r>
            <a:r>
              <a:rPr lang="de-CH" sz="2000" b="1" dirty="0">
                <a:highlight>
                  <a:srgbClr val="FFFF00"/>
                </a:highlight>
              </a:rPr>
              <a:t>1.12.22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F98AFA-4AE0-B273-4825-D21071F9D6EE}"/>
              </a:ext>
            </a:extLst>
          </p:cNvPr>
          <p:cNvSpPr txBox="1"/>
          <p:nvPr/>
        </p:nvSpPr>
        <p:spPr>
          <a:xfrm>
            <a:off x="327259" y="862430"/>
            <a:ext cx="7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Stand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4B3B6D-BEAF-15D4-EFF7-7006E1E2AA90}"/>
              </a:ext>
            </a:extLst>
          </p:cNvPr>
          <p:cNvSpPr txBox="1"/>
          <p:nvPr/>
        </p:nvSpPr>
        <p:spPr>
          <a:xfrm>
            <a:off x="4340994" y="8624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Offene Punkte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6C52BF-92BE-A07B-93DC-ECEF5C8FB47B}"/>
              </a:ext>
            </a:extLst>
          </p:cNvPr>
          <p:cNvSpPr txBox="1"/>
          <p:nvPr/>
        </p:nvSpPr>
        <p:spPr>
          <a:xfrm>
            <a:off x="8401247" y="862430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Nächste Schritte / Massnahmen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E082A3D-F547-2C67-20BF-27E29DD89000}"/>
              </a:ext>
            </a:extLst>
          </p:cNvPr>
          <p:cNvSpPr txBox="1"/>
          <p:nvPr/>
        </p:nvSpPr>
        <p:spPr>
          <a:xfrm>
            <a:off x="10303936" y="125128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Projekt-Cockpit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8323602-17B6-E538-E38E-2B8A59539FAB}"/>
              </a:ext>
            </a:extLst>
          </p:cNvPr>
          <p:cNvSpPr/>
          <p:nvPr/>
        </p:nvSpPr>
        <p:spPr>
          <a:xfrm>
            <a:off x="1184834" y="8851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42BDA8-F408-5716-9C89-C7157683D574}"/>
              </a:ext>
            </a:extLst>
          </p:cNvPr>
          <p:cNvSpPr txBox="1"/>
          <p:nvPr/>
        </p:nvSpPr>
        <p:spPr>
          <a:xfrm>
            <a:off x="390670" y="5170008"/>
            <a:ext cx="21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Projektstand grafisch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B5D10C-B818-62A4-DC04-46A99C6C10AD}"/>
              </a:ext>
            </a:extLst>
          </p:cNvPr>
          <p:cNvSpPr/>
          <p:nvPr/>
        </p:nvSpPr>
        <p:spPr>
          <a:xfrm>
            <a:off x="432410" y="5909912"/>
            <a:ext cx="11416289" cy="4523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E7827FF-90BA-4E05-07D0-601CD0B72A0E}"/>
              </a:ext>
            </a:extLst>
          </p:cNvPr>
          <p:cNvCxnSpPr/>
          <p:nvPr/>
        </p:nvCxnSpPr>
        <p:spPr>
          <a:xfrm>
            <a:off x="2371671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2634DA8-0898-DC50-BE96-E1B8F63179F9}"/>
              </a:ext>
            </a:extLst>
          </p:cNvPr>
          <p:cNvCxnSpPr/>
          <p:nvPr/>
        </p:nvCxnSpPr>
        <p:spPr>
          <a:xfrm>
            <a:off x="6758985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C3CAE2-F048-96C0-BCBC-72D1B1992978}"/>
              </a:ext>
            </a:extLst>
          </p:cNvPr>
          <p:cNvCxnSpPr/>
          <p:nvPr/>
        </p:nvCxnSpPr>
        <p:spPr>
          <a:xfrm>
            <a:off x="9619742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7AC98E8-5C4E-C11C-268B-014C1184FD4D}"/>
              </a:ext>
            </a:extLst>
          </p:cNvPr>
          <p:cNvSpPr txBox="1"/>
          <p:nvPr/>
        </p:nvSpPr>
        <p:spPr>
          <a:xfrm>
            <a:off x="344662" y="5535127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MS1 Projektplanung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688282-6664-0C25-8EAB-23EE8B8EC2A7}"/>
              </a:ext>
            </a:extLst>
          </p:cNvPr>
          <p:cNvSpPr txBox="1"/>
          <p:nvPr/>
        </p:nvSpPr>
        <p:spPr>
          <a:xfrm>
            <a:off x="2921138" y="5540580"/>
            <a:ext cx="334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MS2 Implementierung der Geräte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D32419-07AC-1802-368F-F094264B61C0}"/>
              </a:ext>
            </a:extLst>
          </p:cNvPr>
          <p:cNvSpPr txBox="1"/>
          <p:nvPr/>
        </p:nvSpPr>
        <p:spPr>
          <a:xfrm>
            <a:off x="6990238" y="5544793"/>
            <a:ext cx="22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MS3 Testen der Regler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BEB8ED-D4F6-75F3-0842-4DD15E5AE0E1}"/>
              </a:ext>
            </a:extLst>
          </p:cNvPr>
          <p:cNvSpPr txBox="1"/>
          <p:nvPr/>
        </p:nvSpPr>
        <p:spPr>
          <a:xfrm>
            <a:off x="9893917" y="553934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Abschluss/Doku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58DBA12-70D5-1D39-E489-D88BB89F200A}"/>
              </a:ext>
            </a:extLst>
          </p:cNvPr>
          <p:cNvSpPr/>
          <p:nvPr/>
        </p:nvSpPr>
        <p:spPr>
          <a:xfrm>
            <a:off x="5991456" y="879214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38143AF-568F-C5D7-4E2B-A593BFBBD96E}"/>
              </a:ext>
            </a:extLst>
          </p:cNvPr>
          <p:cNvSpPr/>
          <p:nvPr/>
        </p:nvSpPr>
        <p:spPr>
          <a:xfrm>
            <a:off x="6502242" y="879328"/>
            <a:ext cx="324879" cy="316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38C9ED-1CD8-C3E3-D5F2-6BC3243E21DC}"/>
              </a:ext>
            </a:extLst>
          </p:cNvPr>
          <p:cNvSpPr txBox="1"/>
          <p:nvPr/>
        </p:nvSpPr>
        <p:spPr>
          <a:xfrm>
            <a:off x="289647" y="1366838"/>
            <a:ext cx="373001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ABB Stromzähler XML funktioniert/korrigiert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Stromzähler </a:t>
            </a:r>
            <a:r>
              <a:rPr lang="de-CH" dirty="0" err="1"/>
              <a:t>OpenCEM</a:t>
            </a:r>
            <a:r>
              <a:rPr lang="de-CH" dirty="0"/>
              <a:t> Art eingelesen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Verbindungstests Stromzähler dokumentiert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Neues </a:t>
            </a:r>
            <a:r>
              <a:rPr lang="de-CH" dirty="0" err="1"/>
              <a:t>Generic</a:t>
            </a:r>
            <a:r>
              <a:rPr lang="de-CH" dirty="0"/>
              <a:t> Interface angepasst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4CAD625-9044-EECE-BC9F-67B05E305F20}"/>
              </a:ext>
            </a:extLst>
          </p:cNvPr>
          <p:cNvSpPr txBox="1"/>
          <p:nvPr/>
        </p:nvSpPr>
        <p:spPr>
          <a:xfrm>
            <a:off x="4019659" y="1366838"/>
            <a:ext cx="418612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Evtl. Port für RTU im XML einfügen (noch nicht klar wie das gemacht werden soll)(</a:t>
            </a:r>
            <a:r>
              <a:rPr lang="de-CH" dirty="0" err="1"/>
              <a:t>SGr</a:t>
            </a:r>
            <a:r>
              <a:rPr lang="de-CH" dirty="0"/>
              <a:t> klärt ab)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Nächste Geräte implementieren: REST-API Geräte (läuft)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ist noch nicht aktuell (läuft)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Rest API Interface wird ändern ()(</a:t>
            </a:r>
            <a:r>
              <a:rPr lang="de-CH" dirty="0" err="1"/>
              <a:t>SGr</a:t>
            </a:r>
            <a:r>
              <a:rPr lang="de-CH" dirty="0"/>
              <a:t> klärt ab)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Master </a:t>
            </a:r>
            <a:r>
              <a:rPr lang="de-CH" dirty="0" err="1"/>
              <a:t>mergen</a:t>
            </a:r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0E8461-4732-43FF-87AA-881AB065D9B8}"/>
              </a:ext>
            </a:extLst>
          </p:cNvPr>
          <p:cNvSpPr txBox="1"/>
          <p:nvPr/>
        </p:nvSpPr>
        <p:spPr>
          <a:xfrm>
            <a:off x="8210872" y="1366838"/>
            <a:ext cx="387635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Nächste Geräte implementieren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aktualisieren sobald definitiv Änderungen vorhanden sin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13359D-74BF-80E6-0E88-6E71B8585B19}"/>
              </a:ext>
            </a:extLst>
          </p:cNvPr>
          <p:cNvSpPr/>
          <p:nvPr/>
        </p:nvSpPr>
        <p:spPr>
          <a:xfrm>
            <a:off x="269970" y="14947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396C0D2-0AF3-9B09-2E13-5897FA7E3EF1}"/>
              </a:ext>
            </a:extLst>
          </p:cNvPr>
          <p:cNvSpPr/>
          <p:nvPr/>
        </p:nvSpPr>
        <p:spPr>
          <a:xfrm>
            <a:off x="269969" y="2334128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21EC25-0BAB-4C8C-CD4A-BA71083DEB3C}"/>
              </a:ext>
            </a:extLst>
          </p:cNvPr>
          <p:cNvSpPr/>
          <p:nvPr/>
        </p:nvSpPr>
        <p:spPr>
          <a:xfrm>
            <a:off x="284562" y="3138573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D46A2C-19CF-6DEA-2035-D9BC74164B1D}"/>
              </a:ext>
            </a:extLst>
          </p:cNvPr>
          <p:cNvSpPr/>
          <p:nvPr/>
        </p:nvSpPr>
        <p:spPr>
          <a:xfrm>
            <a:off x="3999982" y="1494797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DBDE61E-26AD-8C4F-7BB8-140F9F79AAEA}"/>
              </a:ext>
            </a:extLst>
          </p:cNvPr>
          <p:cNvSpPr/>
          <p:nvPr/>
        </p:nvSpPr>
        <p:spPr>
          <a:xfrm>
            <a:off x="3997103" y="3998769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CCEB7F2-3EBE-4CD6-5BE2-5F1A568A77A4}"/>
              </a:ext>
            </a:extLst>
          </p:cNvPr>
          <p:cNvSpPr/>
          <p:nvPr/>
        </p:nvSpPr>
        <p:spPr>
          <a:xfrm>
            <a:off x="3997104" y="3554580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667752C-774D-431D-6FDF-5316E17C5B04}"/>
              </a:ext>
            </a:extLst>
          </p:cNvPr>
          <p:cNvSpPr/>
          <p:nvPr/>
        </p:nvSpPr>
        <p:spPr>
          <a:xfrm>
            <a:off x="3999982" y="2751633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6BEC14-84E6-8C42-B84F-1A354BEEEBDC}"/>
              </a:ext>
            </a:extLst>
          </p:cNvPr>
          <p:cNvSpPr/>
          <p:nvPr/>
        </p:nvSpPr>
        <p:spPr>
          <a:xfrm>
            <a:off x="3993600" y="4369483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5A2F06-79D2-30D3-8882-E7F85E363ABF}"/>
              </a:ext>
            </a:extLst>
          </p:cNvPr>
          <p:cNvSpPr/>
          <p:nvPr/>
        </p:nvSpPr>
        <p:spPr>
          <a:xfrm>
            <a:off x="269968" y="3939385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A8D23E-2944-1BA6-8E48-4C2A794FAC13}"/>
              </a:ext>
            </a:extLst>
          </p:cNvPr>
          <p:cNvSpPr/>
          <p:nvPr/>
        </p:nvSpPr>
        <p:spPr>
          <a:xfrm>
            <a:off x="3993599" y="4789086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57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0F9E21CB-B5AA-5D3C-FD63-74FC33029AC4}"/>
              </a:ext>
            </a:extLst>
          </p:cNvPr>
          <p:cNvSpPr/>
          <p:nvPr/>
        </p:nvSpPr>
        <p:spPr>
          <a:xfrm>
            <a:off x="432410" y="5909912"/>
            <a:ext cx="4953976" cy="452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7A23E5-0FE3-FD80-CE42-A92AA6D457F2}"/>
              </a:ext>
            </a:extLst>
          </p:cNvPr>
          <p:cNvSpPr txBox="1"/>
          <p:nvPr/>
        </p:nvSpPr>
        <p:spPr>
          <a:xfrm>
            <a:off x="3088362" y="109739"/>
            <a:ext cx="68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/>
              <a:t>OpenCEM</a:t>
            </a:r>
            <a:r>
              <a:rPr lang="de-CH" sz="2000" b="1" dirty="0"/>
              <a:t> Projekt, Sergio Ferreira, Datum: </a:t>
            </a:r>
            <a:r>
              <a:rPr lang="de-CH" sz="2000" b="1" dirty="0">
                <a:highlight>
                  <a:srgbClr val="FFFF00"/>
                </a:highlight>
              </a:rPr>
              <a:t>9.12.22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F98AFA-4AE0-B273-4825-D21071F9D6EE}"/>
              </a:ext>
            </a:extLst>
          </p:cNvPr>
          <p:cNvSpPr txBox="1"/>
          <p:nvPr/>
        </p:nvSpPr>
        <p:spPr>
          <a:xfrm>
            <a:off x="327259" y="862430"/>
            <a:ext cx="7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Stand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4B3B6D-BEAF-15D4-EFF7-7006E1E2AA90}"/>
              </a:ext>
            </a:extLst>
          </p:cNvPr>
          <p:cNvSpPr txBox="1"/>
          <p:nvPr/>
        </p:nvSpPr>
        <p:spPr>
          <a:xfrm>
            <a:off x="4340994" y="8624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Offene Punkte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6C52BF-92BE-A07B-93DC-ECEF5C8FB47B}"/>
              </a:ext>
            </a:extLst>
          </p:cNvPr>
          <p:cNvSpPr txBox="1"/>
          <p:nvPr/>
        </p:nvSpPr>
        <p:spPr>
          <a:xfrm>
            <a:off x="8401247" y="862430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Nächste Schritte / Massnahmen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E082A3D-F547-2C67-20BF-27E29DD89000}"/>
              </a:ext>
            </a:extLst>
          </p:cNvPr>
          <p:cNvSpPr txBox="1"/>
          <p:nvPr/>
        </p:nvSpPr>
        <p:spPr>
          <a:xfrm>
            <a:off x="10303936" y="125128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Projekt-Cockpit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8323602-17B6-E538-E38E-2B8A59539FAB}"/>
              </a:ext>
            </a:extLst>
          </p:cNvPr>
          <p:cNvSpPr/>
          <p:nvPr/>
        </p:nvSpPr>
        <p:spPr>
          <a:xfrm>
            <a:off x="1184834" y="8851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42BDA8-F408-5716-9C89-C7157683D574}"/>
              </a:ext>
            </a:extLst>
          </p:cNvPr>
          <p:cNvSpPr txBox="1"/>
          <p:nvPr/>
        </p:nvSpPr>
        <p:spPr>
          <a:xfrm>
            <a:off x="390670" y="5170008"/>
            <a:ext cx="21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Projektstand grafisch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B5D10C-B818-62A4-DC04-46A99C6C10AD}"/>
              </a:ext>
            </a:extLst>
          </p:cNvPr>
          <p:cNvSpPr/>
          <p:nvPr/>
        </p:nvSpPr>
        <p:spPr>
          <a:xfrm>
            <a:off x="432410" y="5909912"/>
            <a:ext cx="11416289" cy="4523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E7827FF-90BA-4E05-07D0-601CD0B72A0E}"/>
              </a:ext>
            </a:extLst>
          </p:cNvPr>
          <p:cNvCxnSpPr/>
          <p:nvPr/>
        </p:nvCxnSpPr>
        <p:spPr>
          <a:xfrm>
            <a:off x="2371671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2634DA8-0898-DC50-BE96-E1B8F63179F9}"/>
              </a:ext>
            </a:extLst>
          </p:cNvPr>
          <p:cNvCxnSpPr/>
          <p:nvPr/>
        </p:nvCxnSpPr>
        <p:spPr>
          <a:xfrm>
            <a:off x="6758985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C3CAE2-F048-96C0-BCBC-72D1B1992978}"/>
              </a:ext>
            </a:extLst>
          </p:cNvPr>
          <p:cNvCxnSpPr/>
          <p:nvPr/>
        </p:nvCxnSpPr>
        <p:spPr>
          <a:xfrm>
            <a:off x="9619742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7AC98E8-5C4E-C11C-268B-014C1184FD4D}"/>
              </a:ext>
            </a:extLst>
          </p:cNvPr>
          <p:cNvSpPr txBox="1"/>
          <p:nvPr/>
        </p:nvSpPr>
        <p:spPr>
          <a:xfrm>
            <a:off x="344662" y="5535127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MS1 Projektplanung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688282-6664-0C25-8EAB-23EE8B8EC2A7}"/>
              </a:ext>
            </a:extLst>
          </p:cNvPr>
          <p:cNvSpPr txBox="1"/>
          <p:nvPr/>
        </p:nvSpPr>
        <p:spPr>
          <a:xfrm>
            <a:off x="2921138" y="5540580"/>
            <a:ext cx="334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MS2 Implementierung der Geräte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D32419-07AC-1802-368F-F094264B61C0}"/>
              </a:ext>
            </a:extLst>
          </p:cNvPr>
          <p:cNvSpPr txBox="1"/>
          <p:nvPr/>
        </p:nvSpPr>
        <p:spPr>
          <a:xfrm>
            <a:off x="6716891" y="5535127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MS3 Testen der Einbindungen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BEB8ED-D4F6-75F3-0842-4DD15E5AE0E1}"/>
              </a:ext>
            </a:extLst>
          </p:cNvPr>
          <p:cNvSpPr txBox="1"/>
          <p:nvPr/>
        </p:nvSpPr>
        <p:spPr>
          <a:xfrm>
            <a:off x="9893917" y="553934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Abschluss/Doku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58DBA12-70D5-1D39-E489-D88BB89F200A}"/>
              </a:ext>
            </a:extLst>
          </p:cNvPr>
          <p:cNvSpPr/>
          <p:nvPr/>
        </p:nvSpPr>
        <p:spPr>
          <a:xfrm>
            <a:off x="5991456" y="879214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38143AF-568F-C5D7-4E2B-A593BFBBD96E}"/>
              </a:ext>
            </a:extLst>
          </p:cNvPr>
          <p:cNvSpPr/>
          <p:nvPr/>
        </p:nvSpPr>
        <p:spPr>
          <a:xfrm>
            <a:off x="6502242" y="879328"/>
            <a:ext cx="324879" cy="316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38C9ED-1CD8-C3E3-D5F2-6BC3243E21DC}"/>
              </a:ext>
            </a:extLst>
          </p:cNvPr>
          <p:cNvSpPr txBox="1"/>
          <p:nvPr/>
        </p:nvSpPr>
        <p:spPr>
          <a:xfrm>
            <a:off x="289647" y="1366838"/>
            <a:ext cx="373001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ABB Stromzähler XML funktioniert/korrigiert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Stromzähler </a:t>
            </a:r>
            <a:r>
              <a:rPr lang="de-CH" dirty="0" err="1"/>
              <a:t>OpenCEM</a:t>
            </a:r>
            <a:r>
              <a:rPr lang="de-CH" dirty="0"/>
              <a:t> Art eingelesen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Verbindungstests Stromzähler dokumentiert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Neues </a:t>
            </a:r>
            <a:r>
              <a:rPr lang="de-CH" dirty="0" err="1"/>
              <a:t>Generic</a:t>
            </a:r>
            <a:r>
              <a:rPr lang="de-CH" dirty="0"/>
              <a:t> Interface angepasst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4CAD625-9044-EECE-BC9F-67B05E305F20}"/>
              </a:ext>
            </a:extLst>
          </p:cNvPr>
          <p:cNvSpPr txBox="1"/>
          <p:nvPr/>
        </p:nvSpPr>
        <p:spPr>
          <a:xfrm>
            <a:off x="4019659" y="1366838"/>
            <a:ext cx="418612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Evtl. Port für RTU im XML einfügen (noch nicht klar wie das gemacht werden soll)(</a:t>
            </a:r>
            <a:r>
              <a:rPr lang="de-CH" dirty="0" err="1"/>
              <a:t>SGr</a:t>
            </a:r>
            <a:r>
              <a:rPr lang="de-CH" dirty="0"/>
              <a:t> klärt ab)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Nächste Geräte implementieren: REST-API Geräte (läuft)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ist noch nicht aktuell (läuft)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Rest API Interface wird ändern ()(</a:t>
            </a:r>
            <a:r>
              <a:rPr lang="de-CH" dirty="0" err="1"/>
              <a:t>SGr</a:t>
            </a:r>
            <a:r>
              <a:rPr lang="de-CH" dirty="0"/>
              <a:t> klärt ab)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Master </a:t>
            </a:r>
            <a:r>
              <a:rPr lang="de-CH" dirty="0" err="1"/>
              <a:t>mergen</a:t>
            </a:r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0E8461-4732-43FF-87AA-881AB065D9B8}"/>
              </a:ext>
            </a:extLst>
          </p:cNvPr>
          <p:cNvSpPr txBox="1"/>
          <p:nvPr/>
        </p:nvSpPr>
        <p:spPr>
          <a:xfrm>
            <a:off x="8210872" y="1366838"/>
            <a:ext cx="387635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Heizkörperthermostat und Shelly Stromzähler implementieren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aktualisieren sobald definitiv Änderungen vorhanden sind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13359D-74BF-80E6-0E88-6E71B8585B19}"/>
              </a:ext>
            </a:extLst>
          </p:cNvPr>
          <p:cNvSpPr/>
          <p:nvPr/>
        </p:nvSpPr>
        <p:spPr>
          <a:xfrm>
            <a:off x="269970" y="14947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396C0D2-0AF3-9B09-2E13-5897FA7E3EF1}"/>
              </a:ext>
            </a:extLst>
          </p:cNvPr>
          <p:cNvSpPr/>
          <p:nvPr/>
        </p:nvSpPr>
        <p:spPr>
          <a:xfrm>
            <a:off x="269969" y="2334128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21EC25-0BAB-4C8C-CD4A-BA71083DEB3C}"/>
              </a:ext>
            </a:extLst>
          </p:cNvPr>
          <p:cNvSpPr/>
          <p:nvPr/>
        </p:nvSpPr>
        <p:spPr>
          <a:xfrm>
            <a:off x="284562" y="3138573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D46A2C-19CF-6DEA-2035-D9BC74164B1D}"/>
              </a:ext>
            </a:extLst>
          </p:cNvPr>
          <p:cNvSpPr/>
          <p:nvPr/>
        </p:nvSpPr>
        <p:spPr>
          <a:xfrm>
            <a:off x="3999982" y="1494797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DBDE61E-26AD-8C4F-7BB8-140F9F79AAEA}"/>
              </a:ext>
            </a:extLst>
          </p:cNvPr>
          <p:cNvSpPr/>
          <p:nvPr/>
        </p:nvSpPr>
        <p:spPr>
          <a:xfrm>
            <a:off x="3997103" y="3998769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CCEB7F2-3EBE-4CD6-5BE2-5F1A568A77A4}"/>
              </a:ext>
            </a:extLst>
          </p:cNvPr>
          <p:cNvSpPr/>
          <p:nvPr/>
        </p:nvSpPr>
        <p:spPr>
          <a:xfrm>
            <a:off x="3997104" y="3554580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667752C-774D-431D-6FDF-5316E17C5B04}"/>
              </a:ext>
            </a:extLst>
          </p:cNvPr>
          <p:cNvSpPr/>
          <p:nvPr/>
        </p:nvSpPr>
        <p:spPr>
          <a:xfrm>
            <a:off x="3999982" y="2751633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6BEC14-84E6-8C42-B84F-1A354BEEEBDC}"/>
              </a:ext>
            </a:extLst>
          </p:cNvPr>
          <p:cNvSpPr/>
          <p:nvPr/>
        </p:nvSpPr>
        <p:spPr>
          <a:xfrm>
            <a:off x="3993600" y="4369483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5A2F06-79D2-30D3-8882-E7F85E363ABF}"/>
              </a:ext>
            </a:extLst>
          </p:cNvPr>
          <p:cNvSpPr/>
          <p:nvPr/>
        </p:nvSpPr>
        <p:spPr>
          <a:xfrm>
            <a:off x="269968" y="3939385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A8D23E-2944-1BA6-8E48-4C2A794FAC13}"/>
              </a:ext>
            </a:extLst>
          </p:cNvPr>
          <p:cNvSpPr/>
          <p:nvPr/>
        </p:nvSpPr>
        <p:spPr>
          <a:xfrm>
            <a:off x="3993599" y="4789086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37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0F9E21CB-B5AA-5D3C-FD63-74FC33029AC4}"/>
              </a:ext>
            </a:extLst>
          </p:cNvPr>
          <p:cNvSpPr/>
          <p:nvPr/>
        </p:nvSpPr>
        <p:spPr>
          <a:xfrm>
            <a:off x="432409" y="5909912"/>
            <a:ext cx="6051161" cy="452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7A23E5-0FE3-FD80-CE42-A92AA6D457F2}"/>
              </a:ext>
            </a:extLst>
          </p:cNvPr>
          <p:cNvSpPr txBox="1"/>
          <p:nvPr/>
        </p:nvSpPr>
        <p:spPr>
          <a:xfrm>
            <a:off x="3088362" y="109739"/>
            <a:ext cx="68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/>
              <a:t>OpenCEM</a:t>
            </a:r>
            <a:r>
              <a:rPr lang="de-CH" sz="2000" b="1" dirty="0"/>
              <a:t> Projekt, Sergio Ferreira, Datum: </a:t>
            </a:r>
            <a:r>
              <a:rPr lang="de-CH" sz="2000" b="1" dirty="0">
                <a:highlight>
                  <a:srgbClr val="FFFF00"/>
                </a:highlight>
              </a:rPr>
              <a:t>23.12.22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F98AFA-4AE0-B273-4825-D21071F9D6EE}"/>
              </a:ext>
            </a:extLst>
          </p:cNvPr>
          <p:cNvSpPr txBox="1"/>
          <p:nvPr/>
        </p:nvSpPr>
        <p:spPr>
          <a:xfrm>
            <a:off x="327259" y="862430"/>
            <a:ext cx="7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Stand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4B3B6D-BEAF-15D4-EFF7-7006E1E2AA90}"/>
              </a:ext>
            </a:extLst>
          </p:cNvPr>
          <p:cNvSpPr txBox="1"/>
          <p:nvPr/>
        </p:nvSpPr>
        <p:spPr>
          <a:xfrm>
            <a:off x="4340994" y="8624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Offene Punkte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6C52BF-92BE-A07B-93DC-ECEF5C8FB47B}"/>
              </a:ext>
            </a:extLst>
          </p:cNvPr>
          <p:cNvSpPr txBox="1"/>
          <p:nvPr/>
        </p:nvSpPr>
        <p:spPr>
          <a:xfrm>
            <a:off x="8401247" y="862430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Nächste Schritte / Massnahmen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E082A3D-F547-2C67-20BF-27E29DD89000}"/>
              </a:ext>
            </a:extLst>
          </p:cNvPr>
          <p:cNvSpPr txBox="1"/>
          <p:nvPr/>
        </p:nvSpPr>
        <p:spPr>
          <a:xfrm>
            <a:off x="10303936" y="125128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Projekt-Cockpit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8323602-17B6-E538-E38E-2B8A59539FAB}"/>
              </a:ext>
            </a:extLst>
          </p:cNvPr>
          <p:cNvSpPr/>
          <p:nvPr/>
        </p:nvSpPr>
        <p:spPr>
          <a:xfrm>
            <a:off x="1184834" y="8851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42BDA8-F408-5716-9C89-C7157683D574}"/>
              </a:ext>
            </a:extLst>
          </p:cNvPr>
          <p:cNvSpPr txBox="1"/>
          <p:nvPr/>
        </p:nvSpPr>
        <p:spPr>
          <a:xfrm>
            <a:off x="390670" y="5170008"/>
            <a:ext cx="21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Projektstand grafisch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B5D10C-B818-62A4-DC04-46A99C6C10AD}"/>
              </a:ext>
            </a:extLst>
          </p:cNvPr>
          <p:cNvSpPr/>
          <p:nvPr/>
        </p:nvSpPr>
        <p:spPr>
          <a:xfrm>
            <a:off x="432410" y="5909912"/>
            <a:ext cx="11416289" cy="4523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E7827FF-90BA-4E05-07D0-601CD0B72A0E}"/>
              </a:ext>
            </a:extLst>
          </p:cNvPr>
          <p:cNvCxnSpPr/>
          <p:nvPr/>
        </p:nvCxnSpPr>
        <p:spPr>
          <a:xfrm>
            <a:off x="2371671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2634DA8-0898-DC50-BE96-E1B8F63179F9}"/>
              </a:ext>
            </a:extLst>
          </p:cNvPr>
          <p:cNvCxnSpPr/>
          <p:nvPr/>
        </p:nvCxnSpPr>
        <p:spPr>
          <a:xfrm>
            <a:off x="6758985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C3CAE2-F048-96C0-BCBC-72D1B1992978}"/>
              </a:ext>
            </a:extLst>
          </p:cNvPr>
          <p:cNvCxnSpPr/>
          <p:nvPr/>
        </p:nvCxnSpPr>
        <p:spPr>
          <a:xfrm>
            <a:off x="9619742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7AC98E8-5C4E-C11C-268B-014C1184FD4D}"/>
              </a:ext>
            </a:extLst>
          </p:cNvPr>
          <p:cNvSpPr txBox="1"/>
          <p:nvPr/>
        </p:nvSpPr>
        <p:spPr>
          <a:xfrm>
            <a:off x="344662" y="5535127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MS1 Projektplanung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688282-6664-0C25-8EAB-23EE8B8EC2A7}"/>
              </a:ext>
            </a:extLst>
          </p:cNvPr>
          <p:cNvSpPr txBox="1"/>
          <p:nvPr/>
        </p:nvSpPr>
        <p:spPr>
          <a:xfrm>
            <a:off x="2921138" y="5540580"/>
            <a:ext cx="334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MS2 Implementierung der Geräte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D32419-07AC-1802-368F-F094264B61C0}"/>
              </a:ext>
            </a:extLst>
          </p:cNvPr>
          <p:cNvSpPr txBox="1"/>
          <p:nvPr/>
        </p:nvSpPr>
        <p:spPr>
          <a:xfrm>
            <a:off x="6716891" y="5535127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MS3 Testen der Einbindungen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BEB8ED-D4F6-75F3-0842-4DD15E5AE0E1}"/>
              </a:ext>
            </a:extLst>
          </p:cNvPr>
          <p:cNvSpPr txBox="1"/>
          <p:nvPr/>
        </p:nvSpPr>
        <p:spPr>
          <a:xfrm>
            <a:off x="9893917" y="553934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Abschluss/Doku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58DBA12-70D5-1D39-E489-D88BB89F200A}"/>
              </a:ext>
            </a:extLst>
          </p:cNvPr>
          <p:cNvSpPr/>
          <p:nvPr/>
        </p:nvSpPr>
        <p:spPr>
          <a:xfrm>
            <a:off x="5991456" y="879214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38143AF-568F-C5D7-4E2B-A593BFBBD96E}"/>
              </a:ext>
            </a:extLst>
          </p:cNvPr>
          <p:cNvSpPr/>
          <p:nvPr/>
        </p:nvSpPr>
        <p:spPr>
          <a:xfrm>
            <a:off x="6502242" y="879328"/>
            <a:ext cx="324879" cy="316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38C9ED-1CD8-C3E3-D5F2-6BC3243E21DC}"/>
              </a:ext>
            </a:extLst>
          </p:cNvPr>
          <p:cNvSpPr txBox="1"/>
          <p:nvPr/>
        </p:nvSpPr>
        <p:spPr>
          <a:xfrm>
            <a:off x="289647" y="1366838"/>
            <a:ext cx="373001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ABB Stromzähler XML funktioniert/korrigiert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Stromzähler </a:t>
            </a:r>
            <a:r>
              <a:rPr lang="de-CH" dirty="0" err="1"/>
              <a:t>OpenCEM</a:t>
            </a:r>
            <a:r>
              <a:rPr lang="de-CH" dirty="0"/>
              <a:t> Art eingelesen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Verbindungstests Stromzähler dokumentiert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Neues </a:t>
            </a:r>
            <a:r>
              <a:rPr lang="de-CH" dirty="0" err="1"/>
              <a:t>Generic</a:t>
            </a:r>
            <a:r>
              <a:rPr lang="de-CH" dirty="0"/>
              <a:t> Interface angepasst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Nächste Geräte implementieren: REST-API Geräte (läuft)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4CAD625-9044-EECE-BC9F-67B05E305F20}"/>
              </a:ext>
            </a:extLst>
          </p:cNvPr>
          <p:cNvSpPr txBox="1"/>
          <p:nvPr/>
        </p:nvSpPr>
        <p:spPr>
          <a:xfrm>
            <a:off x="4019659" y="1366838"/>
            <a:ext cx="418612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Evtl. Port für RTU im XML einfügen (noch nicht klar wie das gemacht werden soll)(</a:t>
            </a:r>
            <a:r>
              <a:rPr lang="de-CH" dirty="0" err="1"/>
              <a:t>SGr</a:t>
            </a:r>
            <a:r>
              <a:rPr lang="de-CH" dirty="0"/>
              <a:t> klärt ab)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ist noch nicht aktuell (läuft)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Rest API Interface wird ändern ()(</a:t>
            </a:r>
            <a:r>
              <a:rPr lang="de-CH" dirty="0" err="1"/>
              <a:t>SGr</a:t>
            </a:r>
            <a:r>
              <a:rPr lang="de-CH" dirty="0"/>
              <a:t> klärt ab, nächstes Semester)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Master </a:t>
            </a:r>
            <a:r>
              <a:rPr lang="de-CH" dirty="0" err="1"/>
              <a:t>mergen</a:t>
            </a:r>
            <a:endParaRPr lang="de-CH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Server aufsetzen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0E8461-4732-43FF-87AA-881AB065D9B8}"/>
              </a:ext>
            </a:extLst>
          </p:cNvPr>
          <p:cNvSpPr txBox="1"/>
          <p:nvPr/>
        </p:nvSpPr>
        <p:spPr>
          <a:xfrm>
            <a:off x="8210872" y="1366838"/>
            <a:ext cx="387635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aktualisieren sobald definitiv Änderungen vorhanden sind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13359D-74BF-80E6-0E88-6E71B8585B19}"/>
              </a:ext>
            </a:extLst>
          </p:cNvPr>
          <p:cNvSpPr/>
          <p:nvPr/>
        </p:nvSpPr>
        <p:spPr>
          <a:xfrm>
            <a:off x="269970" y="14947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396C0D2-0AF3-9B09-2E13-5897FA7E3EF1}"/>
              </a:ext>
            </a:extLst>
          </p:cNvPr>
          <p:cNvSpPr/>
          <p:nvPr/>
        </p:nvSpPr>
        <p:spPr>
          <a:xfrm>
            <a:off x="269969" y="2334128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21EC25-0BAB-4C8C-CD4A-BA71083DEB3C}"/>
              </a:ext>
            </a:extLst>
          </p:cNvPr>
          <p:cNvSpPr/>
          <p:nvPr/>
        </p:nvSpPr>
        <p:spPr>
          <a:xfrm>
            <a:off x="284562" y="3138573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D46A2C-19CF-6DEA-2035-D9BC74164B1D}"/>
              </a:ext>
            </a:extLst>
          </p:cNvPr>
          <p:cNvSpPr/>
          <p:nvPr/>
        </p:nvSpPr>
        <p:spPr>
          <a:xfrm>
            <a:off x="3999982" y="1494797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DBDE61E-26AD-8C4F-7BB8-140F9F79AAEA}"/>
              </a:ext>
            </a:extLst>
          </p:cNvPr>
          <p:cNvSpPr/>
          <p:nvPr/>
        </p:nvSpPr>
        <p:spPr>
          <a:xfrm>
            <a:off x="3997103" y="3998769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CCEB7F2-3EBE-4CD6-5BE2-5F1A568A77A4}"/>
              </a:ext>
            </a:extLst>
          </p:cNvPr>
          <p:cNvSpPr/>
          <p:nvPr/>
        </p:nvSpPr>
        <p:spPr>
          <a:xfrm>
            <a:off x="3991210" y="3152786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667752C-774D-431D-6FDF-5316E17C5B04}"/>
              </a:ext>
            </a:extLst>
          </p:cNvPr>
          <p:cNvSpPr/>
          <p:nvPr/>
        </p:nvSpPr>
        <p:spPr>
          <a:xfrm>
            <a:off x="3999982" y="2751633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5A2F06-79D2-30D3-8882-E7F85E363ABF}"/>
              </a:ext>
            </a:extLst>
          </p:cNvPr>
          <p:cNvSpPr/>
          <p:nvPr/>
        </p:nvSpPr>
        <p:spPr>
          <a:xfrm>
            <a:off x="269968" y="3939385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914332-FC7E-F61B-ED8D-2B8AF0A4CC0E}"/>
              </a:ext>
            </a:extLst>
          </p:cNvPr>
          <p:cNvSpPr/>
          <p:nvPr/>
        </p:nvSpPr>
        <p:spPr>
          <a:xfrm>
            <a:off x="260590" y="440173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07872FC-297E-C9E0-D7D2-FEA59880EAB9}"/>
              </a:ext>
            </a:extLst>
          </p:cNvPr>
          <p:cNvSpPr/>
          <p:nvPr/>
        </p:nvSpPr>
        <p:spPr>
          <a:xfrm>
            <a:off x="3990602" y="4399922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488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0F9E21CB-B5AA-5D3C-FD63-74FC33029AC4}"/>
              </a:ext>
            </a:extLst>
          </p:cNvPr>
          <p:cNvSpPr/>
          <p:nvPr/>
        </p:nvSpPr>
        <p:spPr>
          <a:xfrm>
            <a:off x="432408" y="5909912"/>
            <a:ext cx="10916629" cy="452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7A23E5-0FE3-FD80-CE42-A92AA6D457F2}"/>
              </a:ext>
            </a:extLst>
          </p:cNvPr>
          <p:cNvSpPr txBox="1"/>
          <p:nvPr/>
        </p:nvSpPr>
        <p:spPr>
          <a:xfrm>
            <a:off x="3088362" y="109739"/>
            <a:ext cx="682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/>
              <a:t>OpenCEM</a:t>
            </a:r>
            <a:r>
              <a:rPr lang="de-CH" sz="2000" b="1" dirty="0"/>
              <a:t> Projekt, Sergio Ferreira, Datum</a:t>
            </a:r>
            <a:r>
              <a:rPr lang="de-CH" sz="2000" b="1"/>
              <a:t>: </a:t>
            </a:r>
            <a:r>
              <a:rPr lang="de-CH" sz="2000" b="1">
                <a:highlight>
                  <a:srgbClr val="FFFF00"/>
                </a:highlight>
              </a:rPr>
              <a:t>13.01.22</a:t>
            </a:r>
            <a:endParaRPr lang="de-CH" sz="2000" b="1" dirty="0">
              <a:highlight>
                <a:srgbClr val="FFFF00"/>
              </a:highligh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F98AFA-4AE0-B273-4825-D21071F9D6EE}"/>
              </a:ext>
            </a:extLst>
          </p:cNvPr>
          <p:cNvSpPr txBox="1"/>
          <p:nvPr/>
        </p:nvSpPr>
        <p:spPr>
          <a:xfrm>
            <a:off x="327259" y="862430"/>
            <a:ext cx="7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Stand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4B3B6D-BEAF-15D4-EFF7-7006E1E2AA90}"/>
              </a:ext>
            </a:extLst>
          </p:cNvPr>
          <p:cNvSpPr txBox="1"/>
          <p:nvPr/>
        </p:nvSpPr>
        <p:spPr>
          <a:xfrm>
            <a:off x="4340994" y="8624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Offene Punkte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6C52BF-92BE-A07B-93DC-ECEF5C8FB47B}"/>
              </a:ext>
            </a:extLst>
          </p:cNvPr>
          <p:cNvSpPr txBox="1"/>
          <p:nvPr/>
        </p:nvSpPr>
        <p:spPr>
          <a:xfrm>
            <a:off x="8401247" y="862430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Nächste Schritte / Massnahmen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E082A3D-F547-2C67-20BF-27E29DD89000}"/>
              </a:ext>
            </a:extLst>
          </p:cNvPr>
          <p:cNvSpPr txBox="1"/>
          <p:nvPr/>
        </p:nvSpPr>
        <p:spPr>
          <a:xfrm>
            <a:off x="10303936" y="125128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Projekt-Cockpit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8323602-17B6-E538-E38E-2B8A59539FAB}"/>
              </a:ext>
            </a:extLst>
          </p:cNvPr>
          <p:cNvSpPr/>
          <p:nvPr/>
        </p:nvSpPr>
        <p:spPr>
          <a:xfrm>
            <a:off x="1184834" y="8851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42BDA8-F408-5716-9C89-C7157683D574}"/>
              </a:ext>
            </a:extLst>
          </p:cNvPr>
          <p:cNvSpPr txBox="1"/>
          <p:nvPr/>
        </p:nvSpPr>
        <p:spPr>
          <a:xfrm>
            <a:off x="390670" y="5170008"/>
            <a:ext cx="21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Projektstand grafisch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B5D10C-B818-62A4-DC04-46A99C6C10AD}"/>
              </a:ext>
            </a:extLst>
          </p:cNvPr>
          <p:cNvSpPr/>
          <p:nvPr/>
        </p:nvSpPr>
        <p:spPr>
          <a:xfrm>
            <a:off x="432410" y="5909912"/>
            <a:ext cx="11416289" cy="4523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E7827FF-90BA-4E05-07D0-601CD0B72A0E}"/>
              </a:ext>
            </a:extLst>
          </p:cNvPr>
          <p:cNvCxnSpPr/>
          <p:nvPr/>
        </p:nvCxnSpPr>
        <p:spPr>
          <a:xfrm>
            <a:off x="2371671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2634DA8-0898-DC50-BE96-E1B8F63179F9}"/>
              </a:ext>
            </a:extLst>
          </p:cNvPr>
          <p:cNvCxnSpPr/>
          <p:nvPr/>
        </p:nvCxnSpPr>
        <p:spPr>
          <a:xfrm>
            <a:off x="6758985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C3CAE2-F048-96C0-BCBC-72D1B1992978}"/>
              </a:ext>
            </a:extLst>
          </p:cNvPr>
          <p:cNvCxnSpPr/>
          <p:nvPr/>
        </p:nvCxnSpPr>
        <p:spPr>
          <a:xfrm>
            <a:off x="9619742" y="5909912"/>
            <a:ext cx="0" cy="452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7AC98E8-5C4E-C11C-268B-014C1184FD4D}"/>
              </a:ext>
            </a:extLst>
          </p:cNvPr>
          <p:cNvSpPr txBox="1"/>
          <p:nvPr/>
        </p:nvSpPr>
        <p:spPr>
          <a:xfrm>
            <a:off x="344662" y="5535127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MS1 Projektplanung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688282-6664-0C25-8EAB-23EE8B8EC2A7}"/>
              </a:ext>
            </a:extLst>
          </p:cNvPr>
          <p:cNvSpPr txBox="1"/>
          <p:nvPr/>
        </p:nvSpPr>
        <p:spPr>
          <a:xfrm>
            <a:off x="2921138" y="5540580"/>
            <a:ext cx="334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MS2 Implementierung der Geräte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D32419-07AC-1802-368F-F094264B61C0}"/>
              </a:ext>
            </a:extLst>
          </p:cNvPr>
          <p:cNvSpPr txBox="1"/>
          <p:nvPr/>
        </p:nvSpPr>
        <p:spPr>
          <a:xfrm>
            <a:off x="6716891" y="5535127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MS3 Testen der Einbindungen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BEB8ED-D4F6-75F3-0842-4DD15E5AE0E1}"/>
              </a:ext>
            </a:extLst>
          </p:cNvPr>
          <p:cNvSpPr txBox="1"/>
          <p:nvPr/>
        </p:nvSpPr>
        <p:spPr>
          <a:xfrm>
            <a:off x="9893917" y="553934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Abschluss/Doku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58DBA12-70D5-1D39-E489-D88BB89F200A}"/>
              </a:ext>
            </a:extLst>
          </p:cNvPr>
          <p:cNvSpPr/>
          <p:nvPr/>
        </p:nvSpPr>
        <p:spPr>
          <a:xfrm>
            <a:off x="5991456" y="879214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38143AF-568F-C5D7-4E2B-A593BFBBD96E}"/>
              </a:ext>
            </a:extLst>
          </p:cNvPr>
          <p:cNvSpPr/>
          <p:nvPr/>
        </p:nvSpPr>
        <p:spPr>
          <a:xfrm>
            <a:off x="6502242" y="879328"/>
            <a:ext cx="324879" cy="316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38C9ED-1CD8-C3E3-D5F2-6BC3243E21DC}"/>
              </a:ext>
            </a:extLst>
          </p:cNvPr>
          <p:cNvSpPr txBox="1"/>
          <p:nvPr/>
        </p:nvSpPr>
        <p:spPr>
          <a:xfrm>
            <a:off x="289647" y="1366838"/>
            <a:ext cx="373001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ABB Stromzähler XML funktioniert/korrigiert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Stromzähler </a:t>
            </a:r>
            <a:r>
              <a:rPr lang="de-CH" dirty="0" err="1"/>
              <a:t>OpenCEM</a:t>
            </a:r>
            <a:r>
              <a:rPr lang="de-CH" dirty="0"/>
              <a:t> Art eingelesen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Verbindungstests Stromzähler dokumentiert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Neues </a:t>
            </a:r>
            <a:r>
              <a:rPr lang="de-CH" dirty="0" err="1"/>
              <a:t>Generic</a:t>
            </a:r>
            <a:r>
              <a:rPr lang="de-CH" dirty="0"/>
              <a:t> Interface angepasst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Server aufsetzen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4CAD625-9044-EECE-BC9F-67B05E305F20}"/>
              </a:ext>
            </a:extLst>
          </p:cNvPr>
          <p:cNvSpPr txBox="1"/>
          <p:nvPr/>
        </p:nvSpPr>
        <p:spPr>
          <a:xfrm>
            <a:off x="4019659" y="1366838"/>
            <a:ext cx="418612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Evtl. Port für RTU im XML einfügen (noch nicht klar wie das gemacht werden soll)(</a:t>
            </a:r>
            <a:r>
              <a:rPr lang="de-CH" dirty="0" err="1"/>
              <a:t>SGr</a:t>
            </a:r>
            <a:r>
              <a:rPr lang="de-CH" dirty="0"/>
              <a:t> klärt ab)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ist noch nicht aktuell (läuft)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Rest API Interface wird ändern ()(</a:t>
            </a:r>
            <a:r>
              <a:rPr lang="de-CH" dirty="0" err="1"/>
              <a:t>SGr</a:t>
            </a:r>
            <a:r>
              <a:rPr lang="de-CH" dirty="0"/>
              <a:t> klärt ab, nächstes Semester)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Master </a:t>
            </a:r>
            <a:r>
              <a:rPr lang="de-CH" dirty="0" err="1"/>
              <a:t>mergen</a:t>
            </a:r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0E8461-4732-43FF-87AA-881AB065D9B8}"/>
              </a:ext>
            </a:extLst>
          </p:cNvPr>
          <p:cNvSpPr txBox="1"/>
          <p:nvPr/>
        </p:nvSpPr>
        <p:spPr>
          <a:xfrm>
            <a:off x="8210872" y="1366838"/>
            <a:ext cx="387635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Doku aktualisieren sobald definitiv Änderungen vorhanden sind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13359D-74BF-80E6-0E88-6E71B8585B19}"/>
              </a:ext>
            </a:extLst>
          </p:cNvPr>
          <p:cNvSpPr/>
          <p:nvPr/>
        </p:nvSpPr>
        <p:spPr>
          <a:xfrm>
            <a:off x="269970" y="149479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396C0D2-0AF3-9B09-2E13-5897FA7E3EF1}"/>
              </a:ext>
            </a:extLst>
          </p:cNvPr>
          <p:cNvSpPr/>
          <p:nvPr/>
        </p:nvSpPr>
        <p:spPr>
          <a:xfrm>
            <a:off x="269969" y="2334128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21EC25-0BAB-4C8C-CD4A-BA71083DEB3C}"/>
              </a:ext>
            </a:extLst>
          </p:cNvPr>
          <p:cNvSpPr/>
          <p:nvPr/>
        </p:nvSpPr>
        <p:spPr>
          <a:xfrm>
            <a:off x="284562" y="3138573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D46A2C-19CF-6DEA-2035-D9BC74164B1D}"/>
              </a:ext>
            </a:extLst>
          </p:cNvPr>
          <p:cNvSpPr/>
          <p:nvPr/>
        </p:nvSpPr>
        <p:spPr>
          <a:xfrm>
            <a:off x="3999982" y="1494797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DBDE61E-26AD-8C4F-7BB8-140F9F79AAEA}"/>
              </a:ext>
            </a:extLst>
          </p:cNvPr>
          <p:cNvSpPr/>
          <p:nvPr/>
        </p:nvSpPr>
        <p:spPr>
          <a:xfrm>
            <a:off x="3997103" y="3998769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CCEB7F2-3EBE-4CD6-5BE2-5F1A568A77A4}"/>
              </a:ext>
            </a:extLst>
          </p:cNvPr>
          <p:cNvSpPr/>
          <p:nvPr/>
        </p:nvSpPr>
        <p:spPr>
          <a:xfrm>
            <a:off x="3991210" y="3152786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667752C-774D-431D-6FDF-5316E17C5B04}"/>
              </a:ext>
            </a:extLst>
          </p:cNvPr>
          <p:cNvSpPr/>
          <p:nvPr/>
        </p:nvSpPr>
        <p:spPr>
          <a:xfrm>
            <a:off x="3999982" y="2751633"/>
            <a:ext cx="324879" cy="3162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5A2F06-79D2-30D3-8882-E7F85E363ABF}"/>
              </a:ext>
            </a:extLst>
          </p:cNvPr>
          <p:cNvSpPr/>
          <p:nvPr/>
        </p:nvSpPr>
        <p:spPr>
          <a:xfrm>
            <a:off x="269968" y="3939385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914332-FC7E-F61B-ED8D-2B8AF0A4CC0E}"/>
              </a:ext>
            </a:extLst>
          </p:cNvPr>
          <p:cNvSpPr/>
          <p:nvPr/>
        </p:nvSpPr>
        <p:spPr>
          <a:xfrm>
            <a:off x="260590" y="4401737"/>
            <a:ext cx="324879" cy="316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3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2FF0FF3-70AA-07E5-3846-C6A076C0E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6" y="0"/>
            <a:ext cx="11389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AB653506-3FCA-47F1-8EB9-DE15733C3CC0}" vid="{9909355A-567F-4A72-8D3A-5F851F836C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C7F3C79-4160-4997-96B6-2BFDFD312D29}">
  <we:reference id="22ff87a5-132f-4d52-9e97-94d888e4dd91" version="3.1.0.0" store="EXCatalog" storeType="EXCatalog"/>
  <we:alternateReferences>
    <we:reference id="WA104380050" version="3.1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903E6EB9CF02E4A9D445768F33CE8A0" ma:contentTypeVersion="10" ma:contentTypeDescription="Ein neues Dokument erstellen." ma:contentTypeScope="" ma:versionID="6ae922be011154ab15be9f8e392bd017">
  <xsd:schema xmlns:xsd="http://www.w3.org/2001/XMLSchema" xmlns:xs="http://www.w3.org/2001/XMLSchema" xmlns:p="http://schemas.microsoft.com/office/2006/metadata/properties" xmlns:ns2="9c9658b7-70b6-4a85-98d8-6fbbaa45c305" xmlns:ns3="469fef08-e3b5-4743-af2d-0bc6e31c71c1" targetNamespace="http://schemas.microsoft.com/office/2006/metadata/properties" ma:root="true" ma:fieldsID="d06d8b5c4036d08665a49476e2e0a1f7" ns2:_="" ns3:_="">
    <xsd:import namespace="9c9658b7-70b6-4a85-98d8-6fbbaa45c305"/>
    <xsd:import namespace="469fef08-e3b5-4743-af2d-0bc6e31c71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9658b7-70b6-4a85-98d8-6fbbaa45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fef08-e3b5-4743-af2d-0bc6e31c71c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2986CD-197A-4468-86BE-3B92D1F3A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9658b7-70b6-4a85-98d8-6fbbaa45c305"/>
    <ds:schemaRef ds:uri="469fef08-e3b5-4743-af2d-0bc6e31c7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12B2BA-1F5C-4F4C-B5F6-B93D42A335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42DFFD-79F5-4A5C-AA26-F25068E4ED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1152</Words>
  <Application>Microsoft Office PowerPoint</Application>
  <PresentationFormat>Breitbild</PresentationFormat>
  <Paragraphs>142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Zogg</dc:creator>
  <cp:lastModifiedBy>Sergio Ferreira (s)</cp:lastModifiedBy>
  <cp:revision>8</cp:revision>
  <dcterms:created xsi:type="dcterms:W3CDTF">2022-11-09T13:22:47Z</dcterms:created>
  <dcterms:modified xsi:type="dcterms:W3CDTF">2023-01-13T10:27:18Z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0x0101007903E6EB9CF02E4A9D445768F33CE8A0</vt:lpwstr>
  </property>
</Properties>
</file>