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7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9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8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48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5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082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7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3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60EA64-D806-43AC-9DF2-F8C432F32B4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9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543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A027A-B371-4E0D-944A-3835323D0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개인 프로젝트 </a:t>
            </a:r>
            <a:r>
              <a:rPr lang="en-US" altLang="ko-KR" sz="6000" dirty="0"/>
              <a:t>– “Hot or Cold”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3F5A85-76A2-454E-BC46-7E3A57BAA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박소희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55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8D56E1-49A5-4E5F-A569-A4E4DD094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06272"/>
              </p:ext>
            </p:extLst>
          </p:nvPr>
        </p:nvGraphicFramePr>
        <p:xfrm>
          <a:off x="35893" y="736088"/>
          <a:ext cx="5326162" cy="460431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296232">
                  <a:extLst>
                    <a:ext uri="{9D8B030D-6E8A-4147-A177-3AD203B41FA5}">
                      <a16:colId xmlns:a16="http://schemas.microsoft.com/office/drawing/2014/main" val="1068894566"/>
                    </a:ext>
                  </a:extLst>
                </a:gridCol>
                <a:gridCol w="1029930">
                  <a:extLst>
                    <a:ext uri="{9D8B030D-6E8A-4147-A177-3AD203B41FA5}">
                      <a16:colId xmlns:a16="http://schemas.microsoft.com/office/drawing/2014/main" val="2261182682"/>
                    </a:ext>
                  </a:extLst>
                </a:gridCol>
              </a:tblGrid>
              <a:tr h="808127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welcome()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140420"/>
                  </a:ext>
                </a:extLst>
              </a:tr>
              <a:tr h="189809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intro_kor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658627"/>
                  </a:ext>
                </a:extLst>
              </a:tr>
              <a:tr h="189809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Intro_eng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071479"/>
                  </a:ext>
                </a:extLst>
              </a:tr>
            </a:tbl>
          </a:graphicData>
        </a:graphic>
      </p:graphicFrame>
      <p:pic>
        <p:nvPicPr>
          <p:cNvPr id="2050" name="그림 1">
            <a:extLst>
              <a:ext uri="{FF2B5EF4-FFF2-40B4-BE49-F238E27FC236}">
                <a16:creationId xmlns:a16="http://schemas.microsoft.com/office/drawing/2014/main" id="{5A23E2AE-C156-49DA-8076-09BC714B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" y="840611"/>
            <a:ext cx="4184253" cy="64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그림 4">
            <a:extLst>
              <a:ext uri="{FF2B5EF4-FFF2-40B4-BE49-F238E27FC236}">
                <a16:creationId xmlns:a16="http://schemas.microsoft.com/office/drawing/2014/main" id="{AFA3FA17-5681-427D-8E46-85B7BCE4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" y="1662255"/>
            <a:ext cx="4137906" cy="13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FD782A-4C22-40EB-AECB-5BD542D532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" y="3431383"/>
            <a:ext cx="4071231" cy="178089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853172-5036-4128-8EB5-26A49E316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47519"/>
              </p:ext>
            </p:extLst>
          </p:nvPr>
        </p:nvGraphicFramePr>
        <p:xfrm>
          <a:off x="5477594" y="358656"/>
          <a:ext cx="6424068" cy="5823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87731">
                  <a:extLst>
                    <a:ext uri="{9D8B030D-6E8A-4147-A177-3AD203B41FA5}">
                      <a16:colId xmlns:a16="http://schemas.microsoft.com/office/drawing/2014/main" val="2164216787"/>
                    </a:ext>
                  </a:extLst>
                </a:gridCol>
                <a:gridCol w="1236337">
                  <a:extLst>
                    <a:ext uri="{9D8B030D-6E8A-4147-A177-3AD203B41FA5}">
                      <a16:colId xmlns:a16="http://schemas.microsoft.com/office/drawing/2014/main" val="3760855149"/>
                    </a:ext>
                  </a:extLst>
                </a:gridCol>
              </a:tblGrid>
              <a:tr h="145594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guess_game_kor()</a:t>
                      </a:r>
                      <a:endParaRPr lang="ko-KR" sz="1050" kern="10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50" kern="100">
                          <a:effectLst/>
                        </a:rPr>
                        <a:t>첫번째 출력 </a:t>
                      </a:r>
                      <a:r>
                        <a:rPr lang="en-US" sz="1050" kern="100">
                          <a:effectLst/>
                        </a:rPr>
                        <a:t>(HOT/ COLD)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extLst>
                  <a:ext uri="{0D108BD9-81ED-4DB2-BD59-A6C34878D82A}">
                    <a16:rowId xmlns:a16="http://schemas.microsoft.com/office/drawing/2014/main" val="1168639057"/>
                  </a:ext>
                </a:extLst>
              </a:tr>
              <a:tr h="145594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guess_game_kor</a:t>
                      </a:r>
                      <a:r>
                        <a:rPr lang="en-US" sz="1050" kern="100" dirty="0">
                          <a:effectLst/>
                        </a:rPr>
                        <a:t>()</a:t>
                      </a:r>
                      <a:endParaRPr lang="ko-KR" sz="105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Getting Colder…/ Getting Hotter! </a:t>
                      </a:r>
                      <a:endParaRPr lang="ko-KR" sz="105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50" kern="100" dirty="0">
                          <a:effectLst/>
                        </a:rPr>
                        <a:t>출력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extLst>
                  <a:ext uri="{0D108BD9-81ED-4DB2-BD59-A6C34878D82A}">
                    <a16:rowId xmlns:a16="http://schemas.microsoft.com/office/drawing/2014/main" val="1903854289"/>
                  </a:ext>
                </a:extLst>
              </a:tr>
              <a:tr h="145594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guess_game_kor</a:t>
                      </a:r>
                      <a:r>
                        <a:rPr lang="en-US" sz="1050" kern="100" dirty="0">
                          <a:effectLst/>
                        </a:rPr>
                        <a:t>()</a:t>
                      </a:r>
                      <a:endParaRPr lang="ko-KR" sz="105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랜덤 숫자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ko-KR" sz="1050" kern="100" dirty="0">
                          <a:effectLst/>
                        </a:rPr>
                        <a:t>정답에 많이 가까워진 경우 출력되는 힌트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extLst>
                  <a:ext uri="{0D108BD9-81ED-4DB2-BD59-A6C34878D82A}">
                    <a16:rowId xmlns:a16="http://schemas.microsoft.com/office/drawing/2014/main" val="530603813"/>
                  </a:ext>
                </a:extLst>
              </a:tr>
              <a:tr h="145594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guess_game_kor</a:t>
                      </a:r>
                      <a:r>
                        <a:rPr lang="en-US" sz="1050" kern="100" dirty="0">
                          <a:effectLst/>
                        </a:rPr>
                        <a:t>()</a:t>
                      </a:r>
                      <a:endParaRPr lang="ko-KR" sz="105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랜덤 숫자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ko-KR" sz="1050" kern="100" dirty="0">
                          <a:effectLst/>
                        </a:rPr>
                        <a:t>정답에서 너무 멀어진 경우 출력되는 힌트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extLst>
                  <a:ext uri="{0D108BD9-81ED-4DB2-BD59-A6C34878D82A}">
                    <a16:rowId xmlns:a16="http://schemas.microsoft.com/office/drawing/2014/main" val="468625613"/>
                  </a:ext>
                </a:extLst>
              </a:tr>
            </a:tbl>
          </a:graphicData>
        </a:graphic>
      </p:graphicFrame>
      <p:pic>
        <p:nvPicPr>
          <p:cNvPr id="2056" name="그림 6">
            <a:extLst>
              <a:ext uri="{FF2B5EF4-FFF2-40B4-BE49-F238E27FC236}">
                <a16:creationId xmlns:a16="http://schemas.microsoft.com/office/drawing/2014/main" id="{9DA7545A-F2D4-417B-9333-7169103C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87" y="664251"/>
            <a:ext cx="2499763" cy="99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그림 7">
            <a:extLst>
              <a:ext uri="{FF2B5EF4-FFF2-40B4-BE49-F238E27FC236}">
                <a16:creationId xmlns:a16="http://schemas.microsoft.com/office/drawing/2014/main" id="{1E4A8B92-2352-414E-841F-8D1A9D3A8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562" y="693890"/>
            <a:ext cx="2387825" cy="9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그림 9">
            <a:extLst>
              <a:ext uri="{FF2B5EF4-FFF2-40B4-BE49-F238E27FC236}">
                <a16:creationId xmlns:a16="http://schemas.microsoft.com/office/drawing/2014/main" id="{7F2489AB-1056-43D0-9B44-7CD51C1AF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05" y="2084490"/>
            <a:ext cx="2266000" cy="10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그림 10">
            <a:extLst>
              <a:ext uri="{FF2B5EF4-FFF2-40B4-BE49-F238E27FC236}">
                <a16:creationId xmlns:a16="http://schemas.microsoft.com/office/drawing/2014/main" id="{74A90AF4-F620-4B99-AABB-E20CC64B0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36" y="2067972"/>
            <a:ext cx="2387825" cy="107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그림 11">
            <a:extLst>
              <a:ext uri="{FF2B5EF4-FFF2-40B4-BE49-F238E27FC236}">
                <a16:creationId xmlns:a16="http://schemas.microsoft.com/office/drawing/2014/main" id="{803BB1E7-0B40-428C-A6DB-1B142C2A3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88" y="3418450"/>
            <a:ext cx="2499762" cy="12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그림 12">
            <a:extLst>
              <a:ext uri="{FF2B5EF4-FFF2-40B4-BE49-F238E27FC236}">
                <a16:creationId xmlns:a16="http://schemas.microsoft.com/office/drawing/2014/main" id="{CF946983-0CA7-4783-A504-A68C8F47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87" y="4773510"/>
            <a:ext cx="2991082" cy="14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2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509B23-A457-4882-ACCF-333EF64B1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61663"/>
              </p:ext>
            </p:extLst>
          </p:nvPr>
        </p:nvGraphicFramePr>
        <p:xfrm>
          <a:off x="6096000" y="1259217"/>
          <a:ext cx="5486400" cy="403812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245536">
                  <a:extLst>
                    <a:ext uri="{9D8B030D-6E8A-4147-A177-3AD203B41FA5}">
                      <a16:colId xmlns:a16="http://schemas.microsoft.com/office/drawing/2014/main" val="2171842783"/>
                    </a:ext>
                  </a:extLst>
                </a:gridCol>
                <a:gridCol w="1240864">
                  <a:extLst>
                    <a:ext uri="{9D8B030D-6E8A-4147-A177-3AD203B41FA5}">
                      <a16:colId xmlns:a16="http://schemas.microsoft.com/office/drawing/2014/main" val="3312024188"/>
                    </a:ext>
                  </a:extLst>
                </a:gridCol>
              </a:tblGrid>
              <a:tr h="109034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guess_game_eng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게임에서 이긴 경우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735113"/>
                  </a:ext>
                </a:extLst>
              </a:tr>
              <a:tr h="1257072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guess_game_eng()</a:t>
                      </a:r>
                      <a:endParaRPr lang="ko-KR" sz="1100" kern="10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100">
                          <a:effectLst/>
                        </a:rPr>
                        <a:t>게임에서 진 경우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5296803"/>
                  </a:ext>
                </a:extLst>
              </a:tr>
              <a:tr h="169071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try_again_eng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‘y’</a:t>
                      </a:r>
                      <a:r>
                        <a:rPr lang="ko-KR" sz="1100" kern="100" dirty="0">
                          <a:effectLst/>
                        </a:rPr>
                        <a:t>를 입력한 경우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welcome()</a:t>
                      </a:r>
                      <a:r>
                        <a:rPr lang="ko-KR" sz="1100" kern="100" dirty="0">
                          <a:effectLst/>
                        </a:rPr>
                        <a:t>이 다시 실행된다</a:t>
                      </a:r>
                      <a:r>
                        <a:rPr lang="en-US" sz="1100" kern="100" dirty="0">
                          <a:effectLst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85071"/>
                  </a:ext>
                </a:extLst>
              </a:tr>
            </a:tbl>
          </a:graphicData>
        </a:graphic>
      </p:graphicFrame>
      <p:pic>
        <p:nvPicPr>
          <p:cNvPr id="1029" name="그림 18">
            <a:extLst>
              <a:ext uri="{FF2B5EF4-FFF2-40B4-BE49-F238E27FC236}">
                <a16:creationId xmlns:a16="http://schemas.microsoft.com/office/drawing/2014/main" id="{313EC8EA-A23C-4658-90D2-013B28CCB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62" y="1427905"/>
            <a:ext cx="2924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그림 19">
            <a:extLst>
              <a:ext uri="{FF2B5EF4-FFF2-40B4-BE49-F238E27FC236}">
                <a16:creationId xmlns:a16="http://schemas.microsoft.com/office/drawing/2014/main" id="{5ECA717C-89B5-4B89-A771-1113239C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75" y="2404489"/>
            <a:ext cx="2983274" cy="120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그림 17">
            <a:extLst>
              <a:ext uri="{FF2B5EF4-FFF2-40B4-BE49-F238E27FC236}">
                <a16:creationId xmlns:a16="http://schemas.microsoft.com/office/drawing/2014/main" id="{A698122F-15F9-4649-8D8F-E7CE88A86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47056"/>
            <a:ext cx="40957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D66D04-1090-435E-B33A-8A7229A5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83338"/>
              </p:ext>
            </p:extLst>
          </p:nvPr>
        </p:nvGraphicFramePr>
        <p:xfrm>
          <a:off x="245889" y="1281155"/>
          <a:ext cx="5396230" cy="408724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175760">
                  <a:extLst>
                    <a:ext uri="{9D8B030D-6E8A-4147-A177-3AD203B41FA5}">
                      <a16:colId xmlns:a16="http://schemas.microsoft.com/office/drawing/2014/main" val="3114872792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4256903532"/>
                    </a:ext>
                  </a:extLst>
                </a:gridCol>
              </a:tblGrid>
              <a:tr h="112085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kern="100" dirty="0" err="1">
                          <a:effectLst/>
                        </a:rPr>
                        <a:t>guess_game_kor</a:t>
                      </a:r>
                      <a:r>
                        <a:rPr lang="en-US" altLang="ko-KR" sz="1100" kern="100" dirty="0">
                          <a:effectLst/>
                        </a:rPr>
                        <a:t>()</a:t>
                      </a:r>
                      <a:endParaRPr lang="ko-KR" altLang="ko-KR" sz="11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100" kern="100" dirty="0">
                          <a:effectLst/>
                        </a:rPr>
                        <a:t>게임에서 이긴 경우</a:t>
                      </a: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053348"/>
                  </a:ext>
                </a:extLst>
              </a:tr>
              <a:tr h="122829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kern="100" dirty="0" err="1">
                          <a:effectLst/>
                        </a:rPr>
                        <a:t>guess_game_kor</a:t>
                      </a:r>
                      <a:r>
                        <a:rPr lang="en-US" altLang="ko-KR" sz="1100" kern="100" dirty="0">
                          <a:effectLst/>
                        </a:rPr>
                        <a:t>()</a:t>
                      </a:r>
                      <a:endParaRPr lang="ko-KR" altLang="ko-KR" sz="11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100" kern="100" dirty="0">
                          <a:effectLst/>
                        </a:rPr>
                        <a:t>게임에서 진 경우</a:t>
                      </a:r>
                      <a:r>
                        <a:rPr lang="en-US" altLang="ko-KR" sz="1100" kern="100" dirty="0">
                          <a:effectLst/>
                        </a:rPr>
                        <a:t>/</a:t>
                      </a:r>
                      <a:r>
                        <a:rPr lang="ko-KR" altLang="ko-KR" sz="1100" kern="100" dirty="0">
                          <a:effectLst/>
                        </a:rPr>
                        <a:t>기회가 더 이상 없는 경우</a:t>
                      </a:r>
                      <a:r>
                        <a:rPr lang="en-US" altLang="ko-KR" sz="1100" kern="100" dirty="0">
                          <a:effectLst/>
                        </a:rPr>
                        <a:t>. </a:t>
                      </a:r>
                      <a:r>
                        <a:rPr lang="ko-KR" altLang="ko-KR" sz="1100" kern="100" dirty="0">
                          <a:effectLst/>
                        </a:rPr>
                        <a:t>랜덤숫자도 알려준다</a:t>
                      </a:r>
                      <a:r>
                        <a:rPr lang="en-US" altLang="ko-KR" sz="1100" kern="100" dirty="0">
                          <a:effectLst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166263"/>
                  </a:ext>
                </a:extLst>
              </a:tr>
              <a:tr h="1701222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try_again_kor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‘n’</a:t>
                      </a:r>
                      <a:r>
                        <a:rPr lang="ko-KR" sz="1100" kern="100" dirty="0">
                          <a:effectLst/>
                        </a:rPr>
                        <a:t>을 입력한 경우 </a:t>
                      </a:r>
                      <a:r>
                        <a:rPr lang="en-US" sz="1100" kern="100" dirty="0">
                          <a:effectLst/>
                        </a:rPr>
                        <a:t>‘Thanks for playing!’</a:t>
                      </a:r>
                      <a:r>
                        <a:rPr lang="ko-KR" sz="1100" kern="100" dirty="0">
                          <a:effectLst/>
                        </a:rPr>
                        <a:t>이 출력되며 종료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625806"/>
                  </a:ext>
                </a:extLst>
              </a:tr>
            </a:tbl>
          </a:graphicData>
        </a:graphic>
      </p:graphicFrame>
      <p:pic>
        <p:nvPicPr>
          <p:cNvPr id="1032" name="그림 13">
            <a:extLst>
              <a:ext uri="{FF2B5EF4-FFF2-40B4-BE49-F238E27FC236}">
                <a16:creationId xmlns:a16="http://schemas.microsoft.com/office/drawing/2014/main" id="{BE3D849D-7ACA-478F-AC81-F83ABDA2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2" y="2611530"/>
            <a:ext cx="3048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그림 15">
            <a:extLst>
              <a:ext uri="{FF2B5EF4-FFF2-40B4-BE49-F238E27FC236}">
                <a16:creationId xmlns:a16="http://schemas.microsoft.com/office/drawing/2014/main" id="{05548B80-F65F-4AFA-A849-5C28955A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2" y="1342407"/>
            <a:ext cx="30194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그림 14">
            <a:extLst>
              <a:ext uri="{FF2B5EF4-FFF2-40B4-BE49-F238E27FC236}">
                <a16:creationId xmlns:a16="http://schemas.microsoft.com/office/drawing/2014/main" id="{C0EF41C9-7F5F-47F9-AEF8-A08E6B4AA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2" y="3872506"/>
            <a:ext cx="30099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1B2A0-1AA6-4C93-8273-CE17025B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59A49-F6E6-47E3-B08F-66FA4A91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 err="1"/>
              <a:t>파이썬을</a:t>
            </a:r>
            <a:r>
              <a:rPr lang="ko-KR" altLang="en-US" dirty="0"/>
              <a:t> 이용한 숫자 게임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놀이 중에</a:t>
            </a:r>
            <a:r>
              <a:rPr lang="en-US" altLang="ko-KR" dirty="0"/>
              <a:t> Hot &amp; Cold </a:t>
            </a:r>
            <a:r>
              <a:rPr lang="ko-KR" altLang="en-US" dirty="0"/>
              <a:t>규칙 조금 추가</a:t>
            </a:r>
            <a:r>
              <a:rPr lang="en-US" altLang="ko-KR" dirty="0"/>
              <a:t>: </a:t>
            </a:r>
            <a:r>
              <a:rPr lang="ko-KR" altLang="en-US" dirty="0"/>
              <a:t>목표에 가까워질수록 </a:t>
            </a:r>
            <a:r>
              <a:rPr lang="en-US" altLang="ko-KR" dirty="0"/>
              <a:t>‘Hot/Hotter’, </a:t>
            </a:r>
            <a:r>
              <a:rPr lang="ko-KR" altLang="en-US" dirty="0"/>
              <a:t>멀어질수록 </a:t>
            </a:r>
            <a:r>
              <a:rPr lang="en-US" altLang="ko-KR" dirty="0"/>
              <a:t>‘Cold/Colder’</a:t>
            </a:r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/>
              <a:t>수업에서 배웠던 함수</a:t>
            </a:r>
            <a:r>
              <a:rPr lang="en-US" altLang="ko-KR" dirty="0"/>
              <a:t>/</a:t>
            </a:r>
            <a:r>
              <a:rPr lang="ko-KR" altLang="en-US" dirty="0"/>
              <a:t>기능들 응용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ko-KR" dirty="0"/>
              <a:t> if – </a:t>
            </a:r>
            <a:r>
              <a:rPr lang="en-US" altLang="ko-KR" dirty="0" err="1"/>
              <a:t>elif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ko-KR" dirty="0"/>
              <a:t>While – else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ko-KR" dirty="0"/>
              <a:t>Random module (</a:t>
            </a:r>
            <a:r>
              <a:rPr lang="en-US" altLang="ko-KR" dirty="0" err="1"/>
              <a:t>randint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/>
              <a:t>비교연산자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/>
              <a:t>개발 환경</a:t>
            </a:r>
            <a:r>
              <a:rPr lang="en-US" altLang="ko-KR" dirty="0"/>
              <a:t>: PyCharm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/>
              <a:t>개발 언어</a:t>
            </a:r>
            <a:r>
              <a:rPr lang="en-US" altLang="ko-KR" dirty="0"/>
              <a:t>: </a:t>
            </a:r>
            <a:r>
              <a:rPr lang="ko-KR" altLang="en-US" dirty="0"/>
              <a:t>파이썬</a:t>
            </a:r>
          </a:p>
        </p:txBody>
      </p:sp>
    </p:spTree>
    <p:extLst>
      <p:ext uri="{BB962C8B-B14F-4D97-AF65-F5344CB8AC3E}">
        <p14:creationId xmlns:p14="http://schemas.microsoft.com/office/powerpoint/2010/main" val="80442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31D05C7-0EA5-44D2-A670-D295C0EE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4758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구조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A376A53-33BB-42F7-87CD-443A78EFF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586" y="-1"/>
            <a:ext cx="4190630" cy="6858001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6A3440-8F92-496B-B2D8-0FCFAAE4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125" y="1241946"/>
            <a:ext cx="3835021" cy="5063258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 시작</a:t>
            </a:r>
            <a:r>
              <a:rPr lang="en-US" altLang="ko-KR" sz="1600" dirty="0"/>
              <a:t>!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Welcome()</a:t>
            </a:r>
            <a:r>
              <a:rPr lang="ko-KR" altLang="en-US" sz="1600" dirty="0"/>
              <a:t> 실행</a:t>
            </a:r>
            <a:r>
              <a:rPr lang="en-US" altLang="ko-KR" sz="1600" dirty="0"/>
              <a:t>: ‘ENG’/ ‘KOR’</a:t>
            </a:r>
            <a:r>
              <a:rPr lang="ko-KR" altLang="en-US" sz="1600" dirty="0"/>
              <a:t>입력해서 언어 선택</a:t>
            </a:r>
            <a:endParaRPr lang="en-US" altLang="ko-KR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선택 언어에 따라 </a:t>
            </a:r>
            <a:r>
              <a:rPr lang="en-US" altLang="ko-KR" sz="1600" dirty="0" err="1"/>
              <a:t>intro_eng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intro_kor</a:t>
            </a:r>
            <a:r>
              <a:rPr lang="en-US" altLang="ko-KR" sz="1600" dirty="0"/>
              <a:t>()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실행한다 </a:t>
            </a:r>
            <a:r>
              <a:rPr lang="en-US" altLang="ko-KR" sz="1600" dirty="0"/>
              <a:t>(</a:t>
            </a:r>
            <a:r>
              <a:rPr lang="ko-KR" altLang="en-US" sz="1600" dirty="0"/>
              <a:t>게임 설명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Hot,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Cold, Warm </a:t>
            </a:r>
            <a:r>
              <a:rPr lang="ko-KR" altLang="en-US" sz="1600" dirty="0">
                <a:solidFill>
                  <a:schemeClr val="bg1"/>
                </a:solidFill>
              </a:rPr>
              <a:t>설명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guess_game_eng</a:t>
            </a:r>
            <a:r>
              <a:rPr lang="en-US" altLang="ko-KR" sz="1600" dirty="0"/>
              <a:t>()/</a:t>
            </a:r>
            <a:r>
              <a:rPr lang="en-US" altLang="ko-KR" sz="1600" dirty="0" err="1"/>
              <a:t>guess_game_kor</a:t>
            </a:r>
            <a:r>
              <a:rPr lang="en-US" altLang="ko-KR" sz="1600" dirty="0"/>
              <a:t>() </a:t>
            </a:r>
            <a:r>
              <a:rPr lang="ko-KR" altLang="en-US" sz="1600" dirty="0"/>
              <a:t>실행</a:t>
            </a:r>
            <a:r>
              <a:rPr lang="en-US" altLang="ko-KR" sz="1600" dirty="0"/>
              <a:t>; </a:t>
            </a:r>
            <a:r>
              <a:rPr lang="ko-KR" altLang="en-US" sz="1600" dirty="0"/>
              <a:t>숫자 입력 받는다</a:t>
            </a:r>
            <a:endParaRPr lang="en-US" altLang="ko-KR" sz="16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입력에 따라 출력되는 답이 달라진다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입력할 때마다 </a:t>
            </a:r>
            <a:r>
              <a:rPr lang="en-US" altLang="ko-KR" sz="1600" dirty="0"/>
              <a:t>limit – 1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이기거나 </a:t>
            </a:r>
            <a:r>
              <a:rPr lang="en-US" altLang="ko-KR" sz="1600" dirty="0"/>
              <a:t>limit == 0</a:t>
            </a:r>
            <a:r>
              <a:rPr lang="ko-KR" altLang="en-US" sz="1600" dirty="0"/>
              <a:t>이 되면 </a:t>
            </a:r>
            <a:r>
              <a:rPr lang="en-US" altLang="ko-KR" sz="1600" dirty="0" err="1"/>
              <a:t>try_again_eng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try_again_kor</a:t>
            </a:r>
            <a:r>
              <a:rPr lang="en-US" altLang="ko-KR" sz="1600" dirty="0"/>
              <a:t>()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34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EA1BD-426A-4DDE-B169-30DA4B5C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3CC11-A88C-4C27-899F-9F57B93F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342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b="1" dirty="0"/>
              <a:t> 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welcome():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 선택 기능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‘if 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language.upper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==’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모든 입력을 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uppercase/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대문자로 통일화 한다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‘ENG’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입력하면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intro_eng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(), 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try_again_eng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연결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‘KOR’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입력하면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intro_kor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(), 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try_again_kor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연결</a:t>
            </a:r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외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‘wrong input’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</a:t>
            </a:r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0342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intro_eng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()/</a:t>
            </a:r>
            <a:r>
              <a:rPr lang="en-US" altLang="ko-KR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intro_kor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():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룰을 설명 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(Hot/Cold/Warm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뜻 설명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).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언어에 따라 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guess_game_eng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(), 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guess_game_kor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이어진다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02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603DC-ECA6-4C28-BA44-0F1E64C5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392833" cy="1450757"/>
          </a:xfrm>
        </p:spPr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982DD-CB01-48D1-94A3-CED4A9EF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62" y="1931746"/>
            <a:ext cx="10426890" cy="4639651"/>
          </a:xfrm>
        </p:spPr>
        <p:txBody>
          <a:bodyPr>
            <a:normAutofit/>
          </a:bodyPr>
          <a:lstStyle/>
          <a:p>
            <a:pPr marL="450342" indent="-28575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못 맞힐 경우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guess)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랜덤 숫자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num)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얼만큼 가까운지에 따라서 출력되는 답이 다르다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algn="l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HOT: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guess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가까운 범위에 있다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algn="l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COLD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guess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많이 멀다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algn="l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Warm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guess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HOT, COLD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사이의 범위에 있다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algn="l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guess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 상황에 따라 다른 답들도 출력된다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algn="l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Getting Hotter!/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가까워졌어요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!: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이전에 입력한 값을 임의로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pre_value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저장해서 현재 입력 값을 비교한다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만약에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guess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pre_value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더 가까워졌으면 이 답이 출력된다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algn="l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Getting Colder…/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멀어졌어요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…: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만약에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guess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pre_value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멀어졌으면 이 답이 출력된다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algn="l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Getting VERY HOT!/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많이 가까워졌어요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!!: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아주 가까운 범위에 있다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algn="l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That’s TOO COLD!/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너무 멀어졌어요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!!: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COLD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더 멀어졌다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88DF9-2317-4E04-9981-4556D31497D1}"/>
              </a:ext>
            </a:extLst>
          </p:cNvPr>
          <p:cNvSpPr txBox="1"/>
          <p:nvPr/>
        </p:nvSpPr>
        <p:spPr>
          <a:xfrm>
            <a:off x="5773003" y="177421"/>
            <a:ext cx="5321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guess_game_eng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(limit)/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guess_game_kor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(limit):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함수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Random.randint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99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사이의 숫자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(num)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하나 선택하고 숫자 입력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(guess)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받는다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(limit)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36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41566-E8A6-49D9-AAE0-D0168496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53E40-B0BB-4826-B7D3-A346C586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01" y="1845733"/>
            <a:ext cx="10555179" cy="4500475"/>
          </a:xfrm>
        </p:spPr>
        <p:txBody>
          <a:bodyPr>
            <a:normAutofit fontScale="92500" lnSpcReduction="20000"/>
          </a:bodyPr>
          <a:lstStyle/>
          <a:p>
            <a:pPr marL="667512" indent="-2286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en-US" altLang="ko-KR" sz="2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HOT: 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 &lt; guess &lt; num + 10) or (num &gt; guess &gt; num - 10</a:t>
            </a:r>
            <a:endParaRPr lang="ko-KR" altLang="ko-KR" sz="2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67512" indent="-2286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en-US" altLang="ko-KR" sz="2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COLD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guess &gt; (num + 20) or guess &lt; (num - 20)</a:t>
            </a:r>
            <a:endParaRPr lang="ko-KR" altLang="ko-KR" sz="2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67512" indent="-2286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en-US" altLang="ko-KR" sz="2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Warm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(num + 10 &lt;= guess &lt;= num + 20) or (num - 5 &gt;= guess &gt;= num - 20)</a:t>
            </a:r>
            <a:endParaRPr lang="ko-KR" altLang="ko-KR" sz="2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67512" indent="-2286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 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guess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ko-KR" altLang="ko-KR" sz="2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Getting Hotter!/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가까워졌어요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!: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pre_value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&lt; guess &lt; num) or (num &lt; guess &lt;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pre_value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Getting Colder…/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멀어졌어요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…: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만약에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guess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pre_value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멀어졌으면 이 답이 출력된다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((guess &lt;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pre_value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&lt; num) or (num &lt;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pre_value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&lt; guess))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Getting VERY HOT!/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많이 가까워졌어요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!!: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아주 가까운 범위에 있다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((num &lt; guess &lt;= num + 5) or (num &gt; guess &gt;= num - 5))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That’s TOO COLD!/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너무 멀어졌어요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!!: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COLD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더 멀어졌다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(guess &gt; (num + 25) or guess &lt; (num - 25))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10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A1525-85CF-43F2-AB6A-27F199A7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FE09A-6F36-40BB-8E3F-5CFA55AF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751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숫자를 맞히면 게임을 이겼다는 문자가 출력이 되며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break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try_again_eng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()/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try_again_kor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이동한다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6751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limit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이되면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기회가 더 이상 없다고 출력하며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num/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정답을 출력한다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try_again_eng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()/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try_again_kor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이동한다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66751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try_again_eng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()/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try_again_kor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게임을 다시 하겠냐고 물어본다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‘if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again.lower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==’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소문자로 통일화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960120" lvl="1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‘y’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welcome()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다시 실행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된다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60120" lvl="1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‘n’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‘Thanks for playing! Goodbye!’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 출력하고 프로그램이 종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료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60120" lvl="1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외에는 입력을 잘못했다고 출력</a:t>
            </a:r>
          </a:p>
          <a:p>
            <a:pPr marL="66751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3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6C9ED-1F6C-4E45-B834-7B59D91B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555DC-B7C0-4384-BD7F-1B6255E8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0475"/>
          </a:xfrm>
        </p:spPr>
        <p:txBody>
          <a:bodyPr>
            <a:norm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성공 여부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요구사항과 제안서에 적었던 기능들에 일치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실행할 수 있는 게임이 됐습니다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l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장점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algn="l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선택에 따라서 한국어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영어로 게임이 가능하다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algn="l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힌트에 따라서 추리하는 재미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(?)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있을 수 있다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l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단점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algn="l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엄연히 숫자 맞히기 게임이라서 힌트가 달라지는 것 외에는 구조가 단순해서 오래 플레이할 가능성이 낮다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algn="l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간혹 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guess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num, 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pre_value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지나칠 때 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‘getting colder’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대신 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‘Hot’, ‘Warm’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출력되는 오류가 있다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동작 방법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l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PyCharm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파일을 열어서 실행한다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l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선택할 언어를 입력한다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(‘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eng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kor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 입력한다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l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설명을 읽은 후 숫자 입력을 한다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(1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99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포함해서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l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게임을 완료하면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‘y’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‘n’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입력해서 다시 플레이 해도 되고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종료해도 된다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53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F62553-67CE-4FAA-9AFD-E872269A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13837"/>
            <a:ext cx="5477639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0442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1037</Words>
  <Application>Microsoft Office PowerPoint</Application>
  <PresentationFormat>와이드스크린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추억</vt:lpstr>
      <vt:lpstr>개인 프로젝트 – “Hot or Cold”</vt:lpstr>
      <vt:lpstr>개발 내용</vt:lpstr>
      <vt:lpstr>구조</vt:lpstr>
      <vt:lpstr>기능(함수)</vt:lpstr>
      <vt:lpstr>기능(함수)</vt:lpstr>
      <vt:lpstr>기능(함수)</vt:lpstr>
      <vt:lpstr>기능(함수)</vt:lpstr>
      <vt:lpstr>결과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 – “Hot or Cold”</dc:title>
  <dc:creator>SH Park</dc:creator>
  <cp:lastModifiedBy>SH Park</cp:lastModifiedBy>
  <cp:revision>8</cp:revision>
  <dcterms:created xsi:type="dcterms:W3CDTF">2021-04-06T14:08:56Z</dcterms:created>
  <dcterms:modified xsi:type="dcterms:W3CDTF">2021-04-06T14:53:17Z</dcterms:modified>
</cp:coreProperties>
</file>