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9425" y="440690"/>
            <a:ext cx="11214735" cy="436054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440690"/>
            <a:ext cx="5692775" cy="5830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4801235"/>
            <a:ext cx="11195050" cy="147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1765" y="760095"/>
            <a:ext cx="511492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Concourse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CI Rush Course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30 </a:t>
            </a:r>
            <a:r>
              <a:rPr lang="zh-CN" altLang="en-US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分钟快速入门</a:t>
            </a:r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Concourse CI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zh-CN" altLang="en-US" sz="16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一步一步打造自己的持续集成持续交付的流水线</a:t>
            </a:r>
            <a:endParaRPr lang="zh-CN" altLang="en-US" sz="16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DWStudio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88950" y="342900"/>
            <a:ext cx="11205210" cy="20853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BEBEB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8950" y="2428240"/>
            <a:ext cx="11214735" cy="419925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97455" y="4668520"/>
            <a:ext cx="79197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飞蚊症物理方式缓解</a:t>
            </a:r>
            <a:endParaRPr lang="zh-CN" altLang="en-US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Chrome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（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Eadge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）插件推荐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DWStudio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1040"/>
          <a:stretch>
            <a:fillRect/>
          </a:stretch>
        </p:blipFill>
        <p:spPr>
          <a:xfrm>
            <a:off x="2192655" y="710565"/>
            <a:ext cx="7788275" cy="3625215"/>
          </a:xfrm>
          <a:prstGeom prst="rect">
            <a:avLst/>
          </a:prstGeom>
          <a:ln w="12700" cmpd="sng">
            <a:solidFill>
              <a:srgbClr val="BEBEB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778" r="46973"/>
          <a:stretch>
            <a:fillRect/>
          </a:stretch>
        </p:blipFill>
        <p:spPr>
          <a:xfrm>
            <a:off x="2192655" y="710565"/>
            <a:ext cx="4129405" cy="3625850"/>
          </a:xfrm>
          <a:prstGeom prst="rect">
            <a:avLst/>
          </a:prstGeom>
          <a:ln>
            <a:solidFill>
              <a:srgbClr val="BEBEBE"/>
            </a:solidFill>
          </a:ln>
          <a:effectLst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0" y="5702935"/>
            <a:ext cx="2469515" cy="591185"/>
          </a:xfrm>
          <a:prstGeom prst="rect">
            <a:avLst/>
          </a:prstGeom>
          <a:ln>
            <a:solidFill>
              <a:srgbClr val="BEBEB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8839200" y="5925820"/>
            <a:ext cx="1141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DWStudio</a:t>
            </a:r>
            <a:endParaRPr lang="en-US" altLang="zh-CN" b="1">
              <a:solidFill>
                <a:schemeClr val="accent4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88950" y="2228850"/>
            <a:ext cx="11214735" cy="436054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78065" y="2642235"/>
            <a:ext cx="511492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Snake Game</a:t>
            </a:r>
            <a:r>
              <a:rPr lang="en-US" altLang="zh-CN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 In Python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让我们一起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一行一行完成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我们自己的</a:t>
            </a:r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贪食蛇</a:t>
            </a:r>
            <a:r>
              <a:rPr lang="en-US" altLang="zh-CN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吧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DWStudio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5" y="1209675"/>
            <a:ext cx="6445885" cy="4152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88950" y="2228850"/>
            <a:ext cx="11214735" cy="436054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590040"/>
            <a:ext cx="6445885" cy="4152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816215" y="4959350"/>
            <a:ext cx="3060700" cy="676275"/>
          </a:xfrm>
          <a:prstGeom prst="rect">
            <a:avLst/>
          </a:prstGeom>
          <a:solidFill>
            <a:schemeClr val="bg2">
              <a:lumMod val="95000"/>
              <a:alpha val="4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15200" y="2642235"/>
            <a:ext cx="511492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Snake Game</a:t>
            </a:r>
            <a:r>
              <a:rPr lang="en-US" altLang="zh-CN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 In Python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让我们一起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一行一行完成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我们自己的</a:t>
            </a:r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贪食蛇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吧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US" altLang="zh-CN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1 / 8 :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小蛇的诞生</a:t>
            </a:r>
            <a:endParaRPr lang="en-US" altLang="zh-CN" sz="28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DWStudio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88950" y="2228850"/>
            <a:ext cx="11214735" cy="436054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590040"/>
            <a:ext cx="6445885" cy="4152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816215" y="4959350"/>
            <a:ext cx="3060700" cy="676275"/>
          </a:xfrm>
          <a:prstGeom prst="rect">
            <a:avLst/>
          </a:prstGeom>
          <a:solidFill>
            <a:schemeClr val="bg2">
              <a:lumMod val="95000"/>
              <a:alpha val="4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15200" y="2642235"/>
            <a:ext cx="511492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Snake Game</a:t>
            </a:r>
            <a:r>
              <a:rPr lang="en-US" altLang="zh-CN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 In Python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让我们一起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一行一行完成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我们自己的</a:t>
            </a:r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贪食蛇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吧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2</a:t>
            </a:r>
            <a:r>
              <a:rPr lang="en-US" altLang="zh-CN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/ 8 :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小蛇的移动</a:t>
            </a:r>
            <a:endParaRPr lang="en-US" altLang="zh-CN" sz="28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DWStudio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88950" y="2228850"/>
            <a:ext cx="11214735" cy="436054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590040"/>
            <a:ext cx="6445885" cy="4152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816215" y="4959350"/>
            <a:ext cx="3060700" cy="676275"/>
          </a:xfrm>
          <a:prstGeom prst="rect">
            <a:avLst/>
          </a:prstGeom>
          <a:solidFill>
            <a:schemeClr val="bg2">
              <a:lumMod val="95000"/>
              <a:alpha val="4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15200" y="2642235"/>
            <a:ext cx="511492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Snake Game</a:t>
            </a:r>
            <a:r>
              <a:rPr lang="en-US" altLang="zh-CN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 In Python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让我们一起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一行一行完成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我们自己的</a:t>
            </a:r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贪食蛇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吧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3</a:t>
            </a:r>
            <a:r>
              <a:rPr lang="en-US" altLang="zh-CN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/ 8 :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小蛇的食物</a:t>
            </a:r>
            <a:endParaRPr lang="en-US" altLang="zh-CN" sz="28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DWStudio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88950" y="2228850"/>
            <a:ext cx="11214735" cy="436054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590040"/>
            <a:ext cx="6445885" cy="4152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816215" y="4959350"/>
            <a:ext cx="3357880" cy="657860"/>
          </a:xfrm>
          <a:prstGeom prst="rect">
            <a:avLst/>
          </a:prstGeom>
          <a:solidFill>
            <a:schemeClr val="bg2">
              <a:lumMod val="95000"/>
              <a:alpha val="4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15200" y="2642235"/>
            <a:ext cx="511492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Snake Game</a:t>
            </a:r>
            <a:r>
              <a:rPr lang="en-US" altLang="zh-CN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 In Python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让我们一起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一行一行完成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我们自己的</a:t>
            </a:r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贪食蛇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吧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4</a:t>
            </a:r>
            <a:r>
              <a:rPr lang="en-US" altLang="zh-CN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/ 8 :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吃掉美味食物</a:t>
            </a:r>
            <a:endParaRPr lang="en-US" altLang="zh-CN" sz="28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DWStudio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88950" y="2228850"/>
            <a:ext cx="11214735" cy="436054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590040"/>
            <a:ext cx="6445885" cy="4152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816215" y="4959350"/>
            <a:ext cx="3357880" cy="657860"/>
          </a:xfrm>
          <a:prstGeom prst="rect">
            <a:avLst/>
          </a:prstGeom>
          <a:solidFill>
            <a:schemeClr val="bg2">
              <a:lumMod val="95000"/>
              <a:alpha val="4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15200" y="2642235"/>
            <a:ext cx="511492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Snake Game</a:t>
            </a:r>
            <a:r>
              <a:rPr lang="en-US" altLang="zh-CN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 In Python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让我们一起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一行一行完成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我们自己的</a:t>
            </a:r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贪食蛇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吧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5</a:t>
            </a:r>
            <a:r>
              <a:rPr lang="en-US" altLang="zh-CN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/ 8 :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游戏信息区</a:t>
            </a:r>
            <a:endParaRPr lang="en-US" altLang="zh-CN" sz="28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DWStudio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88950" y="2228850"/>
            <a:ext cx="11214735" cy="436054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590040"/>
            <a:ext cx="6445885" cy="4152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892415" y="4502150"/>
            <a:ext cx="3613785" cy="1375410"/>
          </a:xfrm>
          <a:prstGeom prst="rect">
            <a:avLst/>
          </a:prstGeom>
          <a:solidFill>
            <a:schemeClr val="bg2">
              <a:lumMod val="95000"/>
              <a:alpha val="4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72375" y="2152650"/>
            <a:ext cx="493458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Snake Game</a:t>
            </a:r>
            <a:r>
              <a:rPr lang="en-US" altLang="zh-CN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charset="0"/>
                <a:cs typeface="Calibri" panose="020F0502020204030204" charset="0"/>
              </a:rPr>
              <a:t> In Python</a:t>
            </a:r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1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让我们一起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一行一行完成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我们自己的</a:t>
            </a:r>
            <a:r>
              <a:rPr lang="en-US" altLang="zh-CN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贪食蛇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</a:t>
            </a:r>
            <a:r>
              <a:rPr lang="zh-CN" altLang="en-US" sz="2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吧</a:t>
            </a:r>
            <a:endParaRPr lang="zh-CN" altLang="en-US" sz="24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6</a:t>
            </a:r>
            <a:r>
              <a:rPr lang="en-US" altLang="zh-CN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/ 8 :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游戏增强</a:t>
            </a:r>
            <a:endParaRPr lang="zh-CN" altLang="en-US" sz="28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1. </a:t>
            </a:r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功能按键</a:t>
            </a:r>
            <a:endParaRPr lang="zh-CN" altLang="en-US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2. </a:t>
            </a:r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游戏难度控制</a:t>
            </a:r>
            <a:endParaRPr lang="en-US" altLang="zh-CN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            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DWStudio</a:t>
            </a:r>
            <a:endParaRPr lang="en-US" altLang="zh-CN" sz="280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PP_MARK_KEY" val="b7a4db64-984a-4074-a304-b55ede955367"/>
  <p:tag name="COMMONDATA" val="eyJoZGlkIjoiMGE3ZGM3ODRmOGM1MzYwMTRiYjZiNjg2ZjAxZGRhYW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演示</Application>
  <PresentationFormat>宽屏</PresentationFormat>
  <Paragraphs>100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李享</cp:lastModifiedBy>
  <cp:revision>186</cp:revision>
  <dcterms:created xsi:type="dcterms:W3CDTF">2019-06-19T02:08:00Z</dcterms:created>
  <dcterms:modified xsi:type="dcterms:W3CDTF">2022-07-03T14:28:23Z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B922653D8BED4EA38EC534E88D8BBE3B</vt:lpwstr>
  </property>
</Properties>
</file>