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1" r:id="rId2"/>
    <p:sldId id="277" r:id="rId3"/>
    <p:sldId id="273" r:id="rId4"/>
    <p:sldId id="262" r:id="rId5"/>
    <p:sldId id="275" r:id="rId6"/>
    <p:sldId id="270" r:id="rId7"/>
    <p:sldId id="271" r:id="rId8"/>
    <p:sldId id="272" r:id="rId9"/>
    <p:sldId id="278" r:id="rId10"/>
    <p:sldId id="279" r:id="rId11"/>
    <p:sldId id="276" r:id="rId12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7EDCC"/>
              </a:solidFill>
              <a:prstDash val="solid"/>
              <a:round/>
            </a:ln>
          </a:left>
          <a:right>
            <a:ln w="12700" cap="flat">
              <a:solidFill>
                <a:srgbClr val="C7EDCC"/>
              </a:solidFill>
              <a:prstDash val="solid"/>
              <a:round/>
            </a:ln>
          </a:right>
          <a:top>
            <a:ln w="12700" cap="flat">
              <a:solidFill>
                <a:srgbClr val="C7EDCC"/>
              </a:solidFill>
              <a:prstDash val="solid"/>
              <a:round/>
            </a:ln>
          </a:top>
          <a:bottom>
            <a:ln w="12700" cap="flat">
              <a:solidFill>
                <a:srgbClr val="C7EDCC"/>
              </a:solidFill>
              <a:prstDash val="solid"/>
              <a:round/>
            </a:ln>
          </a:bottom>
          <a:insideH>
            <a:ln w="12700" cap="flat">
              <a:solidFill>
                <a:srgbClr val="C7EDCC"/>
              </a:solidFill>
              <a:prstDash val="solid"/>
              <a:round/>
            </a:ln>
          </a:insideH>
          <a:insideV>
            <a:ln w="12700" cap="flat">
              <a:solidFill>
                <a:srgbClr val="C7EDCC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C7EDCC"/>
        </a:fontRef>
        <a:srgbClr val="C7EDCC"/>
      </a:tcTxStyle>
      <a:tcStyle>
        <a:tcBdr>
          <a:left>
            <a:ln w="12700" cap="flat">
              <a:solidFill>
                <a:srgbClr val="C7EDCC"/>
              </a:solidFill>
              <a:prstDash val="solid"/>
              <a:round/>
            </a:ln>
          </a:left>
          <a:right>
            <a:ln w="12700" cap="flat">
              <a:solidFill>
                <a:srgbClr val="C7EDCC"/>
              </a:solidFill>
              <a:prstDash val="solid"/>
              <a:round/>
            </a:ln>
          </a:right>
          <a:top>
            <a:ln w="12700" cap="flat">
              <a:solidFill>
                <a:srgbClr val="C7EDCC"/>
              </a:solidFill>
              <a:prstDash val="solid"/>
              <a:round/>
            </a:ln>
          </a:top>
          <a:bottom>
            <a:ln w="12700" cap="flat">
              <a:solidFill>
                <a:srgbClr val="C7EDCC"/>
              </a:solidFill>
              <a:prstDash val="solid"/>
              <a:round/>
            </a:ln>
          </a:bottom>
          <a:insideH>
            <a:ln w="12700" cap="flat">
              <a:solidFill>
                <a:srgbClr val="C7EDCC"/>
              </a:solidFill>
              <a:prstDash val="solid"/>
              <a:round/>
            </a:ln>
          </a:insideH>
          <a:insideV>
            <a:ln w="12700" cap="flat">
              <a:solidFill>
                <a:srgbClr val="C7EDCC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C7EDCC"/>
        </a:fontRef>
        <a:srgbClr val="C7EDCC"/>
      </a:tcTxStyle>
      <a:tcStyle>
        <a:tcBdr>
          <a:left>
            <a:ln w="12700" cap="flat">
              <a:solidFill>
                <a:srgbClr val="C7EDCC"/>
              </a:solidFill>
              <a:prstDash val="solid"/>
              <a:round/>
            </a:ln>
          </a:left>
          <a:right>
            <a:ln w="12700" cap="flat">
              <a:solidFill>
                <a:srgbClr val="C7EDCC"/>
              </a:solidFill>
              <a:prstDash val="solid"/>
              <a:round/>
            </a:ln>
          </a:right>
          <a:top>
            <a:ln w="38100" cap="flat">
              <a:solidFill>
                <a:srgbClr val="C7EDCC"/>
              </a:solidFill>
              <a:prstDash val="solid"/>
              <a:round/>
            </a:ln>
          </a:top>
          <a:bottom>
            <a:ln w="12700" cap="flat">
              <a:solidFill>
                <a:srgbClr val="C7EDCC"/>
              </a:solidFill>
              <a:prstDash val="solid"/>
              <a:round/>
            </a:ln>
          </a:bottom>
          <a:insideH>
            <a:ln w="12700" cap="flat">
              <a:solidFill>
                <a:srgbClr val="C7EDCC"/>
              </a:solidFill>
              <a:prstDash val="solid"/>
              <a:round/>
            </a:ln>
          </a:insideH>
          <a:insideV>
            <a:ln w="12700" cap="flat">
              <a:solidFill>
                <a:srgbClr val="C7EDCC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C7EDCC"/>
        </a:fontRef>
        <a:srgbClr val="C7EDCC"/>
      </a:tcTxStyle>
      <a:tcStyle>
        <a:tcBdr>
          <a:left>
            <a:ln w="12700" cap="flat">
              <a:solidFill>
                <a:srgbClr val="C7EDCC"/>
              </a:solidFill>
              <a:prstDash val="solid"/>
              <a:round/>
            </a:ln>
          </a:left>
          <a:right>
            <a:ln w="12700" cap="flat">
              <a:solidFill>
                <a:srgbClr val="C7EDCC"/>
              </a:solidFill>
              <a:prstDash val="solid"/>
              <a:round/>
            </a:ln>
          </a:right>
          <a:top>
            <a:ln w="12700" cap="flat">
              <a:solidFill>
                <a:srgbClr val="C7EDCC"/>
              </a:solidFill>
              <a:prstDash val="solid"/>
              <a:round/>
            </a:ln>
          </a:top>
          <a:bottom>
            <a:ln w="38100" cap="flat">
              <a:solidFill>
                <a:srgbClr val="C7EDCC"/>
              </a:solidFill>
              <a:prstDash val="solid"/>
              <a:round/>
            </a:ln>
          </a:bottom>
          <a:insideH>
            <a:ln w="12700" cap="flat">
              <a:solidFill>
                <a:srgbClr val="C7EDCC"/>
              </a:solidFill>
              <a:prstDash val="solid"/>
              <a:round/>
            </a:ln>
          </a:insideH>
          <a:insideV>
            <a:ln w="12700" cap="flat">
              <a:solidFill>
                <a:srgbClr val="C7EDCC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7EDCC"/>
              </a:solidFill>
              <a:prstDash val="solid"/>
              <a:round/>
            </a:ln>
          </a:left>
          <a:right>
            <a:ln w="12700" cap="flat">
              <a:solidFill>
                <a:srgbClr val="C7EDCC"/>
              </a:solidFill>
              <a:prstDash val="solid"/>
              <a:round/>
            </a:ln>
          </a:right>
          <a:top>
            <a:ln w="12700" cap="flat">
              <a:solidFill>
                <a:srgbClr val="C7EDCC"/>
              </a:solidFill>
              <a:prstDash val="solid"/>
              <a:round/>
            </a:ln>
          </a:top>
          <a:bottom>
            <a:ln w="12700" cap="flat">
              <a:solidFill>
                <a:srgbClr val="C7EDCC"/>
              </a:solidFill>
              <a:prstDash val="solid"/>
              <a:round/>
            </a:ln>
          </a:bottom>
          <a:insideH>
            <a:ln w="12700" cap="flat">
              <a:solidFill>
                <a:srgbClr val="C7EDCC"/>
              </a:solidFill>
              <a:prstDash val="solid"/>
              <a:round/>
            </a:ln>
          </a:insideH>
          <a:insideV>
            <a:ln w="12700" cap="flat">
              <a:solidFill>
                <a:srgbClr val="C7EDCC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C7EDCC"/>
        </a:fontRef>
        <a:srgbClr val="C7EDCC"/>
      </a:tcTxStyle>
      <a:tcStyle>
        <a:tcBdr>
          <a:left>
            <a:ln w="12700" cap="flat">
              <a:solidFill>
                <a:srgbClr val="C7EDCC"/>
              </a:solidFill>
              <a:prstDash val="solid"/>
              <a:round/>
            </a:ln>
          </a:left>
          <a:right>
            <a:ln w="12700" cap="flat">
              <a:solidFill>
                <a:srgbClr val="C7EDCC"/>
              </a:solidFill>
              <a:prstDash val="solid"/>
              <a:round/>
            </a:ln>
          </a:right>
          <a:top>
            <a:ln w="12700" cap="flat">
              <a:solidFill>
                <a:srgbClr val="C7EDCC"/>
              </a:solidFill>
              <a:prstDash val="solid"/>
              <a:round/>
            </a:ln>
          </a:top>
          <a:bottom>
            <a:ln w="12700" cap="flat">
              <a:solidFill>
                <a:srgbClr val="C7EDCC"/>
              </a:solidFill>
              <a:prstDash val="solid"/>
              <a:round/>
            </a:ln>
          </a:bottom>
          <a:insideH>
            <a:ln w="12700" cap="flat">
              <a:solidFill>
                <a:srgbClr val="C7EDCC"/>
              </a:solidFill>
              <a:prstDash val="solid"/>
              <a:round/>
            </a:ln>
          </a:insideH>
          <a:insideV>
            <a:ln w="12700" cap="flat">
              <a:solidFill>
                <a:srgbClr val="C7EDCC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C7EDCC"/>
        </a:fontRef>
        <a:srgbClr val="C7EDCC"/>
      </a:tcTxStyle>
      <a:tcStyle>
        <a:tcBdr>
          <a:left>
            <a:ln w="12700" cap="flat">
              <a:solidFill>
                <a:srgbClr val="C7EDCC"/>
              </a:solidFill>
              <a:prstDash val="solid"/>
              <a:round/>
            </a:ln>
          </a:left>
          <a:right>
            <a:ln w="12700" cap="flat">
              <a:solidFill>
                <a:srgbClr val="C7EDCC"/>
              </a:solidFill>
              <a:prstDash val="solid"/>
              <a:round/>
            </a:ln>
          </a:right>
          <a:top>
            <a:ln w="38100" cap="flat">
              <a:solidFill>
                <a:srgbClr val="C7EDCC"/>
              </a:solidFill>
              <a:prstDash val="solid"/>
              <a:round/>
            </a:ln>
          </a:top>
          <a:bottom>
            <a:ln w="12700" cap="flat">
              <a:solidFill>
                <a:srgbClr val="C7EDCC"/>
              </a:solidFill>
              <a:prstDash val="solid"/>
              <a:round/>
            </a:ln>
          </a:bottom>
          <a:insideH>
            <a:ln w="12700" cap="flat">
              <a:solidFill>
                <a:srgbClr val="C7EDCC"/>
              </a:solidFill>
              <a:prstDash val="solid"/>
              <a:round/>
            </a:ln>
          </a:insideH>
          <a:insideV>
            <a:ln w="12700" cap="flat">
              <a:solidFill>
                <a:srgbClr val="C7EDCC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C7EDCC"/>
        </a:fontRef>
        <a:srgbClr val="C7EDCC"/>
      </a:tcTxStyle>
      <a:tcStyle>
        <a:tcBdr>
          <a:left>
            <a:ln w="12700" cap="flat">
              <a:solidFill>
                <a:srgbClr val="C7EDCC"/>
              </a:solidFill>
              <a:prstDash val="solid"/>
              <a:round/>
            </a:ln>
          </a:left>
          <a:right>
            <a:ln w="12700" cap="flat">
              <a:solidFill>
                <a:srgbClr val="C7EDCC"/>
              </a:solidFill>
              <a:prstDash val="solid"/>
              <a:round/>
            </a:ln>
          </a:right>
          <a:top>
            <a:ln w="12700" cap="flat">
              <a:solidFill>
                <a:srgbClr val="C7EDCC"/>
              </a:solidFill>
              <a:prstDash val="solid"/>
              <a:round/>
            </a:ln>
          </a:top>
          <a:bottom>
            <a:ln w="38100" cap="flat">
              <a:solidFill>
                <a:srgbClr val="C7EDCC"/>
              </a:solidFill>
              <a:prstDash val="solid"/>
              <a:round/>
            </a:ln>
          </a:bottom>
          <a:insideH>
            <a:ln w="12700" cap="flat">
              <a:solidFill>
                <a:srgbClr val="C7EDCC"/>
              </a:solidFill>
              <a:prstDash val="solid"/>
              <a:round/>
            </a:ln>
          </a:insideH>
          <a:insideV>
            <a:ln w="12700" cap="flat">
              <a:solidFill>
                <a:srgbClr val="C7EDCC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7EDCC"/>
              </a:solidFill>
              <a:prstDash val="solid"/>
              <a:round/>
            </a:ln>
          </a:left>
          <a:right>
            <a:ln w="12700" cap="flat">
              <a:solidFill>
                <a:srgbClr val="C7EDCC"/>
              </a:solidFill>
              <a:prstDash val="solid"/>
              <a:round/>
            </a:ln>
          </a:right>
          <a:top>
            <a:ln w="12700" cap="flat">
              <a:solidFill>
                <a:srgbClr val="C7EDCC"/>
              </a:solidFill>
              <a:prstDash val="solid"/>
              <a:round/>
            </a:ln>
          </a:top>
          <a:bottom>
            <a:ln w="12700" cap="flat">
              <a:solidFill>
                <a:srgbClr val="C7EDCC"/>
              </a:solidFill>
              <a:prstDash val="solid"/>
              <a:round/>
            </a:ln>
          </a:bottom>
          <a:insideH>
            <a:ln w="12700" cap="flat">
              <a:solidFill>
                <a:srgbClr val="C7EDCC"/>
              </a:solidFill>
              <a:prstDash val="solid"/>
              <a:round/>
            </a:ln>
          </a:insideH>
          <a:insideV>
            <a:ln w="12700" cap="flat">
              <a:solidFill>
                <a:srgbClr val="C7EDCC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C7EDCC"/>
        </a:fontRef>
        <a:srgbClr val="C7EDCC"/>
      </a:tcTxStyle>
      <a:tcStyle>
        <a:tcBdr>
          <a:left>
            <a:ln w="12700" cap="flat">
              <a:solidFill>
                <a:srgbClr val="C7EDCC"/>
              </a:solidFill>
              <a:prstDash val="solid"/>
              <a:round/>
            </a:ln>
          </a:left>
          <a:right>
            <a:ln w="12700" cap="flat">
              <a:solidFill>
                <a:srgbClr val="C7EDCC"/>
              </a:solidFill>
              <a:prstDash val="solid"/>
              <a:round/>
            </a:ln>
          </a:right>
          <a:top>
            <a:ln w="12700" cap="flat">
              <a:solidFill>
                <a:srgbClr val="C7EDCC"/>
              </a:solidFill>
              <a:prstDash val="solid"/>
              <a:round/>
            </a:ln>
          </a:top>
          <a:bottom>
            <a:ln w="12700" cap="flat">
              <a:solidFill>
                <a:srgbClr val="C7EDCC"/>
              </a:solidFill>
              <a:prstDash val="solid"/>
              <a:round/>
            </a:ln>
          </a:bottom>
          <a:insideH>
            <a:ln w="12700" cap="flat">
              <a:solidFill>
                <a:srgbClr val="C7EDCC"/>
              </a:solidFill>
              <a:prstDash val="solid"/>
              <a:round/>
            </a:ln>
          </a:insideH>
          <a:insideV>
            <a:ln w="12700" cap="flat">
              <a:solidFill>
                <a:srgbClr val="C7EDCC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C7EDCC"/>
        </a:fontRef>
        <a:srgbClr val="C7EDCC"/>
      </a:tcTxStyle>
      <a:tcStyle>
        <a:tcBdr>
          <a:left>
            <a:ln w="12700" cap="flat">
              <a:solidFill>
                <a:srgbClr val="C7EDCC"/>
              </a:solidFill>
              <a:prstDash val="solid"/>
              <a:round/>
            </a:ln>
          </a:left>
          <a:right>
            <a:ln w="12700" cap="flat">
              <a:solidFill>
                <a:srgbClr val="C7EDCC"/>
              </a:solidFill>
              <a:prstDash val="solid"/>
              <a:round/>
            </a:ln>
          </a:right>
          <a:top>
            <a:ln w="38100" cap="flat">
              <a:solidFill>
                <a:srgbClr val="C7EDCC"/>
              </a:solidFill>
              <a:prstDash val="solid"/>
              <a:round/>
            </a:ln>
          </a:top>
          <a:bottom>
            <a:ln w="12700" cap="flat">
              <a:solidFill>
                <a:srgbClr val="C7EDCC"/>
              </a:solidFill>
              <a:prstDash val="solid"/>
              <a:round/>
            </a:ln>
          </a:bottom>
          <a:insideH>
            <a:ln w="12700" cap="flat">
              <a:solidFill>
                <a:srgbClr val="C7EDCC"/>
              </a:solidFill>
              <a:prstDash val="solid"/>
              <a:round/>
            </a:ln>
          </a:insideH>
          <a:insideV>
            <a:ln w="12700" cap="flat">
              <a:solidFill>
                <a:srgbClr val="C7EDCC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C7EDCC"/>
        </a:fontRef>
        <a:srgbClr val="C7EDCC"/>
      </a:tcTxStyle>
      <a:tcStyle>
        <a:tcBdr>
          <a:left>
            <a:ln w="12700" cap="flat">
              <a:solidFill>
                <a:srgbClr val="C7EDCC"/>
              </a:solidFill>
              <a:prstDash val="solid"/>
              <a:round/>
            </a:ln>
          </a:left>
          <a:right>
            <a:ln w="12700" cap="flat">
              <a:solidFill>
                <a:srgbClr val="C7EDCC"/>
              </a:solidFill>
              <a:prstDash val="solid"/>
              <a:round/>
            </a:ln>
          </a:right>
          <a:top>
            <a:ln w="12700" cap="flat">
              <a:solidFill>
                <a:srgbClr val="C7EDCC"/>
              </a:solidFill>
              <a:prstDash val="solid"/>
              <a:round/>
            </a:ln>
          </a:top>
          <a:bottom>
            <a:ln w="38100" cap="flat">
              <a:solidFill>
                <a:srgbClr val="C7EDCC"/>
              </a:solidFill>
              <a:prstDash val="solid"/>
              <a:round/>
            </a:ln>
          </a:bottom>
          <a:insideH>
            <a:ln w="12700" cap="flat">
              <a:solidFill>
                <a:srgbClr val="C7EDCC"/>
              </a:solidFill>
              <a:prstDash val="solid"/>
              <a:round/>
            </a:ln>
          </a:insideH>
          <a:insideV>
            <a:ln w="12700" cap="flat">
              <a:solidFill>
                <a:srgbClr val="C7EDCC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C7EDCC"/>
          </a:solidFill>
        </a:fill>
      </a:tcStyle>
    </a:band2H>
    <a:firstCol>
      <a:tcTxStyle b="on" i="off">
        <a:fontRef idx="minor">
          <a:srgbClr val="C7EDCC"/>
        </a:fontRef>
        <a:srgbClr val="C7EDC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7EDCC"/>
          </a:solidFill>
        </a:fill>
      </a:tcStyle>
    </a:lastRow>
    <a:firstRow>
      <a:tcTxStyle b="on" i="off">
        <a:fontRef idx="minor">
          <a:srgbClr val="C7EDCC"/>
        </a:fontRef>
        <a:srgbClr val="C7EDC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7EDCC"/>
              </a:solidFill>
              <a:prstDash val="solid"/>
              <a:round/>
            </a:ln>
          </a:left>
          <a:right>
            <a:ln w="12700" cap="flat">
              <a:solidFill>
                <a:srgbClr val="C7EDCC"/>
              </a:solidFill>
              <a:prstDash val="solid"/>
              <a:round/>
            </a:ln>
          </a:right>
          <a:top>
            <a:ln w="12700" cap="flat">
              <a:solidFill>
                <a:srgbClr val="C7EDCC"/>
              </a:solidFill>
              <a:prstDash val="solid"/>
              <a:round/>
            </a:ln>
          </a:top>
          <a:bottom>
            <a:ln w="12700" cap="flat">
              <a:solidFill>
                <a:srgbClr val="C7EDCC"/>
              </a:solidFill>
              <a:prstDash val="solid"/>
              <a:round/>
            </a:ln>
          </a:bottom>
          <a:insideH>
            <a:ln w="12700" cap="flat">
              <a:solidFill>
                <a:srgbClr val="C7EDCC"/>
              </a:solidFill>
              <a:prstDash val="solid"/>
              <a:round/>
            </a:ln>
          </a:insideH>
          <a:insideV>
            <a:ln w="12700" cap="flat">
              <a:solidFill>
                <a:srgbClr val="C7EDCC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C7EDCC"/>
        </a:fontRef>
        <a:srgbClr val="C7EDCC"/>
      </a:tcTxStyle>
      <a:tcStyle>
        <a:tcBdr>
          <a:left>
            <a:ln w="12700" cap="flat">
              <a:solidFill>
                <a:srgbClr val="C7EDCC"/>
              </a:solidFill>
              <a:prstDash val="solid"/>
              <a:round/>
            </a:ln>
          </a:left>
          <a:right>
            <a:ln w="12700" cap="flat">
              <a:solidFill>
                <a:srgbClr val="C7EDCC"/>
              </a:solidFill>
              <a:prstDash val="solid"/>
              <a:round/>
            </a:ln>
          </a:right>
          <a:top>
            <a:ln w="12700" cap="flat">
              <a:solidFill>
                <a:srgbClr val="C7EDCC"/>
              </a:solidFill>
              <a:prstDash val="solid"/>
              <a:round/>
            </a:ln>
          </a:top>
          <a:bottom>
            <a:ln w="12700" cap="flat">
              <a:solidFill>
                <a:srgbClr val="C7EDCC"/>
              </a:solidFill>
              <a:prstDash val="solid"/>
              <a:round/>
            </a:ln>
          </a:bottom>
          <a:insideH>
            <a:ln w="12700" cap="flat">
              <a:solidFill>
                <a:srgbClr val="C7EDCC"/>
              </a:solidFill>
              <a:prstDash val="solid"/>
              <a:round/>
            </a:ln>
          </a:insideH>
          <a:insideV>
            <a:ln w="12700" cap="flat">
              <a:solidFill>
                <a:srgbClr val="C7EDCC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C7EDCC"/>
        </a:fontRef>
        <a:srgbClr val="C7EDCC"/>
      </a:tcTxStyle>
      <a:tcStyle>
        <a:tcBdr>
          <a:left>
            <a:ln w="12700" cap="flat">
              <a:solidFill>
                <a:srgbClr val="C7EDCC"/>
              </a:solidFill>
              <a:prstDash val="solid"/>
              <a:round/>
            </a:ln>
          </a:left>
          <a:right>
            <a:ln w="12700" cap="flat">
              <a:solidFill>
                <a:srgbClr val="C7EDCC"/>
              </a:solidFill>
              <a:prstDash val="solid"/>
              <a:round/>
            </a:ln>
          </a:right>
          <a:top>
            <a:ln w="38100" cap="flat">
              <a:solidFill>
                <a:srgbClr val="C7EDCC"/>
              </a:solidFill>
              <a:prstDash val="solid"/>
              <a:round/>
            </a:ln>
          </a:top>
          <a:bottom>
            <a:ln w="12700" cap="flat">
              <a:solidFill>
                <a:srgbClr val="C7EDCC"/>
              </a:solidFill>
              <a:prstDash val="solid"/>
              <a:round/>
            </a:ln>
          </a:bottom>
          <a:insideH>
            <a:ln w="12700" cap="flat">
              <a:solidFill>
                <a:srgbClr val="C7EDCC"/>
              </a:solidFill>
              <a:prstDash val="solid"/>
              <a:round/>
            </a:ln>
          </a:insideH>
          <a:insideV>
            <a:ln w="12700" cap="flat">
              <a:solidFill>
                <a:srgbClr val="C7EDCC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C7EDCC"/>
        </a:fontRef>
        <a:srgbClr val="C7EDCC"/>
      </a:tcTxStyle>
      <a:tcStyle>
        <a:tcBdr>
          <a:left>
            <a:ln w="12700" cap="flat">
              <a:solidFill>
                <a:srgbClr val="C7EDCC"/>
              </a:solidFill>
              <a:prstDash val="solid"/>
              <a:round/>
            </a:ln>
          </a:left>
          <a:right>
            <a:ln w="12700" cap="flat">
              <a:solidFill>
                <a:srgbClr val="C7EDCC"/>
              </a:solidFill>
              <a:prstDash val="solid"/>
              <a:round/>
            </a:ln>
          </a:right>
          <a:top>
            <a:ln w="12700" cap="flat">
              <a:solidFill>
                <a:srgbClr val="C7EDCC"/>
              </a:solidFill>
              <a:prstDash val="solid"/>
              <a:round/>
            </a:ln>
          </a:top>
          <a:bottom>
            <a:ln w="38100" cap="flat">
              <a:solidFill>
                <a:srgbClr val="C7EDCC"/>
              </a:solidFill>
              <a:prstDash val="solid"/>
              <a:round/>
            </a:ln>
          </a:bottom>
          <a:insideH>
            <a:ln w="12700" cap="flat">
              <a:solidFill>
                <a:srgbClr val="C7EDCC"/>
              </a:solidFill>
              <a:prstDash val="solid"/>
              <a:round/>
            </a:ln>
          </a:insideH>
          <a:insideV>
            <a:ln w="12700" cap="flat">
              <a:solidFill>
                <a:srgbClr val="C7EDCC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387"/>
    <p:restoredTop sz="50000"/>
  </p:normalViewPr>
  <p:slideViewPr>
    <p:cSldViewPr snapToGrid="0">
      <p:cViewPr varScale="1">
        <p:scale>
          <a:sx n="67" d="100"/>
          <a:sy n="67" d="100"/>
        </p:scale>
        <p:origin x="7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83" name="Shape 28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3117253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47533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6697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6147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3267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74327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7834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sz="half" idx="1"/>
          </p:nvPr>
        </p:nvSpPr>
        <p:spPr>
          <a:xfrm>
            <a:off x="285720" y="750081"/>
            <a:ext cx="4210080" cy="3844542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6" name="Shape 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列，左2格，格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05" name="Shape 105"/>
          <p:cNvSpPr>
            <a:spLocks noGrp="1"/>
          </p:cNvSpPr>
          <p:nvPr>
            <p:ph type="body" sz="half" idx="1"/>
          </p:nvPr>
        </p:nvSpPr>
        <p:spPr>
          <a:xfrm>
            <a:off x="4643437" y="750081"/>
            <a:ext cx="4214843" cy="385765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/>
            </a:lvl1pPr>
            <a:lvl2pPr marL="0" indent="45720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/>
            </a:lvl2pPr>
            <a:lvl3pPr marL="0" indent="91440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/>
            </a:lvl3pPr>
            <a:lvl4pPr marL="0" indent="137160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/>
            </a:lvl4pPr>
            <a:lvl5pPr marL="0" indent="182880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6" name="Shape 106"/>
          <p:cNvSpPr>
            <a:spLocks noGrp="1"/>
          </p:cNvSpPr>
          <p:nvPr>
            <p:ph type="body" sz="quarter" idx="13"/>
          </p:nvPr>
        </p:nvSpPr>
        <p:spPr>
          <a:xfrm>
            <a:off x="285719" y="750081"/>
            <a:ext cx="4211670" cy="321472"/>
          </a:xfrm>
          <a:prstGeom prst="rect">
            <a:avLst/>
          </a:prstGeom>
        </p:spPr>
        <p:txBody>
          <a:bodyPr anchor="ctr"/>
          <a:lstStyle/>
          <a:p>
            <a:pPr marL="0" indent="0" defTabSz="576072">
              <a:spcBef>
                <a:spcPts val="300"/>
              </a:spcBef>
              <a:buSzTx/>
              <a:buFontTx/>
              <a:buNone/>
              <a:defRPr sz="1512" b="1"/>
            </a:pPr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4"/>
          </p:nvPr>
        </p:nvSpPr>
        <p:spPr>
          <a:xfrm>
            <a:off x="285719" y="2732485"/>
            <a:ext cx="4211670" cy="321472"/>
          </a:xfrm>
          <a:prstGeom prst="rect">
            <a:avLst/>
          </a:prstGeom>
        </p:spPr>
        <p:txBody>
          <a:bodyPr anchor="ctr"/>
          <a:lstStyle/>
          <a:p>
            <a:pPr marL="0" indent="0" defTabSz="576072">
              <a:spcBef>
                <a:spcPts val="300"/>
              </a:spcBef>
              <a:buSzTx/>
              <a:buFontTx/>
              <a:buNone/>
              <a:defRPr sz="1512" b="1"/>
            </a:pPr>
            <a:endParaRPr/>
          </a:p>
        </p:txBody>
      </p:sp>
      <p:sp>
        <p:nvSpPr>
          <p:cNvPr id="108" name="Shape 10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单列，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16" name="Shape 11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7" name="Shape 11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列，右列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/>
          </p:cNvSpPr>
          <p:nvPr>
            <p:ph type="body" idx="1"/>
          </p:nvPr>
        </p:nvSpPr>
        <p:spPr>
          <a:xfrm>
            <a:off x="3500430" y="750081"/>
            <a:ext cx="5357851" cy="3844542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4" name="Shape 134"/>
          <p:cNvSpPr>
            <a:spLocks noGrp="1"/>
          </p:cNvSpPr>
          <p:nvPr>
            <p:ph type="body" sz="half" idx="13"/>
          </p:nvPr>
        </p:nvSpPr>
        <p:spPr>
          <a:xfrm>
            <a:off x="285721" y="750082"/>
            <a:ext cx="3071835" cy="3844541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400"/>
              </a:spcBef>
              <a:buSzTx/>
              <a:buFontTx/>
              <a:buNone/>
              <a:defRPr sz="1800"/>
            </a:pPr>
            <a:endParaRPr/>
          </a:p>
        </p:txBody>
      </p:sp>
      <p:sp>
        <p:nvSpPr>
          <p:cNvPr id="135" name="Shape 13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36" name="Shape 13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2列，左列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/>
          </p:cNvSpPr>
          <p:nvPr>
            <p:ph type="body" idx="1"/>
          </p:nvPr>
        </p:nvSpPr>
        <p:spPr>
          <a:xfrm>
            <a:off x="284744" y="750081"/>
            <a:ext cx="5357852" cy="3844542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44" name="Shape 144"/>
          <p:cNvSpPr>
            <a:spLocks noGrp="1"/>
          </p:cNvSpPr>
          <p:nvPr>
            <p:ph type="body" sz="half" idx="13"/>
          </p:nvPr>
        </p:nvSpPr>
        <p:spPr>
          <a:xfrm>
            <a:off x="5786611" y="750082"/>
            <a:ext cx="3071835" cy="3844541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400"/>
              </a:spcBef>
              <a:buSzTx/>
              <a:buFontTx/>
              <a:buNone/>
              <a:defRPr sz="1800"/>
            </a:pPr>
            <a:endParaRPr/>
          </a:p>
        </p:txBody>
      </p:sp>
      <p:sp>
        <p:nvSpPr>
          <p:cNvPr id="145" name="Shape 14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46" name="Shape 14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列，左列标题，右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54" name="Shape 154"/>
          <p:cNvSpPr>
            <a:spLocks noGrp="1"/>
          </p:cNvSpPr>
          <p:nvPr>
            <p:ph type="body" sz="quarter" idx="1"/>
          </p:nvPr>
        </p:nvSpPr>
        <p:spPr>
          <a:xfrm>
            <a:off x="285720" y="750081"/>
            <a:ext cx="4211669" cy="321472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 b="1"/>
            </a:lvl1pPr>
            <a:lvl2pPr marL="0" indent="457200">
              <a:buSzTx/>
              <a:buFontTx/>
              <a:buNone/>
              <a:defRPr b="1"/>
            </a:lvl2pPr>
            <a:lvl3pPr marL="0" indent="914400">
              <a:buSzTx/>
              <a:buFontTx/>
              <a:buNone/>
              <a:defRPr b="1"/>
            </a:lvl3pPr>
            <a:lvl4pPr marL="0" indent="1371600">
              <a:buSzTx/>
              <a:buFontTx/>
              <a:buNone/>
              <a:defRPr b="1"/>
            </a:lvl4pPr>
            <a:lvl5pPr marL="0" indent="1828800">
              <a:buSzTx/>
              <a:buFontTx/>
              <a:buNone/>
              <a:defRPr b="1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55" name="Shape 155"/>
          <p:cNvSpPr>
            <a:spLocks noGrp="1"/>
          </p:cNvSpPr>
          <p:nvPr>
            <p:ph type="pic" sz="half" idx="13"/>
          </p:nvPr>
        </p:nvSpPr>
        <p:spPr>
          <a:xfrm>
            <a:off x="4643437" y="750081"/>
            <a:ext cx="4200517" cy="385765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56" name="Shape 15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列，右列标题，左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64" name="Shape 164"/>
          <p:cNvSpPr>
            <a:spLocks noGrp="1"/>
          </p:cNvSpPr>
          <p:nvPr>
            <p:ph type="pic" sz="half" idx="13"/>
          </p:nvPr>
        </p:nvSpPr>
        <p:spPr>
          <a:xfrm>
            <a:off x="285720" y="750081"/>
            <a:ext cx="4200517" cy="385765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5" name="Shape 165"/>
          <p:cNvSpPr>
            <a:spLocks noGrp="1"/>
          </p:cNvSpPr>
          <p:nvPr>
            <p:ph type="body" sz="quarter" idx="1"/>
          </p:nvPr>
        </p:nvSpPr>
        <p:spPr>
          <a:xfrm>
            <a:off x="4643437" y="750081"/>
            <a:ext cx="4211670" cy="321472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 b="1"/>
            </a:lvl1pPr>
            <a:lvl2pPr marL="0" indent="457200">
              <a:buSzTx/>
              <a:buFontTx/>
              <a:buNone/>
              <a:defRPr b="1"/>
            </a:lvl2pPr>
            <a:lvl3pPr marL="0" indent="914400">
              <a:buSzTx/>
              <a:buFontTx/>
              <a:buNone/>
              <a:defRPr b="1"/>
            </a:lvl3pPr>
            <a:lvl4pPr marL="0" indent="1371600">
              <a:buSzTx/>
              <a:buFontTx/>
              <a:buNone/>
              <a:defRPr b="1"/>
            </a:lvl4pPr>
            <a:lvl5pPr marL="0" indent="1828800">
              <a:buSzTx/>
              <a:buFontTx/>
              <a:buNone/>
              <a:defRPr b="1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66" name="Shape 16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列，左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74" name="Shape 174"/>
          <p:cNvSpPr>
            <a:spLocks noGrp="1"/>
          </p:cNvSpPr>
          <p:nvPr>
            <p:ph type="pic" sz="half" idx="13"/>
          </p:nvPr>
        </p:nvSpPr>
        <p:spPr>
          <a:xfrm>
            <a:off x="285720" y="750081"/>
            <a:ext cx="4200517" cy="385765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5" name="Shape 175"/>
          <p:cNvSpPr>
            <a:spLocks noGrp="1"/>
          </p:cNvSpPr>
          <p:nvPr>
            <p:ph type="body" sz="half" idx="1"/>
          </p:nvPr>
        </p:nvSpPr>
        <p:spPr>
          <a:xfrm>
            <a:off x="4643437" y="750081"/>
            <a:ext cx="4211670" cy="3844542"/>
          </a:xfrm>
          <a:prstGeom prst="rect">
            <a:avLst/>
          </a:prstGeom>
        </p:spPr>
        <p:txBody>
          <a:bodyPr/>
          <a:lstStyle>
            <a:lvl1pPr>
              <a:spcBef>
                <a:spcPts val="400"/>
              </a:spcBef>
              <a:defRPr sz="2000"/>
            </a:lvl1pPr>
            <a:lvl2pPr marL="774700" indent="-317500">
              <a:spcBef>
                <a:spcPts val="400"/>
              </a:spcBef>
              <a:defRPr sz="2000"/>
            </a:lvl2pPr>
            <a:lvl3pPr marL="1168400" indent="-254000">
              <a:spcBef>
                <a:spcPts val="400"/>
              </a:spcBef>
              <a:defRPr sz="2000"/>
            </a:lvl3pPr>
            <a:lvl4pPr marL="1625600" indent="-254000">
              <a:spcBef>
                <a:spcPts val="400"/>
              </a:spcBef>
              <a:defRPr sz="2000"/>
            </a:lvl4pPr>
            <a:lvl5pPr marL="2082800" indent="-254000">
              <a:spcBef>
                <a:spcPts val="400"/>
              </a:spcBef>
              <a:defRPr sz="20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76" name="Shape 1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列，右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84" name="Shape 184"/>
          <p:cNvSpPr>
            <a:spLocks noGrp="1"/>
          </p:cNvSpPr>
          <p:nvPr>
            <p:ph type="body" sz="half" idx="1"/>
          </p:nvPr>
        </p:nvSpPr>
        <p:spPr>
          <a:xfrm>
            <a:off x="285720" y="750081"/>
            <a:ext cx="4211669" cy="3844542"/>
          </a:xfrm>
          <a:prstGeom prst="rect">
            <a:avLst/>
          </a:prstGeom>
        </p:spPr>
        <p:txBody>
          <a:bodyPr/>
          <a:lstStyle>
            <a:lvl1pPr>
              <a:spcBef>
                <a:spcPts val="400"/>
              </a:spcBef>
              <a:defRPr sz="2000"/>
            </a:lvl1pPr>
            <a:lvl2pPr marL="774700" indent="-317500">
              <a:spcBef>
                <a:spcPts val="400"/>
              </a:spcBef>
              <a:defRPr sz="2000"/>
            </a:lvl2pPr>
            <a:lvl3pPr marL="1168400" indent="-254000">
              <a:spcBef>
                <a:spcPts val="400"/>
              </a:spcBef>
              <a:defRPr sz="2000"/>
            </a:lvl3pPr>
            <a:lvl4pPr marL="1625600" indent="-254000">
              <a:spcBef>
                <a:spcPts val="400"/>
              </a:spcBef>
              <a:defRPr sz="2000"/>
            </a:lvl4pPr>
            <a:lvl5pPr marL="2082800" indent="-254000">
              <a:spcBef>
                <a:spcPts val="400"/>
              </a:spcBef>
              <a:defRPr sz="20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85" name="Shape 185"/>
          <p:cNvSpPr>
            <a:spLocks noGrp="1"/>
          </p:cNvSpPr>
          <p:nvPr>
            <p:ph type="pic" sz="half" idx="13"/>
          </p:nvPr>
        </p:nvSpPr>
        <p:spPr>
          <a:xfrm>
            <a:off x="4643437" y="750081"/>
            <a:ext cx="4200517" cy="385765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6" name="Shape 1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列，右2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94" name="Shape 194"/>
          <p:cNvSpPr>
            <a:spLocks noGrp="1"/>
          </p:cNvSpPr>
          <p:nvPr>
            <p:ph type="body" sz="half" idx="1"/>
          </p:nvPr>
        </p:nvSpPr>
        <p:spPr>
          <a:xfrm>
            <a:off x="285720" y="750081"/>
            <a:ext cx="4286280" cy="3844542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95" name="Shape 195"/>
          <p:cNvSpPr>
            <a:spLocks noGrp="1"/>
          </p:cNvSpPr>
          <p:nvPr>
            <p:ph type="pic" sz="quarter" idx="13"/>
          </p:nvPr>
        </p:nvSpPr>
        <p:spPr>
          <a:xfrm>
            <a:off x="4714876" y="750081"/>
            <a:ext cx="4143405" cy="182167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96" name="Shape 196"/>
          <p:cNvSpPr>
            <a:spLocks noGrp="1"/>
          </p:cNvSpPr>
          <p:nvPr>
            <p:ph type="pic" sz="quarter" idx="14"/>
          </p:nvPr>
        </p:nvSpPr>
        <p:spPr>
          <a:xfrm>
            <a:off x="4714876" y="2732484"/>
            <a:ext cx="4143405" cy="187524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97" name="Shape 19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列，左2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05" name="Shape 205"/>
          <p:cNvSpPr>
            <a:spLocks noGrp="1"/>
          </p:cNvSpPr>
          <p:nvPr>
            <p:ph type="body" sz="half" idx="1"/>
          </p:nvPr>
        </p:nvSpPr>
        <p:spPr>
          <a:xfrm>
            <a:off x="4572000" y="750081"/>
            <a:ext cx="4286280" cy="3844542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06" name="Shape 206"/>
          <p:cNvSpPr>
            <a:spLocks noGrp="1"/>
          </p:cNvSpPr>
          <p:nvPr>
            <p:ph type="pic" sz="quarter" idx="13"/>
          </p:nvPr>
        </p:nvSpPr>
        <p:spPr>
          <a:xfrm>
            <a:off x="285720" y="750081"/>
            <a:ext cx="4143405" cy="182167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07" name="Shape 207"/>
          <p:cNvSpPr>
            <a:spLocks noGrp="1"/>
          </p:cNvSpPr>
          <p:nvPr>
            <p:ph type="pic" sz="quarter" idx="14"/>
          </p:nvPr>
        </p:nvSpPr>
        <p:spPr>
          <a:xfrm>
            <a:off x="285720" y="2732484"/>
            <a:ext cx="4143405" cy="187524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08" name="Shape 20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4" name="Shape 24"/>
          <p:cNvSpPr>
            <a:spLocks noGrp="1"/>
          </p:cNvSpPr>
          <p:nvPr>
            <p:ph type="body" sz="quarter" idx="1"/>
          </p:nvPr>
        </p:nvSpPr>
        <p:spPr>
          <a:xfrm>
            <a:off x="285720" y="750081"/>
            <a:ext cx="4210080" cy="1928827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5" name="Shape 2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16" name="Shape 216"/>
          <p:cNvSpPr>
            <a:spLocks noGrp="1"/>
          </p:cNvSpPr>
          <p:nvPr>
            <p:ph type="pic" idx="13"/>
          </p:nvPr>
        </p:nvSpPr>
        <p:spPr>
          <a:xfrm>
            <a:off x="300046" y="750081"/>
            <a:ext cx="8558235" cy="385765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7" name="Shape 21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上图下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>
            <a:spLocks noGrp="1"/>
          </p:cNvSpPr>
          <p:nvPr>
            <p:ph type="pic" idx="13"/>
          </p:nvPr>
        </p:nvSpPr>
        <p:spPr>
          <a:xfrm>
            <a:off x="285720" y="750081"/>
            <a:ext cx="8572560" cy="279560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5" name="Shape 225"/>
          <p:cNvSpPr>
            <a:spLocks noGrp="1"/>
          </p:cNvSpPr>
          <p:nvPr>
            <p:ph type="body" sz="quarter" idx="1"/>
          </p:nvPr>
        </p:nvSpPr>
        <p:spPr>
          <a:xfrm>
            <a:off x="285720" y="3589740"/>
            <a:ext cx="8572560" cy="103941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400"/>
              </a:spcBef>
              <a:buSzTx/>
              <a:buFontTx/>
              <a:buNone/>
              <a:defRPr sz="1800"/>
            </a:lvl1pPr>
            <a:lvl2pPr marL="0" indent="457200">
              <a:spcBef>
                <a:spcPts val="400"/>
              </a:spcBef>
              <a:buSzTx/>
              <a:buFontTx/>
              <a:buNone/>
              <a:defRPr sz="1800"/>
            </a:lvl2pPr>
            <a:lvl3pPr marL="0" indent="914400">
              <a:spcBef>
                <a:spcPts val="400"/>
              </a:spcBef>
              <a:buSzTx/>
              <a:buFontTx/>
              <a:buNone/>
              <a:defRPr sz="1800"/>
            </a:lvl3pPr>
            <a:lvl4pPr marL="0" indent="1371600">
              <a:spcBef>
                <a:spcPts val="400"/>
              </a:spcBef>
              <a:buSzTx/>
              <a:buFontTx/>
              <a:buNone/>
              <a:defRPr sz="1800"/>
            </a:lvl4pPr>
            <a:lvl5pPr marL="0" indent="1828800">
              <a:spcBef>
                <a:spcPts val="400"/>
              </a:spcBef>
              <a:buSzTx/>
              <a:buFontTx/>
              <a:buNone/>
              <a:defRPr sz="1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6" name="Shape 22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27" name="Shape 22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上文下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35" name="Shape 235"/>
          <p:cNvSpPr>
            <a:spLocks noGrp="1"/>
          </p:cNvSpPr>
          <p:nvPr>
            <p:ph type="pic" idx="13"/>
          </p:nvPr>
        </p:nvSpPr>
        <p:spPr>
          <a:xfrm>
            <a:off x="285720" y="1865712"/>
            <a:ext cx="8572560" cy="27956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36" name="Shape 236"/>
          <p:cNvSpPr>
            <a:spLocks noGrp="1"/>
          </p:cNvSpPr>
          <p:nvPr>
            <p:ph type="body" sz="quarter" idx="1"/>
          </p:nvPr>
        </p:nvSpPr>
        <p:spPr>
          <a:xfrm>
            <a:off x="285720" y="750081"/>
            <a:ext cx="8572560" cy="103941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400"/>
              </a:spcBef>
              <a:buSzTx/>
              <a:buFontTx/>
              <a:buNone/>
              <a:defRPr sz="1800"/>
            </a:lvl1pPr>
            <a:lvl2pPr marL="0" indent="457200">
              <a:spcBef>
                <a:spcPts val="400"/>
              </a:spcBef>
              <a:buSzTx/>
              <a:buFontTx/>
              <a:buNone/>
              <a:defRPr sz="1800"/>
            </a:lvl2pPr>
            <a:lvl3pPr marL="0" indent="914400">
              <a:spcBef>
                <a:spcPts val="400"/>
              </a:spcBef>
              <a:buSzTx/>
              <a:buFontTx/>
              <a:buNone/>
              <a:defRPr sz="1800"/>
            </a:lvl3pPr>
            <a:lvl4pPr marL="0" indent="1371600">
              <a:spcBef>
                <a:spcPts val="400"/>
              </a:spcBef>
              <a:buSzTx/>
              <a:buFontTx/>
              <a:buNone/>
              <a:defRPr sz="1800"/>
            </a:lvl4pPr>
            <a:lvl5pPr marL="0" indent="1828800">
              <a:spcBef>
                <a:spcPts val="400"/>
              </a:spcBef>
              <a:buSzTx/>
              <a:buFontTx/>
              <a:buNone/>
              <a:defRPr sz="1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7" name="Shape 23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上2图下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45" name="Shape 245"/>
          <p:cNvSpPr>
            <a:spLocks noGrp="1"/>
          </p:cNvSpPr>
          <p:nvPr>
            <p:ph type="pic" sz="half" idx="13"/>
          </p:nvPr>
        </p:nvSpPr>
        <p:spPr>
          <a:xfrm>
            <a:off x="285720" y="750081"/>
            <a:ext cx="4143405" cy="235745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46" name="Shape 246"/>
          <p:cNvSpPr>
            <a:spLocks noGrp="1"/>
          </p:cNvSpPr>
          <p:nvPr>
            <p:ph type="pic" sz="half" idx="14"/>
          </p:nvPr>
        </p:nvSpPr>
        <p:spPr>
          <a:xfrm>
            <a:off x="4572000" y="750081"/>
            <a:ext cx="4286280" cy="235745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47" name="Shape 247"/>
          <p:cNvSpPr>
            <a:spLocks noGrp="1"/>
          </p:cNvSpPr>
          <p:nvPr>
            <p:ph type="body" sz="half" idx="1"/>
          </p:nvPr>
        </p:nvSpPr>
        <p:spPr>
          <a:xfrm>
            <a:off x="285720" y="3214691"/>
            <a:ext cx="8572560" cy="1414459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400"/>
              </a:spcBef>
              <a:buSzTx/>
              <a:buFontTx/>
              <a:buNone/>
              <a:defRPr sz="1800"/>
            </a:lvl1pPr>
            <a:lvl2pPr marL="0" indent="457200">
              <a:spcBef>
                <a:spcPts val="400"/>
              </a:spcBef>
              <a:buSzTx/>
              <a:buFontTx/>
              <a:buNone/>
              <a:defRPr sz="1800"/>
            </a:lvl2pPr>
            <a:lvl3pPr marL="0" indent="914400">
              <a:spcBef>
                <a:spcPts val="400"/>
              </a:spcBef>
              <a:buSzTx/>
              <a:buFontTx/>
              <a:buNone/>
              <a:defRPr sz="1800"/>
            </a:lvl3pPr>
            <a:lvl4pPr marL="0" indent="1371600">
              <a:spcBef>
                <a:spcPts val="400"/>
              </a:spcBef>
              <a:buSzTx/>
              <a:buFontTx/>
              <a:buNone/>
              <a:defRPr sz="1800"/>
            </a:lvl4pPr>
            <a:lvl5pPr marL="0" indent="1828800">
              <a:spcBef>
                <a:spcPts val="400"/>
              </a:spcBef>
              <a:buSzTx/>
              <a:buFontTx/>
              <a:buNone/>
              <a:defRPr sz="1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48" name="Shape 24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上文下2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56" name="Shape 256"/>
          <p:cNvSpPr>
            <a:spLocks noGrp="1"/>
          </p:cNvSpPr>
          <p:nvPr>
            <p:ph type="pic" sz="half" idx="13"/>
          </p:nvPr>
        </p:nvSpPr>
        <p:spPr>
          <a:xfrm>
            <a:off x="285720" y="2250280"/>
            <a:ext cx="4143405" cy="235745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57" name="Shape 257"/>
          <p:cNvSpPr>
            <a:spLocks noGrp="1"/>
          </p:cNvSpPr>
          <p:nvPr>
            <p:ph type="pic" sz="half" idx="14"/>
          </p:nvPr>
        </p:nvSpPr>
        <p:spPr>
          <a:xfrm>
            <a:off x="4572000" y="2250280"/>
            <a:ext cx="4286280" cy="235745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58" name="Shape 258"/>
          <p:cNvSpPr>
            <a:spLocks noGrp="1"/>
          </p:cNvSpPr>
          <p:nvPr>
            <p:ph type="body" sz="half" idx="1"/>
          </p:nvPr>
        </p:nvSpPr>
        <p:spPr>
          <a:xfrm>
            <a:off x="285720" y="750081"/>
            <a:ext cx="8572560" cy="1414459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400"/>
              </a:spcBef>
              <a:buSzTx/>
              <a:buFontTx/>
              <a:buNone/>
              <a:defRPr sz="1800"/>
            </a:lvl1pPr>
            <a:lvl2pPr marL="0" indent="457200">
              <a:spcBef>
                <a:spcPts val="400"/>
              </a:spcBef>
              <a:buSzTx/>
              <a:buFontTx/>
              <a:buNone/>
              <a:defRPr sz="1800"/>
            </a:lvl2pPr>
            <a:lvl3pPr marL="0" indent="914400">
              <a:spcBef>
                <a:spcPts val="400"/>
              </a:spcBef>
              <a:buSzTx/>
              <a:buFontTx/>
              <a:buNone/>
              <a:defRPr sz="1800"/>
            </a:lvl3pPr>
            <a:lvl4pPr marL="0" indent="1371600">
              <a:spcBef>
                <a:spcPts val="400"/>
              </a:spcBef>
              <a:buSzTx/>
              <a:buFontTx/>
              <a:buNone/>
              <a:defRPr sz="1800"/>
            </a:lvl4pPr>
            <a:lvl5pPr marL="0" indent="1828800">
              <a:spcBef>
                <a:spcPts val="400"/>
              </a:spcBef>
              <a:buSzTx/>
              <a:buFontTx/>
              <a:buNone/>
              <a:defRPr sz="1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59" name="Shape 25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67" name="Shape 26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列，左2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3" name="Shape 33"/>
          <p:cNvSpPr>
            <a:spLocks noGrp="1"/>
          </p:cNvSpPr>
          <p:nvPr>
            <p:ph type="body" sz="quarter" idx="1"/>
          </p:nvPr>
        </p:nvSpPr>
        <p:spPr>
          <a:xfrm>
            <a:off x="285720" y="750081"/>
            <a:ext cx="4210080" cy="1928827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4" name="Shape 34"/>
          <p:cNvSpPr>
            <a:spLocks noGrp="1"/>
          </p:cNvSpPr>
          <p:nvPr>
            <p:ph type="body" sz="half" idx="13"/>
          </p:nvPr>
        </p:nvSpPr>
        <p:spPr>
          <a:xfrm>
            <a:off x="4643437" y="750080"/>
            <a:ext cx="4214843" cy="3857654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/>
            </a:pPr>
            <a:endParaRPr/>
          </a:p>
        </p:txBody>
      </p:sp>
      <p:sp>
        <p:nvSpPr>
          <p:cNvPr id="35" name="Shape 3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列，右2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3" name="Shape 43"/>
          <p:cNvSpPr>
            <a:spLocks noGrp="1"/>
          </p:cNvSpPr>
          <p:nvPr>
            <p:ph type="body" sz="half" idx="1"/>
          </p:nvPr>
        </p:nvSpPr>
        <p:spPr>
          <a:xfrm>
            <a:off x="285720" y="750081"/>
            <a:ext cx="4214842" cy="385765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/>
            </a:lvl1pPr>
            <a:lvl2pPr marL="0" indent="45720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/>
            </a:lvl2pPr>
            <a:lvl3pPr marL="0" indent="91440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/>
            </a:lvl3pPr>
            <a:lvl4pPr marL="0" indent="137160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/>
            </a:lvl4pPr>
            <a:lvl5pPr marL="0" indent="182880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4" name="Shape 4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列，列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2" name="Shape 52"/>
          <p:cNvSpPr>
            <a:spLocks noGrp="1"/>
          </p:cNvSpPr>
          <p:nvPr>
            <p:ph type="body" sz="quarter" idx="1"/>
          </p:nvPr>
        </p:nvSpPr>
        <p:spPr>
          <a:xfrm>
            <a:off x="285720" y="750081"/>
            <a:ext cx="4211669" cy="321472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 b="1"/>
            </a:lvl1pPr>
            <a:lvl2pPr marL="0" indent="457200">
              <a:buSzTx/>
              <a:buFontTx/>
              <a:buNone/>
              <a:defRPr b="1"/>
            </a:lvl2pPr>
            <a:lvl3pPr marL="0" indent="914400">
              <a:buSzTx/>
              <a:buFontTx/>
              <a:buNone/>
              <a:defRPr b="1"/>
            </a:lvl3pPr>
            <a:lvl4pPr marL="0" indent="1371600">
              <a:buSzTx/>
              <a:buFontTx/>
              <a:buNone/>
              <a:defRPr b="1"/>
            </a:lvl4pPr>
            <a:lvl5pPr marL="0" indent="1828800">
              <a:buSzTx/>
              <a:buFontTx/>
              <a:buNone/>
              <a:defRPr b="1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3" name="Shape 53"/>
          <p:cNvSpPr>
            <a:spLocks noGrp="1"/>
          </p:cNvSpPr>
          <p:nvPr>
            <p:ph type="body" sz="quarter" idx="13"/>
          </p:nvPr>
        </p:nvSpPr>
        <p:spPr>
          <a:xfrm>
            <a:off x="4643437" y="750081"/>
            <a:ext cx="4211670" cy="321472"/>
          </a:xfrm>
          <a:prstGeom prst="rect">
            <a:avLst/>
          </a:prstGeom>
        </p:spPr>
        <p:txBody>
          <a:bodyPr anchor="ctr"/>
          <a:lstStyle/>
          <a:p>
            <a:pPr marL="0" indent="0" defTabSz="576072">
              <a:spcBef>
                <a:spcPts val="300"/>
              </a:spcBef>
              <a:buSzTx/>
              <a:buFontTx/>
              <a:buNone/>
              <a:defRPr sz="1512" b="1"/>
            </a:pPr>
            <a:endParaRPr/>
          </a:p>
        </p:txBody>
      </p:sp>
      <p:sp>
        <p:nvSpPr>
          <p:cNvPr id="54" name="Shape 5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格，格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2" name="Shape 62"/>
          <p:cNvSpPr>
            <a:spLocks noGrp="1"/>
          </p:cNvSpPr>
          <p:nvPr>
            <p:ph type="body" sz="quarter" idx="1"/>
          </p:nvPr>
        </p:nvSpPr>
        <p:spPr>
          <a:xfrm>
            <a:off x="285720" y="750081"/>
            <a:ext cx="4211669" cy="321472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 b="1"/>
            </a:lvl1pPr>
            <a:lvl2pPr marL="0" indent="457200">
              <a:buSzTx/>
              <a:buFontTx/>
              <a:buNone/>
              <a:defRPr b="1"/>
            </a:lvl2pPr>
            <a:lvl3pPr marL="0" indent="914400">
              <a:buSzTx/>
              <a:buFontTx/>
              <a:buNone/>
              <a:defRPr b="1"/>
            </a:lvl3pPr>
            <a:lvl4pPr marL="0" indent="1371600">
              <a:buSzTx/>
              <a:buFontTx/>
              <a:buNone/>
              <a:defRPr b="1"/>
            </a:lvl4pPr>
            <a:lvl5pPr marL="0" indent="1828800">
              <a:buSzTx/>
              <a:buFontTx/>
              <a:buNone/>
              <a:defRPr b="1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3" name="Shape 63"/>
          <p:cNvSpPr>
            <a:spLocks noGrp="1"/>
          </p:cNvSpPr>
          <p:nvPr>
            <p:ph type="body" sz="quarter" idx="13"/>
          </p:nvPr>
        </p:nvSpPr>
        <p:spPr>
          <a:xfrm>
            <a:off x="285719" y="2732485"/>
            <a:ext cx="4211670" cy="321472"/>
          </a:xfrm>
          <a:prstGeom prst="rect">
            <a:avLst/>
          </a:prstGeom>
        </p:spPr>
        <p:txBody>
          <a:bodyPr anchor="ctr"/>
          <a:lstStyle/>
          <a:p>
            <a:pPr marL="0" indent="0" defTabSz="576072">
              <a:spcBef>
                <a:spcPts val="300"/>
              </a:spcBef>
              <a:buSzTx/>
              <a:buFontTx/>
              <a:buNone/>
              <a:defRPr sz="1512" b="1"/>
            </a:pPr>
            <a:endParaRPr/>
          </a:p>
        </p:txBody>
      </p:sp>
      <p:sp>
        <p:nvSpPr>
          <p:cNvPr id="64" name="Shape 64"/>
          <p:cNvSpPr>
            <a:spLocks noGrp="1"/>
          </p:cNvSpPr>
          <p:nvPr>
            <p:ph type="body" sz="quarter" idx="14"/>
          </p:nvPr>
        </p:nvSpPr>
        <p:spPr>
          <a:xfrm>
            <a:off x="4643437" y="750081"/>
            <a:ext cx="4211670" cy="321472"/>
          </a:xfrm>
          <a:prstGeom prst="rect">
            <a:avLst/>
          </a:prstGeom>
        </p:spPr>
        <p:txBody>
          <a:bodyPr anchor="ctr"/>
          <a:lstStyle/>
          <a:p>
            <a:pPr marL="0" indent="0" defTabSz="576072">
              <a:spcBef>
                <a:spcPts val="300"/>
              </a:spcBef>
              <a:buSzTx/>
              <a:buFontTx/>
              <a:buNone/>
              <a:defRPr sz="1512" b="1"/>
            </a:pPr>
            <a:endParaRPr/>
          </a:p>
        </p:txBody>
      </p:sp>
      <p:sp>
        <p:nvSpPr>
          <p:cNvPr id="65" name="Shape 65"/>
          <p:cNvSpPr>
            <a:spLocks noGrp="1"/>
          </p:cNvSpPr>
          <p:nvPr>
            <p:ph type="body" sz="quarter" idx="15"/>
          </p:nvPr>
        </p:nvSpPr>
        <p:spPr>
          <a:xfrm>
            <a:off x="4643437" y="2732485"/>
            <a:ext cx="4211670" cy="321472"/>
          </a:xfrm>
          <a:prstGeom prst="rect">
            <a:avLst/>
          </a:prstGeom>
        </p:spPr>
        <p:txBody>
          <a:bodyPr anchor="ctr"/>
          <a:lstStyle/>
          <a:p>
            <a:pPr marL="0" indent="0" defTabSz="576072">
              <a:spcBef>
                <a:spcPts val="300"/>
              </a:spcBef>
              <a:buSzTx/>
              <a:buFontTx/>
              <a:buNone/>
              <a:defRPr sz="1512" b="1"/>
            </a:pPr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列，左列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74" name="Shape 74"/>
          <p:cNvSpPr>
            <a:spLocks noGrp="1"/>
          </p:cNvSpPr>
          <p:nvPr>
            <p:ph type="body" sz="quarter" idx="1"/>
          </p:nvPr>
        </p:nvSpPr>
        <p:spPr>
          <a:xfrm>
            <a:off x="285720" y="750081"/>
            <a:ext cx="4211669" cy="321472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 b="1"/>
            </a:lvl1pPr>
            <a:lvl2pPr marL="0" indent="457200">
              <a:buSzTx/>
              <a:buFontTx/>
              <a:buNone/>
              <a:defRPr b="1"/>
            </a:lvl2pPr>
            <a:lvl3pPr marL="0" indent="914400">
              <a:buSzTx/>
              <a:buFontTx/>
              <a:buNone/>
              <a:defRPr b="1"/>
            </a:lvl3pPr>
            <a:lvl4pPr marL="0" indent="1371600">
              <a:buSzTx/>
              <a:buFontTx/>
              <a:buNone/>
              <a:defRPr b="1"/>
            </a:lvl4pPr>
            <a:lvl5pPr marL="0" indent="1828800">
              <a:buSzTx/>
              <a:buFontTx/>
              <a:buNone/>
              <a:defRPr b="1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5" name="Shape 75"/>
          <p:cNvSpPr>
            <a:spLocks noGrp="1"/>
          </p:cNvSpPr>
          <p:nvPr>
            <p:ph type="body" sz="half" idx="13"/>
          </p:nvPr>
        </p:nvSpPr>
        <p:spPr>
          <a:xfrm>
            <a:off x="4643437" y="750080"/>
            <a:ext cx="4214843" cy="3857654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/>
            </a:pPr>
            <a:endParaRPr/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列，右列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84" name="Shape 84"/>
          <p:cNvSpPr>
            <a:spLocks noGrp="1"/>
          </p:cNvSpPr>
          <p:nvPr>
            <p:ph type="body" sz="half" idx="1"/>
          </p:nvPr>
        </p:nvSpPr>
        <p:spPr>
          <a:xfrm>
            <a:off x="285720" y="750081"/>
            <a:ext cx="4214842" cy="385765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/>
            </a:lvl1pPr>
            <a:lvl2pPr marL="0" indent="45720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/>
            </a:lvl2pPr>
            <a:lvl3pPr marL="0" indent="91440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/>
            </a:lvl3pPr>
            <a:lvl4pPr marL="0" indent="137160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/>
            </a:lvl4pPr>
            <a:lvl5pPr marL="0" indent="182880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5" name="Shape 85"/>
          <p:cNvSpPr>
            <a:spLocks noGrp="1"/>
          </p:cNvSpPr>
          <p:nvPr>
            <p:ph type="body" sz="quarter" idx="13"/>
          </p:nvPr>
        </p:nvSpPr>
        <p:spPr>
          <a:xfrm>
            <a:off x="4643437" y="750081"/>
            <a:ext cx="4211670" cy="321472"/>
          </a:xfrm>
          <a:prstGeom prst="rect">
            <a:avLst/>
          </a:prstGeom>
        </p:spPr>
        <p:txBody>
          <a:bodyPr anchor="ctr"/>
          <a:lstStyle/>
          <a:p>
            <a:pPr marL="0" indent="0" defTabSz="576072">
              <a:spcBef>
                <a:spcPts val="300"/>
              </a:spcBef>
              <a:buSzTx/>
              <a:buFontTx/>
              <a:buNone/>
              <a:defRPr sz="1512" b="1"/>
            </a:pPr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列，右2格，格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half" idx="1"/>
          </p:nvPr>
        </p:nvSpPr>
        <p:spPr>
          <a:xfrm>
            <a:off x="285720" y="750081"/>
            <a:ext cx="4214842" cy="385765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/>
            </a:lvl1pPr>
            <a:lvl2pPr marL="0" indent="45720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/>
            </a:lvl2pPr>
            <a:lvl3pPr marL="0" indent="91440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/>
            </a:lvl3pPr>
            <a:lvl4pPr marL="0" indent="137160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/>
            </a:lvl4pPr>
            <a:lvl5pPr marL="0" indent="182880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5" name="Shape 95"/>
          <p:cNvSpPr>
            <a:spLocks noGrp="1"/>
          </p:cNvSpPr>
          <p:nvPr>
            <p:ph type="body" sz="quarter" idx="13"/>
          </p:nvPr>
        </p:nvSpPr>
        <p:spPr>
          <a:xfrm>
            <a:off x="4643437" y="750081"/>
            <a:ext cx="4211670" cy="321472"/>
          </a:xfrm>
          <a:prstGeom prst="rect">
            <a:avLst/>
          </a:prstGeom>
        </p:spPr>
        <p:txBody>
          <a:bodyPr anchor="ctr"/>
          <a:lstStyle/>
          <a:p>
            <a:pPr marL="0" indent="0" defTabSz="576072">
              <a:spcBef>
                <a:spcPts val="300"/>
              </a:spcBef>
              <a:buSzTx/>
              <a:buFontTx/>
              <a:buNone/>
              <a:defRPr sz="1512" b="1"/>
            </a:pPr>
            <a:endParaRPr/>
          </a:p>
        </p:txBody>
      </p:sp>
      <p:sp>
        <p:nvSpPr>
          <p:cNvPr id="96" name="Shape 96"/>
          <p:cNvSpPr>
            <a:spLocks noGrp="1"/>
          </p:cNvSpPr>
          <p:nvPr>
            <p:ph type="body" sz="quarter" idx="14"/>
          </p:nvPr>
        </p:nvSpPr>
        <p:spPr>
          <a:xfrm>
            <a:off x="4643437" y="2732485"/>
            <a:ext cx="4211670" cy="321472"/>
          </a:xfrm>
          <a:prstGeom prst="rect">
            <a:avLst/>
          </a:prstGeom>
        </p:spPr>
        <p:txBody>
          <a:bodyPr anchor="ctr"/>
          <a:lstStyle/>
          <a:p>
            <a:pPr marL="0" indent="0" defTabSz="576072">
              <a:spcBef>
                <a:spcPts val="300"/>
              </a:spcBef>
              <a:buSzTx/>
              <a:buFontTx/>
              <a:buNone/>
              <a:defRPr sz="1512" b="1"/>
            </a:pPr>
            <a:endParaRPr/>
          </a:p>
        </p:txBody>
      </p:sp>
      <p:sp>
        <p:nvSpPr>
          <p:cNvPr id="97" name="Shape 9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theme" Target="../theme/theme1.xml"/><Relationship Id="rId27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7ED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0" y="4714890"/>
            <a:ext cx="9144000" cy="428610"/>
          </a:xfrm>
          <a:prstGeom prst="rect">
            <a:avLst/>
          </a:prstGeom>
          <a:solidFill>
            <a:srgbClr val="CC1818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C7EDCC"/>
                </a:solidFill>
              </a:defRPr>
            </a:pPr>
            <a:endParaRPr/>
          </a:p>
        </p:txBody>
      </p:sp>
      <p:pic>
        <p:nvPicPr>
          <p:cNvPr id="3" name="image1.png" descr="logo.png"/>
          <p:cNvPicPr>
            <a:picLocks noChangeAspect="1"/>
          </p:cNvPicPr>
          <p:nvPr/>
        </p:nvPicPr>
        <p:blipFill>
          <a:blip r:embed="rId27">
            <a:extLst/>
          </a:blip>
          <a:stretch>
            <a:fillRect/>
          </a:stretch>
        </p:blipFill>
        <p:spPr>
          <a:xfrm>
            <a:off x="285720" y="4794472"/>
            <a:ext cx="1118116" cy="228612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Shape 4"/>
          <p:cNvSpPr>
            <a:spLocks noGrp="1"/>
          </p:cNvSpPr>
          <p:nvPr>
            <p:ph type="title"/>
          </p:nvPr>
        </p:nvSpPr>
        <p:spPr>
          <a:xfrm>
            <a:off x="285720" y="205978"/>
            <a:ext cx="8572560" cy="4369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5" name="Shape 5"/>
          <p:cNvSpPr>
            <a:spLocks noGrp="1"/>
          </p:cNvSpPr>
          <p:nvPr>
            <p:ph type="body" idx="1"/>
          </p:nvPr>
        </p:nvSpPr>
        <p:spPr>
          <a:xfrm>
            <a:off x="285720" y="750081"/>
            <a:ext cx="8572560" cy="3844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" name="Shape 6"/>
          <p:cNvSpPr/>
          <p:nvPr/>
        </p:nvSpPr>
        <p:spPr>
          <a:xfrm>
            <a:off x="-1" y="214296"/>
            <a:ext cx="285722" cy="428629"/>
          </a:xfrm>
          <a:prstGeom prst="rect">
            <a:avLst/>
          </a:prstGeom>
          <a:solidFill>
            <a:srgbClr val="CC1818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C7EDCC"/>
                </a:solidFill>
              </a:defRPr>
            </a:pPr>
            <a:endParaRPr/>
          </a:p>
        </p:txBody>
      </p:sp>
      <p:sp>
        <p:nvSpPr>
          <p:cNvPr id="7" name="Shape 7"/>
          <p:cNvSpPr>
            <a:spLocks noGrp="1"/>
          </p:cNvSpPr>
          <p:nvPr>
            <p:ph type="sldNum" sz="quarter" idx="2"/>
          </p:nvPr>
        </p:nvSpPr>
        <p:spPr>
          <a:xfrm>
            <a:off x="8422818" y="4769564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  <p:sldLayoutId id="2147483671" r:id="rId22"/>
    <p:sldLayoutId id="2147483672" r:id="rId23"/>
    <p:sldLayoutId id="2147483673" r:id="rId24"/>
    <p:sldLayoutId id="2147483674" r:id="rId25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984807"/>
          </a:solidFill>
          <a:uFillTx/>
          <a:latin typeface="微软雅黑"/>
          <a:ea typeface="微软雅黑"/>
          <a:cs typeface="微软雅黑"/>
          <a:sym typeface="微软雅黑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984807"/>
          </a:solidFill>
          <a:uFillTx/>
          <a:latin typeface="微软雅黑"/>
          <a:ea typeface="微软雅黑"/>
          <a:cs typeface="微软雅黑"/>
          <a:sym typeface="微软雅黑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984807"/>
          </a:solidFill>
          <a:uFillTx/>
          <a:latin typeface="微软雅黑"/>
          <a:ea typeface="微软雅黑"/>
          <a:cs typeface="微软雅黑"/>
          <a:sym typeface="微软雅黑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984807"/>
          </a:solidFill>
          <a:uFillTx/>
          <a:latin typeface="微软雅黑"/>
          <a:ea typeface="微软雅黑"/>
          <a:cs typeface="微软雅黑"/>
          <a:sym typeface="微软雅黑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984807"/>
          </a:solidFill>
          <a:uFillTx/>
          <a:latin typeface="微软雅黑"/>
          <a:ea typeface="微软雅黑"/>
          <a:cs typeface="微软雅黑"/>
          <a:sym typeface="微软雅黑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984807"/>
          </a:solidFill>
          <a:uFillTx/>
          <a:latin typeface="微软雅黑"/>
          <a:ea typeface="微软雅黑"/>
          <a:cs typeface="微软雅黑"/>
          <a:sym typeface="微软雅黑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984807"/>
          </a:solidFill>
          <a:uFillTx/>
          <a:latin typeface="微软雅黑"/>
          <a:ea typeface="微软雅黑"/>
          <a:cs typeface="微软雅黑"/>
          <a:sym typeface="微软雅黑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984807"/>
          </a:solidFill>
          <a:uFillTx/>
          <a:latin typeface="微软雅黑"/>
          <a:ea typeface="微软雅黑"/>
          <a:cs typeface="微软雅黑"/>
          <a:sym typeface="微软雅黑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984807"/>
          </a:solidFill>
          <a:uFillTx/>
          <a:latin typeface="微软雅黑"/>
          <a:ea typeface="微软雅黑"/>
          <a:cs typeface="微软雅黑"/>
          <a:sym typeface="微软雅黑"/>
        </a:defRPr>
      </a:lvl9pPr>
    </p:titleStyle>
    <p:bodyStyle>
      <a:lvl1pPr marL="342900" marR="0" indent="-342900" algn="l" defTabSz="914400" rtl="0" latinLnBrk="0">
        <a:lnSpc>
          <a:spcPct val="15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595959"/>
          </a:solidFill>
          <a:uFillTx/>
          <a:latin typeface="微软雅黑"/>
          <a:ea typeface="微软雅黑"/>
          <a:cs typeface="微软雅黑"/>
          <a:sym typeface="微软雅黑"/>
        </a:defRPr>
      </a:lvl1pPr>
      <a:lvl2pPr marL="838200" marR="0" indent="-381000" algn="l" defTabSz="914400" rtl="0" latinLnBrk="0">
        <a:lnSpc>
          <a:spcPct val="15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–"/>
        <a:tabLst/>
        <a:defRPr sz="2400" b="0" i="0" u="none" strike="noStrike" cap="none" spc="0" baseline="0">
          <a:ln>
            <a:noFill/>
          </a:ln>
          <a:solidFill>
            <a:srgbClr val="595959"/>
          </a:solidFill>
          <a:uFillTx/>
          <a:latin typeface="微软雅黑"/>
          <a:ea typeface="微软雅黑"/>
          <a:cs typeface="微软雅黑"/>
          <a:sym typeface="微软雅黑"/>
        </a:defRPr>
      </a:lvl2pPr>
      <a:lvl3pPr marL="1219200" marR="0" indent="-304800" algn="l" defTabSz="914400" rtl="0" latinLnBrk="0">
        <a:lnSpc>
          <a:spcPct val="15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595959"/>
          </a:solidFill>
          <a:uFillTx/>
          <a:latin typeface="微软雅黑"/>
          <a:ea typeface="微软雅黑"/>
          <a:cs typeface="微软雅黑"/>
          <a:sym typeface="微软雅黑"/>
        </a:defRPr>
      </a:lvl3pPr>
      <a:lvl4pPr marL="1676400" marR="0" indent="-304800" algn="l" defTabSz="914400" rtl="0" latinLnBrk="0">
        <a:lnSpc>
          <a:spcPct val="15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–"/>
        <a:tabLst/>
        <a:defRPr sz="2400" b="0" i="0" u="none" strike="noStrike" cap="none" spc="0" baseline="0">
          <a:ln>
            <a:noFill/>
          </a:ln>
          <a:solidFill>
            <a:srgbClr val="595959"/>
          </a:solidFill>
          <a:uFillTx/>
          <a:latin typeface="微软雅黑"/>
          <a:ea typeface="微软雅黑"/>
          <a:cs typeface="微软雅黑"/>
          <a:sym typeface="微软雅黑"/>
        </a:defRPr>
      </a:lvl4pPr>
      <a:lvl5pPr marL="2133600" marR="0" indent="-304800" algn="l" defTabSz="914400" rtl="0" latinLnBrk="0">
        <a:lnSpc>
          <a:spcPct val="15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»"/>
        <a:tabLst/>
        <a:defRPr sz="2400" b="0" i="0" u="none" strike="noStrike" cap="none" spc="0" baseline="0">
          <a:ln>
            <a:noFill/>
          </a:ln>
          <a:solidFill>
            <a:srgbClr val="595959"/>
          </a:solidFill>
          <a:uFillTx/>
          <a:latin typeface="微软雅黑"/>
          <a:ea typeface="微软雅黑"/>
          <a:cs typeface="微软雅黑"/>
          <a:sym typeface="微软雅黑"/>
        </a:defRPr>
      </a:lvl5pPr>
      <a:lvl6pPr marL="2560320" marR="0" indent="-274320" algn="l" defTabSz="914400" rtl="0" latinLnBrk="0">
        <a:lnSpc>
          <a:spcPct val="15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595959"/>
          </a:solidFill>
          <a:uFillTx/>
          <a:latin typeface="微软雅黑"/>
          <a:ea typeface="微软雅黑"/>
          <a:cs typeface="微软雅黑"/>
          <a:sym typeface="微软雅黑"/>
        </a:defRPr>
      </a:lvl6pPr>
      <a:lvl7pPr marL="3017520" marR="0" indent="-274320" algn="l" defTabSz="914400" rtl="0" latinLnBrk="0">
        <a:lnSpc>
          <a:spcPct val="15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595959"/>
          </a:solidFill>
          <a:uFillTx/>
          <a:latin typeface="微软雅黑"/>
          <a:ea typeface="微软雅黑"/>
          <a:cs typeface="微软雅黑"/>
          <a:sym typeface="微软雅黑"/>
        </a:defRPr>
      </a:lvl7pPr>
      <a:lvl8pPr marL="3474720" marR="0" indent="-274320" algn="l" defTabSz="914400" rtl="0" latinLnBrk="0">
        <a:lnSpc>
          <a:spcPct val="15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595959"/>
          </a:solidFill>
          <a:uFillTx/>
          <a:latin typeface="微软雅黑"/>
          <a:ea typeface="微软雅黑"/>
          <a:cs typeface="微软雅黑"/>
          <a:sym typeface="微软雅黑"/>
        </a:defRPr>
      </a:lvl8pPr>
      <a:lvl9pPr marL="3931920" marR="0" indent="-274320" algn="l" defTabSz="914400" rtl="0" latinLnBrk="0">
        <a:lnSpc>
          <a:spcPct val="15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595959"/>
          </a:solidFill>
          <a:uFillTx/>
          <a:latin typeface="微软雅黑"/>
          <a:ea typeface="微软雅黑"/>
          <a:cs typeface="微软雅黑"/>
          <a:sym typeface="微软雅黑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nightliao/disconf" TargetMode="External"/><Relationship Id="rId4" Type="http://schemas.openxmlformats.org/officeDocument/2006/relationships/hyperlink" Target="disconf%25252525E4%25252525BD%25252525BF%25252525E7%2525252594%25252525A8%25252525E6%2525252596%2525252587%25252525E6%25252525A1%25252525A3V1.2.docx" TargetMode="External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hyperlink" Target="%252525E5%252525BC%25252580%252525E6%25252594%252525BE%252525E5%252525B9%252525B3%252525E5%2525258F%252525B0%252525E6%25252596%25252587%252525E6%252525A1%252525A3%252525E7%252525AE%252525A1%252525E7%25252590%25252586.pdf" TargetMode="External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hyperlink" Target="https://github.com/alibaba/fastjson" TargetMode="Externa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548640">
              <a:defRPr sz="1920"/>
            </a:lvl1pPr>
          </a:lstStyle>
          <a:p>
            <a:r>
              <a:rPr lang="zh-CN" altLang="en-US" sz="1932" b="1" dirty="0" smtClean="0">
                <a:solidFill>
                  <a:srgbClr val="C00000"/>
                </a:solidFill>
              </a:rPr>
              <a:t>工作汇报</a:t>
            </a:r>
            <a:endParaRPr sz="1932" b="1" dirty="0">
              <a:solidFill>
                <a:srgbClr val="C0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00100" y="642924"/>
            <a:ext cx="6172200" cy="14773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1</a:t>
            </a: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、常用工具的使用：</a:t>
            </a:r>
            <a:r>
              <a:rPr kumimoji="0" lang="en-US" altLang="zh-CN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git</a:t>
            </a: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，</a:t>
            </a:r>
            <a:r>
              <a:rPr kumimoji="0" lang="en-US" altLang="zh-CN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sourceTree</a:t>
            </a: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，</a:t>
            </a: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maven</a:t>
            </a:r>
            <a:endParaRPr kumimoji="0" lang="zh-CN" altLang="en-US" sz="18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/>
              <a:t>2</a:t>
            </a:r>
            <a:r>
              <a:rPr lang="zh-CN" altLang="en-US" dirty="0" smtClean="0"/>
              <a:t>、主要工作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3</a:t>
            </a: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、使用到的技术：</a:t>
            </a:r>
            <a:r>
              <a:rPr kumimoji="0" lang="en-US" altLang="zh-CN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fastjson</a:t>
            </a: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，</a:t>
            </a:r>
            <a:r>
              <a:rPr kumimoji="0" lang="en-US" altLang="zh-CN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dubbo</a:t>
            </a: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，</a:t>
            </a:r>
            <a:r>
              <a:rPr kumimoji="0" lang="en-US" altLang="zh-CN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disconf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bean</a:t>
            </a:r>
            <a:r>
              <a:rPr lang="zh-CN" altLang="en-US" dirty="0" smtClean="0"/>
              <a:t>拷贝</a:t>
            </a:r>
            <a:endParaRPr kumimoji="0" lang="zh-CN" altLang="en-US" sz="18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/>
              <a:t>4</a:t>
            </a:r>
            <a:r>
              <a:rPr lang="zh-CN" altLang="en-US" dirty="0" smtClean="0"/>
              <a:t>、其他事项</a:t>
            </a:r>
            <a:endParaRPr lang="en-US" altLang="zh-CN" dirty="0" smtClean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548640"/>
            <a:r>
              <a:rPr lang="zh-CN" altLang="en-US" sz="1932" b="1" dirty="0" smtClean="0">
                <a:solidFill>
                  <a:srgbClr val="C00000"/>
                </a:solidFill>
              </a:rPr>
              <a:t>使用到的工具－</a:t>
            </a:r>
            <a:r>
              <a:rPr lang="en-US" altLang="zh-CN" sz="1932" b="1" dirty="0" err="1" smtClean="0">
                <a:solidFill>
                  <a:srgbClr val="C00000"/>
                </a:solidFill>
              </a:rPr>
              <a:t>dubbo</a:t>
            </a:r>
            <a:endParaRPr lang="zh-CN" altLang="en-US" sz="1932" b="1" dirty="0">
              <a:solidFill>
                <a:srgbClr val="C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85720" y="4283785"/>
            <a:ext cx="653415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参考资料：</a:t>
            </a:r>
            <a:r>
              <a:rPr lang="en-US" altLang="zh-CN" dirty="0"/>
              <a:t>https://</a:t>
            </a:r>
            <a:r>
              <a:rPr lang="en-US" altLang="zh-CN" dirty="0" err="1"/>
              <a:t>github.com</a:t>
            </a:r>
            <a:r>
              <a:rPr lang="en-US" altLang="zh-CN" dirty="0"/>
              <a:t>/</a:t>
            </a:r>
            <a:r>
              <a:rPr lang="en-US" altLang="zh-CN" dirty="0" err="1"/>
              <a:t>alibaba</a:t>
            </a:r>
            <a:r>
              <a:rPr lang="en-US" altLang="zh-CN" dirty="0"/>
              <a:t>/</a:t>
            </a:r>
            <a:r>
              <a:rPr lang="en-US" altLang="zh-CN" dirty="0" err="1"/>
              <a:t>dubbo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15" y="1087117"/>
            <a:ext cx="3028980" cy="275247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85720" y="3810000"/>
            <a:ext cx="377193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altLang="zh-CN" dirty="0"/>
              <a:t>http://</a:t>
            </a:r>
            <a:r>
              <a:rPr lang="en-US" altLang="zh-CN" dirty="0" err="1"/>
              <a:t>dubbo.io</a:t>
            </a:r>
            <a:r>
              <a:rPr lang="en-US" altLang="zh-CN" dirty="0"/>
              <a:t>/</a:t>
            </a:r>
            <a:r>
              <a:rPr lang="en-US" altLang="zh-CN" dirty="0" err="1"/>
              <a:t>User+Guide-zh.htm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0509" y="1091758"/>
            <a:ext cx="2931718" cy="2051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7920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548640"/>
            <a:r>
              <a:rPr lang="zh-CN" altLang="en-US" sz="1932" b="1" dirty="0" smtClean="0">
                <a:solidFill>
                  <a:srgbClr val="C00000"/>
                </a:solidFill>
              </a:rPr>
              <a:t>其他事项</a:t>
            </a:r>
            <a:endParaRPr lang="zh-CN" altLang="en-US" sz="1932" b="1" dirty="0">
              <a:solidFill>
                <a:srgbClr val="C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33400" y="1009650"/>
            <a:ext cx="708660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1</a:t>
            </a: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、工程结构：工程＋模块，不同的层放在不同模块中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6026" y="1378980"/>
            <a:ext cx="1466162" cy="14922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378980"/>
            <a:ext cx="1555793" cy="102132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00" y="1378980"/>
            <a:ext cx="1537653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013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548640">
              <a:defRPr sz="1920"/>
            </a:lvl1pPr>
          </a:lstStyle>
          <a:p>
            <a:r>
              <a:rPr lang="zh-CN" altLang="en-US" sz="1932" b="1" dirty="0" smtClean="0">
                <a:solidFill>
                  <a:srgbClr val="C00000"/>
                </a:solidFill>
              </a:rPr>
              <a:t>进销存仓库组</a:t>
            </a:r>
            <a:endParaRPr sz="1932" b="1" dirty="0">
              <a:solidFill>
                <a:srgbClr val="C0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725" y="985825"/>
            <a:ext cx="7934550" cy="343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890620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548640">
              <a:defRPr sz="1920"/>
            </a:lvl1pPr>
          </a:lstStyle>
          <a:p>
            <a:r>
              <a:rPr sz="1932" b="1" dirty="0" err="1" smtClean="0">
                <a:solidFill>
                  <a:srgbClr val="C00000"/>
                </a:solidFill>
              </a:rPr>
              <a:t>工作</a:t>
            </a:r>
            <a:r>
              <a:rPr lang="zh-CN" altLang="en-US" sz="1932" b="1" dirty="0">
                <a:solidFill>
                  <a:srgbClr val="C00000"/>
                </a:solidFill>
              </a:rPr>
              <a:t>一</a:t>
            </a:r>
            <a:r>
              <a:rPr sz="1932" b="1" dirty="0" smtClean="0">
                <a:solidFill>
                  <a:srgbClr val="C00000"/>
                </a:solidFill>
              </a:rPr>
              <a:t>：</a:t>
            </a:r>
            <a:r>
              <a:rPr sz="1932" b="1" dirty="0" err="1">
                <a:solidFill>
                  <a:srgbClr val="C00000"/>
                </a:solidFill>
              </a:rPr>
              <a:t>采销核对功能优化</a:t>
            </a:r>
            <a:endParaRPr sz="1932" b="1" dirty="0">
              <a:solidFill>
                <a:srgbClr val="C00000"/>
              </a:solidFill>
            </a:endParaRPr>
          </a:p>
        </p:txBody>
      </p:sp>
      <p:sp>
        <p:nvSpPr>
          <p:cNvPr id="313" name="Shape 313"/>
          <p:cNvSpPr>
            <a:spLocks noGrp="1"/>
          </p:cNvSpPr>
          <p:nvPr>
            <p:ph type="body" idx="1"/>
          </p:nvPr>
        </p:nvSpPr>
        <p:spPr>
          <a:xfrm>
            <a:off x="148590" y="642925"/>
            <a:ext cx="8846850" cy="384454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1800"/>
            </a:pPr>
            <a:r>
              <a:rPr lang="zh-CN" altLang="en-US" sz="1600" dirty="0">
                <a:solidFill>
                  <a:srgbClr val="000000"/>
                </a:solidFill>
                <a:sym typeface="Calibri"/>
              </a:rPr>
              <a:t>任务需求：</a:t>
            </a:r>
            <a:endParaRPr lang="en-US" altLang="zh-CN" sz="1600" dirty="0">
              <a:solidFill>
                <a:srgbClr val="000000"/>
              </a:solidFill>
              <a:sym typeface="Calibri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1800"/>
            </a:pPr>
            <a:r>
              <a:rPr lang="zh-CN" altLang="en-US" sz="1600" dirty="0">
                <a:solidFill>
                  <a:srgbClr val="000000"/>
                </a:solidFill>
                <a:sym typeface="Calibri"/>
              </a:rPr>
              <a:t>后台能够手动发送邮件给驻仓人员</a:t>
            </a:r>
            <a:endParaRPr lang="en-US" altLang="zh-CN" sz="1600" dirty="0">
              <a:solidFill>
                <a:srgbClr val="000000"/>
              </a:solidFill>
              <a:sym typeface="Calibri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1800"/>
            </a:pPr>
            <a:r>
              <a:rPr lang="zh-CN" altLang="en-US" sz="1600" dirty="0">
                <a:solidFill>
                  <a:srgbClr val="000000"/>
                </a:solidFill>
                <a:sym typeface="Calibri"/>
              </a:rPr>
              <a:t>对库存核对的驻仓人员添加选择界面</a:t>
            </a:r>
            <a:r>
              <a:rPr lang="zh-CN" altLang="en-US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zh-CN" altLang="en-US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sz="16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21" y="2080259"/>
            <a:ext cx="4092846" cy="209169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515697" y="642925"/>
            <a:ext cx="4479713" cy="10772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fontAlgn="auto" hangingPunct="0">
              <a:defRPr sz="1800"/>
            </a:pPr>
            <a:r>
              <a:rPr lang="zh-CN" altLang="en-US" sz="1600" dirty="0">
                <a:latin typeface="微软雅黑"/>
                <a:ea typeface="微软雅黑"/>
                <a:cs typeface="微软雅黑"/>
              </a:rPr>
              <a:t>实现步骤：</a:t>
            </a:r>
            <a:endParaRPr lang="en-US" altLang="zh-CN" sz="1600" dirty="0">
              <a:latin typeface="微软雅黑"/>
              <a:ea typeface="微软雅黑"/>
              <a:cs typeface="微软雅黑"/>
            </a:endParaRPr>
          </a:p>
          <a:p>
            <a:pPr fontAlgn="auto" hangingPunct="0">
              <a:defRPr sz="1800"/>
            </a:pPr>
            <a:r>
              <a:rPr lang="en-US" altLang="zh-CN" sz="1600" dirty="0">
                <a:latin typeface="微软雅黑"/>
                <a:ea typeface="微软雅黑"/>
                <a:cs typeface="微软雅黑"/>
              </a:rPr>
              <a:t>1</a:t>
            </a:r>
            <a:r>
              <a:rPr lang="zh-CN" altLang="en-US" sz="1600" dirty="0">
                <a:latin typeface="微软雅黑"/>
                <a:ea typeface="微软雅黑"/>
                <a:cs typeface="微软雅黑"/>
              </a:rPr>
              <a:t>、将驻仓人员的</a:t>
            </a:r>
            <a:r>
              <a:rPr lang="en-US" altLang="zh-CN" sz="1600" dirty="0">
                <a:latin typeface="微软雅黑"/>
                <a:ea typeface="微软雅黑"/>
                <a:cs typeface="微软雅黑"/>
              </a:rPr>
              <a:t>id</a:t>
            </a:r>
            <a:r>
              <a:rPr lang="zh-CN" altLang="en-US" sz="1600" dirty="0">
                <a:latin typeface="微软雅黑"/>
                <a:ea typeface="微软雅黑"/>
                <a:cs typeface="微软雅黑"/>
              </a:rPr>
              <a:t>，邮箱写到配置文件中</a:t>
            </a:r>
            <a:endParaRPr lang="en-US" altLang="zh-CN" sz="1600" dirty="0">
              <a:latin typeface="微软雅黑"/>
              <a:ea typeface="微软雅黑"/>
              <a:cs typeface="微软雅黑"/>
            </a:endParaRPr>
          </a:p>
          <a:p>
            <a:pPr fontAlgn="auto" hangingPunct="0">
              <a:defRPr sz="1800"/>
            </a:pPr>
            <a:r>
              <a:rPr lang="en-US" altLang="zh-CN" sz="1600" dirty="0">
                <a:latin typeface="微软雅黑"/>
                <a:ea typeface="微软雅黑"/>
                <a:cs typeface="微软雅黑"/>
              </a:rPr>
              <a:t>2</a:t>
            </a:r>
            <a:r>
              <a:rPr lang="zh-CN" altLang="en-US" sz="1600" dirty="0">
                <a:latin typeface="微软雅黑"/>
                <a:ea typeface="微软雅黑"/>
                <a:cs typeface="微软雅黑"/>
              </a:rPr>
              <a:t>、通过界面显示信息</a:t>
            </a:r>
            <a:endParaRPr lang="en-US" altLang="zh-CN" sz="1600" dirty="0">
              <a:latin typeface="微软雅黑"/>
              <a:ea typeface="微软雅黑"/>
              <a:cs typeface="微软雅黑"/>
            </a:endParaRPr>
          </a:p>
          <a:p>
            <a:pPr fontAlgn="auto" hangingPunct="0">
              <a:defRPr sz="1800"/>
            </a:pPr>
            <a:r>
              <a:rPr lang="en-US" altLang="zh-CN" sz="1600" dirty="0">
                <a:latin typeface="微软雅黑"/>
                <a:ea typeface="微软雅黑"/>
                <a:cs typeface="微软雅黑"/>
              </a:rPr>
              <a:t>3</a:t>
            </a:r>
            <a:r>
              <a:rPr lang="zh-CN" altLang="en-US" sz="1600" dirty="0">
                <a:latin typeface="微软雅黑"/>
                <a:ea typeface="微软雅黑"/>
                <a:cs typeface="微软雅黑"/>
              </a:rPr>
              <a:t>、点击按钮调用发送邮箱的</a:t>
            </a:r>
            <a:r>
              <a:rPr lang="en-US" altLang="zh-CN" sz="1600" dirty="0">
                <a:latin typeface="微软雅黑"/>
                <a:ea typeface="微软雅黑"/>
                <a:cs typeface="微软雅黑"/>
              </a:rPr>
              <a:t>API</a:t>
            </a:r>
            <a:r>
              <a:rPr lang="zh-CN" altLang="en-US" sz="1600" dirty="0">
                <a:latin typeface="微软雅黑"/>
                <a:ea typeface="微软雅黑"/>
                <a:cs typeface="微软雅黑"/>
              </a:rPr>
              <a:t>实现功能</a:t>
            </a:r>
            <a:endParaRPr lang="en-US" altLang="zh-CN" sz="1600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694192553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548640">
              <a:defRPr sz="1920"/>
            </a:lvl1pPr>
          </a:lstStyle>
          <a:p>
            <a:r>
              <a:rPr sz="1932" b="1" dirty="0" err="1" smtClean="0">
                <a:solidFill>
                  <a:srgbClr val="C00000"/>
                </a:solidFill>
              </a:rPr>
              <a:t>工作</a:t>
            </a:r>
            <a:r>
              <a:rPr lang="zh-CN" altLang="en-US" sz="1932" b="1" dirty="0">
                <a:solidFill>
                  <a:srgbClr val="C00000"/>
                </a:solidFill>
              </a:rPr>
              <a:t>二</a:t>
            </a:r>
            <a:r>
              <a:rPr sz="1932" b="1" dirty="0" smtClean="0">
                <a:solidFill>
                  <a:srgbClr val="C00000"/>
                </a:solidFill>
              </a:rPr>
              <a:t>：</a:t>
            </a:r>
            <a:r>
              <a:rPr sz="1932" b="1" dirty="0" err="1">
                <a:solidFill>
                  <a:srgbClr val="C00000"/>
                </a:solidFill>
              </a:rPr>
              <a:t>物流工程ini配置升级为disconf配置</a:t>
            </a:r>
            <a:endParaRPr sz="1932" b="1" dirty="0">
              <a:solidFill>
                <a:srgbClr val="C0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40330"/>
            <a:ext cx="4414640" cy="188944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6653"/>
            <a:ext cx="4320540" cy="893712"/>
          </a:xfrm>
          <a:prstGeom prst="rect">
            <a:avLst/>
          </a:prstGeom>
        </p:spPr>
      </p:pic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>
          <a:xfrm>
            <a:off x="285720" y="845819"/>
            <a:ext cx="8572560" cy="374880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1800"/>
            </a:pPr>
            <a:r>
              <a:rPr lang="zh-CN" altLang="en-US" sz="1600" dirty="0">
                <a:solidFill>
                  <a:srgbClr val="000000"/>
                </a:solidFill>
                <a:sym typeface="Calibri"/>
              </a:rPr>
              <a:t>任务需求：配置升级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572000" y="2590604"/>
            <a:ext cx="4457700" cy="181588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fontAlgn="auto" hangingPunct="0">
              <a:defRPr sz="1800"/>
            </a:pPr>
            <a:r>
              <a:rPr lang="zh-CN" altLang="en-US" sz="1600" dirty="0">
                <a:latin typeface="微软雅黑"/>
                <a:ea typeface="微软雅黑"/>
                <a:cs typeface="微软雅黑"/>
              </a:rPr>
              <a:t>实现步骤：</a:t>
            </a:r>
            <a:endParaRPr lang="en-US" altLang="zh-CN" sz="1600" dirty="0">
              <a:latin typeface="微软雅黑"/>
              <a:ea typeface="微软雅黑"/>
              <a:cs typeface="微软雅黑"/>
            </a:endParaRPr>
          </a:p>
          <a:p>
            <a:pPr fontAlgn="auto" hangingPunct="0">
              <a:defRPr sz="1800"/>
            </a:pPr>
            <a:r>
              <a:rPr lang="en-US" altLang="zh-CN" sz="1600" dirty="0">
                <a:latin typeface="微软雅黑"/>
                <a:ea typeface="微软雅黑"/>
                <a:cs typeface="微软雅黑"/>
                <a:sym typeface="微软雅黑"/>
              </a:rPr>
              <a:t>1</a:t>
            </a:r>
            <a:r>
              <a:rPr lang="zh-CN" altLang="en-US" sz="1600" dirty="0">
                <a:latin typeface="微软雅黑"/>
                <a:ea typeface="微软雅黑"/>
                <a:cs typeface="微软雅黑"/>
                <a:sym typeface="微软雅黑"/>
              </a:rPr>
              <a:t>、熟悉</a:t>
            </a:r>
            <a:r>
              <a:rPr lang="en-US" altLang="zh-CN" sz="1600" dirty="0" err="1">
                <a:latin typeface="微软雅黑"/>
                <a:ea typeface="微软雅黑"/>
                <a:cs typeface="微软雅黑"/>
                <a:sym typeface="微软雅黑"/>
              </a:rPr>
              <a:t>disconf</a:t>
            </a:r>
            <a:r>
              <a:rPr lang="zh-CN" altLang="en-US" sz="1600" dirty="0">
                <a:latin typeface="微软雅黑"/>
                <a:ea typeface="微软雅黑"/>
                <a:cs typeface="微软雅黑"/>
                <a:sym typeface="微软雅黑"/>
              </a:rPr>
              <a:t>的基本使用</a:t>
            </a:r>
            <a:endParaRPr lang="en-US" altLang="zh-CN" sz="1600" dirty="0">
              <a:latin typeface="微软雅黑"/>
              <a:ea typeface="微软雅黑"/>
              <a:cs typeface="微软雅黑"/>
              <a:sym typeface="微软雅黑"/>
            </a:endParaRPr>
          </a:p>
          <a:p>
            <a:pPr fontAlgn="auto" hangingPunct="0">
              <a:defRPr sz="1800"/>
            </a:pPr>
            <a:r>
              <a:rPr lang="en-US" altLang="zh-CN" sz="1600" dirty="0">
                <a:latin typeface="微软雅黑"/>
                <a:ea typeface="微软雅黑"/>
                <a:cs typeface="微软雅黑"/>
              </a:rPr>
              <a:t>2</a:t>
            </a:r>
            <a:r>
              <a:rPr lang="zh-CN" altLang="en-US" sz="1600" dirty="0">
                <a:latin typeface="微软雅黑"/>
                <a:ea typeface="微软雅黑"/>
                <a:cs typeface="微软雅黑"/>
              </a:rPr>
              <a:t>、工程中配置</a:t>
            </a:r>
            <a:r>
              <a:rPr lang="en-US" altLang="zh-CN" sz="1600" dirty="0" err="1">
                <a:latin typeface="微软雅黑"/>
                <a:ea typeface="微软雅黑"/>
                <a:cs typeface="微软雅黑"/>
              </a:rPr>
              <a:t>disconf</a:t>
            </a:r>
            <a:r>
              <a:rPr lang="zh-CN" altLang="en-US" sz="1600" dirty="0">
                <a:latin typeface="微软雅黑"/>
                <a:ea typeface="微软雅黑"/>
                <a:cs typeface="微软雅黑"/>
              </a:rPr>
              <a:t>环境，用</a:t>
            </a:r>
            <a:r>
              <a:rPr lang="en-US" altLang="zh-CN" sz="1600" dirty="0" err="1">
                <a:latin typeface="微软雅黑"/>
                <a:ea typeface="微软雅黑"/>
                <a:cs typeface="微软雅黑"/>
              </a:rPr>
              <a:t>disconfHolder</a:t>
            </a:r>
            <a:r>
              <a:rPr lang="zh-CN" altLang="en-US" sz="1600" dirty="0">
                <a:latin typeface="微软雅黑"/>
                <a:ea typeface="微软雅黑"/>
                <a:cs typeface="微软雅黑"/>
              </a:rPr>
              <a:t>代替</a:t>
            </a:r>
            <a:r>
              <a:rPr lang="en-US" altLang="zh-CN" sz="1600" dirty="0" err="1">
                <a:latin typeface="微软雅黑"/>
                <a:ea typeface="微软雅黑"/>
                <a:cs typeface="微软雅黑"/>
              </a:rPr>
              <a:t>iniBeanService</a:t>
            </a:r>
            <a:endParaRPr lang="en-US" altLang="zh-CN" sz="1600" dirty="0">
              <a:latin typeface="微软雅黑"/>
              <a:ea typeface="微软雅黑"/>
              <a:cs typeface="微软雅黑"/>
            </a:endParaRPr>
          </a:p>
          <a:p>
            <a:pPr fontAlgn="auto" hangingPunct="0">
              <a:defRPr sz="1800"/>
            </a:pPr>
            <a:r>
              <a:rPr lang="en-US" altLang="zh-CN" sz="1600" dirty="0">
                <a:latin typeface="微软雅黑"/>
                <a:ea typeface="微软雅黑"/>
                <a:cs typeface="微软雅黑"/>
                <a:sym typeface="微软雅黑"/>
              </a:rPr>
              <a:t>3</a:t>
            </a:r>
            <a:r>
              <a:rPr lang="zh-CN" altLang="en-US" sz="1600" dirty="0">
                <a:latin typeface="微软雅黑"/>
                <a:ea typeface="微软雅黑"/>
                <a:cs typeface="微软雅黑"/>
                <a:sym typeface="微软雅黑"/>
              </a:rPr>
              <a:t>、进行接口编写并测试，修改部分服务层代码</a:t>
            </a:r>
            <a:endParaRPr lang="en-US" altLang="zh-CN" sz="1600" dirty="0">
              <a:latin typeface="微软雅黑"/>
              <a:ea typeface="微软雅黑"/>
              <a:cs typeface="微软雅黑"/>
            </a:endParaRPr>
          </a:p>
          <a:p>
            <a:pPr>
              <a:defRPr sz="1800"/>
            </a:pPr>
            <a:r>
              <a:rPr lang="en-US" altLang="zh-CN" sz="1600" dirty="0">
                <a:latin typeface="微软雅黑"/>
                <a:ea typeface="微软雅黑"/>
                <a:cs typeface="微软雅黑"/>
              </a:rPr>
              <a:t>4</a:t>
            </a:r>
            <a:r>
              <a:rPr lang="zh-CN" altLang="en-US" sz="1600" dirty="0">
                <a:latin typeface="微软雅黑"/>
                <a:ea typeface="微软雅黑"/>
                <a:cs typeface="微软雅黑"/>
                <a:sym typeface="微软雅黑"/>
              </a:rPr>
              <a:t>、将物流工程测试</a:t>
            </a:r>
            <a:r>
              <a:rPr lang="zh-CN" altLang="en-US" sz="1600" dirty="0">
                <a:latin typeface="微软雅黑"/>
                <a:ea typeface="微软雅黑"/>
                <a:cs typeface="微软雅黑"/>
              </a:rPr>
              <a:t>及线上的配置从</a:t>
            </a:r>
            <a:r>
              <a:rPr lang="en-US" altLang="zh-CN" sz="1600" dirty="0" err="1">
                <a:latin typeface="微软雅黑"/>
                <a:ea typeface="微软雅黑"/>
                <a:cs typeface="微软雅黑"/>
              </a:rPr>
              <a:t>ini</a:t>
            </a:r>
            <a:r>
              <a:rPr lang="zh-CN" altLang="en-US" sz="1600" dirty="0">
                <a:latin typeface="微软雅黑"/>
                <a:ea typeface="微软雅黑"/>
                <a:cs typeface="微软雅黑"/>
              </a:rPr>
              <a:t>中迁移到</a:t>
            </a:r>
            <a:r>
              <a:rPr lang="en-US" altLang="zh-CN" sz="1600" dirty="0" err="1">
                <a:latin typeface="微软雅黑"/>
                <a:ea typeface="微软雅黑"/>
                <a:cs typeface="微软雅黑"/>
              </a:rPr>
              <a:t>disconf</a:t>
            </a:r>
            <a:r>
              <a:rPr lang="zh-CN" altLang="en-US" sz="1600" dirty="0">
                <a:latin typeface="微软雅黑"/>
                <a:ea typeface="微软雅黑"/>
                <a:cs typeface="微软雅黑"/>
              </a:rPr>
              <a:t>中</a:t>
            </a:r>
            <a:endParaRPr lang="en-US" altLang="zh-CN" sz="16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572000" y="661154"/>
            <a:ext cx="4149484" cy="13234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defRPr sz="1800"/>
            </a:pPr>
            <a:r>
              <a:rPr lang="en-US" altLang="zh-CN" sz="1600" dirty="0" err="1">
                <a:latin typeface="微软雅黑"/>
                <a:ea typeface="微软雅黑"/>
                <a:cs typeface="微软雅黑"/>
              </a:rPr>
              <a:t>Ini</a:t>
            </a:r>
            <a:r>
              <a:rPr lang="en-US" altLang="zh-CN" sz="1600" dirty="0">
                <a:latin typeface="微软雅黑"/>
                <a:ea typeface="微软雅黑"/>
                <a:cs typeface="微软雅黑"/>
              </a:rPr>
              <a:t>  vs  </a:t>
            </a:r>
            <a:r>
              <a:rPr lang="en-US" altLang="zh-CN" sz="1600" dirty="0" err="1">
                <a:latin typeface="微软雅黑"/>
                <a:ea typeface="微软雅黑"/>
                <a:cs typeface="微软雅黑"/>
              </a:rPr>
              <a:t>Disconf</a:t>
            </a:r>
            <a:endParaRPr lang="en-US" altLang="zh-CN" sz="1600" dirty="0">
              <a:latin typeface="微软雅黑"/>
              <a:ea typeface="微软雅黑"/>
              <a:cs typeface="微软雅黑"/>
            </a:endParaRPr>
          </a:p>
          <a:p>
            <a:pPr>
              <a:defRPr sz="1800"/>
            </a:pPr>
            <a:r>
              <a:rPr lang="en-US" altLang="zh-CN" sz="1600" dirty="0">
                <a:latin typeface="微软雅黑"/>
                <a:ea typeface="微软雅黑"/>
                <a:cs typeface="微软雅黑"/>
              </a:rPr>
              <a:t>1</a:t>
            </a:r>
            <a:r>
              <a:rPr lang="zh-CN" altLang="en-US" sz="1600" dirty="0">
                <a:latin typeface="微软雅黑"/>
                <a:ea typeface="微软雅黑"/>
                <a:cs typeface="微软雅黑"/>
              </a:rPr>
              <a:t>、配置变更无需手动刷新</a:t>
            </a:r>
            <a:endParaRPr lang="en-US" altLang="zh-CN" sz="1600" dirty="0">
              <a:latin typeface="微软雅黑"/>
              <a:ea typeface="微软雅黑"/>
              <a:cs typeface="微软雅黑"/>
            </a:endParaRPr>
          </a:p>
          <a:p>
            <a:pPr>
              <a:defRPr sz="1800"/>
            </a:pPr>
            <a:r>
              <a:rPr lang="en-US" altLang="zh-CN" sz="1600" dirty="0">
                <a:latin typeface="微软雅黑"/>
                <a:ea typeface="微软雅黑"/>
                <a:cs typeface="微软雅黑"/>
              </a:rPr>
              <a:t>2</a:t>
            </a:r>
            <a:r>
              <a:rPr lang="zh-CN" altLang="en-US" sz="1600" dirty="0">
                <a:latin typeface="微软雅黑"/>
                <a:ea typeface="微软雅黑"/>
                <a:cs typeface="微软雅黑"/>
              </a:rPr>
              <a:t>、分组管理及变更记录</a:t>
            </a:r>
            <a:endParaRPr lang="en-US" altLang="zh-CN" sz="1600" dirty="0">
              <a:latin typeface="微软雅黑"/>
              <a:ea typeface="微软雅黑"/>
              <a:cs typeface="微软雅黑"/>
            </a:endParaRPr>
          </a:p>
          <a:p>
            <a:pPr>
              <a:defRPr sz="1800"/>
            </a:pPr>
            <a:r>
              <a:rPr lang="en-US" altLang="zh-CN" sz="1600" dirty="0">
                <a:latin typeface="微软雅黑"/>
                <a:ea typeface="微软雅黑"/>
                <a:cs typeface="微软雅黑"/>
              </a:rPr>
              <a:t>3</a:t>
            </a:r>
            <a:r>
              <a:rPr lang="zh-CN" altLang="en-US" sz="1600" dirty="0">
                <a:latin typeface="微软雅黑"/>
                <a:ea typeface="微软雅黑"/>
                <a:cs typeface="微软雅黑"/>
              </a:rPr>
              <a:t>、定时变更配置</a:t>
            </a:r>
            <a:endParaRPr lang="en-US" altLang="zh-CN" sz="1600" dirty="0">
              <a:latin typeface="微软雅黑"/>
              <a:ea typeface="微软雅黑"/>
              <a:cs typeface="微软雅黑"/>
            </a:endParaRPr>
          </a:p>
          <a:p>
            <a:pPr>
              <a:defRPr sz="1800"/>
            </a:pPr>
            <a:r>
              <a:rPr lang="en-US" altLang="zh-CN" sz="1600" dirty="0">
                <a:latin typeface="微软雅黑"/>
                <a:ea typeface="微软雅黑"/>
                <a:cs typeface="微软雅黑"/>
              </a:rPr>
              <a:t>4</a:t>
            </a:r>
            <a:r>
              <a:rPr lang="zh-CN" altLang="en-US" sz="1600" dirty="0">
                <a:latin typeface="微软雅黑"/>
                <a:ea typeface="微软雅黑"/>
                <a:cs typeface="微软雅黑"/>
              </a:rPr>
              <a:t>、配置支持多种类型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548640">
              <a:defRPr sz="1920"/>
            </a:lvl1pPr>
          </a:lstStyle>
          <a:p>
            <a:r>
              <a:rPr sz="1932" b="1" dirty="0" err="1" smtClean="0">
                <a:solidFill>
                  <a:srgbClr val="C00000"/>
                </a:solidFill>
              </a:rPr>
              <a:t>工作</a:t>
            </a:r>
            <a:r>
              <a:rPr lang="zh-CN" altLang="en-US" sz="1932" b="1" dirty="0">
                <a:solidFill>
                  <a:srgbClr val="C00000"/>
                </a:solidFill>
              </a:rPr>
              <a:t>二</a:t>
            </a:r>
            <a:r>
              <a:rPr sz="1932" b="1" dirty="0" smtClean="0">
                <a:solidFill>
                  <a:srgbClr val="C00000"/>
                </a:solidFill>
              </a:rPr>
              <a:t>：</a:t>
            </a:r>
            <a:r>
              <a:rPr lang="en-US" altLang="zh-CN" sz="1932" b="1" dirty="0" smtClean="0">
                <a:solidFill>
                  <a:srgbClr val="C00000"/>
                </a:solidFill>
              </a:rPr>
              <a:t>disconf</a:t>
            </a:r>
            <a:r>
              <a:rPr lang="zh-CN" altLang="en-US" sz="1932" b="1" dirty="0" smtClean="0">
                <a:solidFill>
                  <a:srgbClr val="C00000"/>
                </a:solidFill>
              </a:rPr>
              <a:t>简介</a:t>
            </a:r>
            <a:endParaRPr sz="1932" b="1" dirty="0">
              <a:solidFill>
                <a:srgbClr val="C0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85720" y="819150"/>
            <a:ext cx="8572560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dirty="0" smtClean="0"/>
              <a:t>        </a:t>
            </a:r>
            <a:r>
              <a:rPr lang="zh-CN" altLang="en-US" dirty="0" smtClean="0"/>
              <a:t>在</a:t>
            </a:r>
            <a:r>
              <a:rPr lang="zh-CN" altLang="en-US" dirty="0"/>
              <a:t>一个分布式环境中，同类型的服务往往会部署很多实例。这些实例使用了一些配置，为了更好地维护这些配置就产生了配置管理服务。通过这个服务可以轻松地管理成千上百个服务实例的配置问题。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85720" y="1742478"/>
            <a:ext cx="8572560" cy="25853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altLang="zh-CN" dirty="0" smtClean="0"/>
              <a:t>Diamond:</a:t>
            </a:r>
            <a:r>
              <a:rPr lang="zh-CN" altLang="en-US" dirty="0" smtClean="0"/>
              <a:t>是</a:t>
            </a:r>
            <a:r>
              <a:rPr lang="zh-CN" altLang="en-US" dirty="0"/>
              <a:t>淘宝内部使用的一个管理持久配置的系统，它具有完整的开源源码实现，它的特点是简单、可靠、易用，淘宝内部绝大多数系统的配置都采用</a:t>
            </a:r>
            <a:r>
              <a:rPr lang="en-US" altLang="zh-CN" dirty="0"/>
              <a:t>diamond</a:t>
            </a:r>
            <a:r>
              <a:rPr lang="zh-CN" altLang="en-US" dirty="0"/>
              <a:t>来进行统一</a:t>
            </a:r>
            <a:r>
              <a:rPr lang="zh-CN" altLang="en-US" dirty="0" smtClean="0"/>
              <a:t>管理</a:t>
            </a:r>
            <a:endParaRPr lang="en-US" altLang="zh-CN" dirty="0" smtClean="0"/>
          </a:p>
          <a:p>
            <a:r>
              <a:rPr lang="en-US" altLang="zh-CN" dirty="0" err="1" smtClean="0"/>
              <a:t>Disconf</a:t>
            </a:r>
            <a:r>
              <a:rPr lang="en-US" altLang="zh-CN" dirty="0" smtClean="0"/>
              <a:t>:</a:t>
            </a:r>
            <a:r>
              <a:rPr lang="zh-CN" altLang="en-US" dirty="0" smtClean="0"/>
              <a:t>百度</a:t>
            </a:r>
            <a:r>
              <a:rPr lang="zh-CN" altLang="en-US" dirty="0"/>
              <a:t>内部的</a:t>
            </a:r>
            <a:r>
              <a:rPr lang="en-US" altLang="zh-CN" dirty="0"/>
              <a:t>BJF</a:t>
            </a:r>
            <a:r>
              <a:rPr lang="zh-CN" altLang="en-US" dirty="0"/>
              <a:t>配置中心服务</a:t>
            </a:r>
            <a:r>
              <a:rPr lang="en-US" altLang="zh-CN" dirty="0"/>
              <a:t>[3]</a:t>
            </a:r>
            <a:r>
              <a:rPr lang="zh-CN" altLang="en-US" dirty="0" smtClean="0"/>
              <a:t>采用的</a:t>
            </a:r>
            <a:r>
              <a:rPr lang="zh-CN" altLang="en-US" dirty="0"/>
              <a:t>实现，也是配置打散化、只支持</a:t>
            </a:r>
            <a:r>
              <a:rPr lang="en-US" altLang="zh-CN" dirty="0"/>
              <a:t>KV</a:t>
            </a:r>
            <a:r>
              <a:rPr lang="zh-CN" altLang="en-US" dirty="0"/>
              <a:t>和非实时推送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参考资料：</a:t>
            </a:r>
            <a:r>
              <a:rPr lang="en-US" altLang="zh-CN" dirty="0" smtClean="0"/>
              <a:t>   </a:t>
            </a:r>
            <a:r>
              <a:rPr lang="en-US" altLang="zh-CN" dirty="0" smtClean="0">
                <a:hlinkClick r:id="rId3"/>
              </a:rPr>
              <a:t>https</a:t>
            </a:r>
            <a:r>
              <a:rPr lang="en-US" altLang="zh-CN" dirty="0">
                <a:hlinkClick r:id="rId3"/>
              </a:rPr>
              <a:t>://</a:t>
            </a:r>
            <a:r>
              <a:rPr lang="en-US" altLang="zh-CN" dirty="0" smtClean="0">
                <a:hlinkClick r:id="rId3"/>
              </a:rPr>
              <a:t>github.com/knightliao/disconf</a:t>
            </a:r>
            <a:endParaRPr lang="zh-CN" altLang="en-US" dirty="0" smtClean="0"/>
          </a:p>
          <a:p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  <a:p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参考资料：</a:t>
            </a: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  <a:hlinkClick r:id="rId4" action="ppaction://hlinkfile"/>
              </a:rPr>
              <a:t>网易</a:t>
            </a: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  <a:hlinkClick r:id="rId4" action="ppaction://hlinkfile"/>
              </a:rPr>
              <a:t>wiki</a:t>
            </a: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  <a:hlinkClick r:id="rId4" action="ppaction://hlinkfile"/>
              </a:rPr>
              <a:t>使用文档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3866790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548640"/>
            <a:r>
              <a:rPr lang="zh-CN" altLang="en-US" sz="1932" b="1" dirty="0" smtClean="0">
                <a:solidFill>
                  <a:srgbClr val="C00000"/>
                </a:solidFill>
              </a:rPr>
              <a:t>工作三：仓库开放</a:t>
            </a:r>
            <a:r>
              <a:rPr lang="en-US" altLang="zh-CN" sz="1932" b="1" dirty="0" smtClean="0">
                <a:solidFill>
                  <a:srgbClr val="C00000"/>
                </a:solidFill>
              </a:rPr>
              <a:t>API</a:t>
            </a:r>
            <a:r>
              <a:rPr lang="zh-CN" altLang="en-US" sz="1932" b="1" dirty="0">
                <a:solidFill>
                  <a:srgbClr val="C00000"/>
                </a:solidFill>
              </a:rPr>
              <a:t>平台</a:t>
            </a:r>
            <a:r>
              <a:rPr lang="en-US" altLang="zh-CN" sz="1932" b="1" dirty="0">
                <a:solidFill>
                  <a:srgbClr val="C00000"/>
                </a:solidFill>
              </a:rPr>
              <a:t>-</a:t>
            </a:r>
            <a:r>
              <a:rPr lang="zh-CN" altLang="en-US" sz="1932" b="1" dirty="0">
                <a:solidFill>
                  <a:srgbClr val="C00000"/>
                </a:solidFill>
              </a:rPr>
              <a:t>文档管理模块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47" y="1107367"/>
            <a:ext cx="2728647" cy="276267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2342" y="2091494"/>
            <a:ext cx="2926765" cy="158502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189220" y="424451"/>
            <a:ext cx="4616537" cy="830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defRPr sz="1800"/>
            </a:pPr>
            <a:r>
              <a:rPr lang="zh-CN" altLang="en-US" sz="1600" dirty="0">
                <a:latin typeface="微软雅黑"/>
                <a:ea typeface="微软雅黑"/>
                <a:cs typeface="微软雅黑"/>
              </a:rPr>
              <a:t>任务需求：</a:t>
            </a:r>
            <a:endParaRPr lang="en-US" altLang="zh-CN" sz="1600" dirty="0">
              <a:latin typeface="微软雅黑"/>
              <a:ea typeface="微软雅黑"/>
              <a:cs typeface="微软雅黑"/>
            </a:endParaRPr>
          </a:p>
          <a:p>
            <a:pPr>
              <a:defRPr sz="1800"/>
            </a:pPr>
            <a:r>
              <a:rPr lang="zh-CN" altLang="zh-CN" sz="1600" dirty="0">
                <a:latin typeface="微软雅黑"/>
                <a:ea typeface="微软雅黑"/>
                <a:cs typeface="微软雅黑"/>
              </a:rPr>
              <a:t>目前与仓库对接接口过于耗费人力及时间</a:t>
            </a:r>
          </a:p>
          <a:p>
            <a:pPr>
              <a:defRPr sz="1800"/>
            </a:pPr>
            <a:r>
              <a:rPr lang="zh-CN" altLang="zh-CN" sz="1600" dirty="0">
                <a:latin typeface="微软雅黑"/>
                <a:ea typeface="微软雅黑"/>
                <a:cs typeface="微软雅黑"/>
              </a:rPr>
              <a:t>接口文档没有一个双方都能方便查看的地方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5936" y="3240842"/>
            <a:ext cx="2462664" cy="116964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978" y="1410081"/>
            <a:ext cx="2457622" cy="1591673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732342" y="4267200"/>
            <a:ext cx="253535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  <a:hlinkClick r:id="rId7" action="ppaction://hlinkfile"/>
              </a:rPr>
              <a:t>工作总结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959524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548640"/>
            <a:r>
              <a:rPr lang="zh-CN" altLang="en-US" sz="1932" b="1" dirty="0" smtClean="0">
                <a:solidFill>
                  <a:srgbClr val="C00000"/>
                </a:solidFill>
              </a:rPr>
              <a:t>工作四：仓库服务化－回调</a:t>
            </a:r>
            <a:endParaRPr lang="zh-CN" altLang="en-US" sz="1932" b="1" dirty="0">
              <a:solidFill>
                <a:srgbClr val="C0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33400" y="990600"/>
            <a:ext cx="5962650" cy="17543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展现层：签名验证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	</a:t>
            </a:r>
            <a:r>
              <a:rPr lang="zh-CN" altLang="en-US" dirty="0" smtClean="0"/>
              <a:t>组装</a:t>
            </a:r>
            <a:r>
              <a:rPr lang="en-US" altLang="zh-CN" dirty="0" err="1" smtClean="0"/>
              <a:t>dto</a:t>
            </a:r>
            <a:endParaRPr kumimoji="0" lang="zh-CN" altLang="en-US" sz="18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zh-CN" altLang="en-US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服务层：根据不同的业务实现不同的逻辑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	</a:t>
            </a:r>
            <a:r>
              <a:rPr lang="zh-CN" altLang="en-US" dirty="0" smtClean="0"/>
              <a:t>调用进销存的服务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844219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548640"/>
            <a:r>
              <a:rPr lang="en-US" altLang="zh-CN" sz="1932" b="1" dirty="0" err="1" smtClean="0">
                <a:solidFill>
                  <a:srgbClr val="C00000"/>
                </a:solidFill>
              </a:rPr>
              <a:t>jira</a:t>
            </a:r>
            <a:r>
              <a:rPr lang="zh-CN" altLang="en-US" sz="1932" b="1" dirty="0" smtClean="0">
                <a:solidFill>
                  <a:srgbClr val="C00000"/>
                </a:solidFill>
              </a:rPr>
              <a:t>任务汇总</a:t>
            </a:r>
            <a:endParaRPr lang="zh-CN" altLang="en-US" sz="1932" b="1" dirty="0">
              <a:solidFill>
                <a:srgbClr val="C0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57250" y="1066800"/>
            <a:ext cx="8001030" cy="39703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altLang="zh-CN" dirty="0"/>
              <a:t>15114:</a:t>
            </a:r>
            <a:r>
              <a:rPr lang="zh-CN" altLang="en-US" dirty="0"/>
              <a:t>库存核对和库龄报表邮件发送优化（</a:t>
            </a:r>
            <a:r>
              <a:rPr lang="en-US" altLang="zh-CN" dirty="0"/>
              <a:t>6.7</a:t>
            </a:r>
            <a:r>
              <a:rPr lang="zh-CN" altLang="en-US" dirty="0"/>
              <a:t>）</a:t>
            </a:r>
          </a:p>
          <a:p>
            <a:r>
              <a:rPr lang="en-US" altLang="zh-CN" dirty="0"/>
              <a:t>15825:</a:t>
            </a:r>
            <a:r>
              <a:rPr lang="zh-CN" altLang="en-US" dirty="0"/>
              <a:t>新增</a:t>
            </a:r>
            <a:r>
              <a:rPr lang="en-US" altLang="zh-CN" dirty="0" err="1"/>
              <a:t>Ini</a:t>
            </a:r>
            <a:r>
              <a:rPr lang="zh-CN" altLang="en-US" dirty="0"/>
              <a:t>控制提货出库单是否推送仓库（</a:t>
            </a:r>
            <a:r>
              <a:rPr lang="en-US" altLang="zh-CN" dirty="0"/>
              <a:t>6.15</a:t>
            </a:r>
            <a:r>
              <a:rPr lang="zh-CN" altLang="en-US" dirty="0"/>
              <a:t>）</a:t>
            </a:r>
          </a:p>
          <a:p>
            <a:r>
              <a:rPr lang="en-US" altLang="zh-CN" dirty="0"/>
              <a:t>16598:WMS</a:t>
            </a:r>
            <a:r>
              <a:rPr lang="zh-CN" altLang="en-US" dirty="0"/>
              <a:t>配置管理页面增加按</a:t>
            </a:r>
            <a:r>
              <a:rPr lang="en-US" altLang="zh-CN" dirty="0"/>
              <a:t>WMSID</a:t>
            </a:r>
            <a:r>
              <a:rPr lang="zh-CN" altLang="en-US" dirty="0"/>
              <a:t>搜索功能（</a:t>
            </a:r>
            <a:r>
              <a:rPr lang="en-US" altLang="zh-CN" dirty="0"/>
              <a:t>6.23</a:t>
            </a:r>
            <a:r>
              <a:rPr lang="zh-CN" altLang="en-US" dirty="0"/>
              <a:t>）</a:t>
            </a:r>
          </a:p>
          <a:p>
            <a:r>
              <a:rPr lang="en-US" altLang="zh-CN" dirty="0"/>
              <a:t>17448:</a:t>
            </a:r>
            <a:r>
              <a:rPr lang="zh-CN" altLang="en-US" dirty="0"/>
              <a:t>订单维护页面增加身份证照片信息（</a:t>
            </a:r>
            <a:r>
              <a:rPr lang="en-US" altLang="zh-CN" dirty="0"/>
              <a:t>7.1</a:t>
            </a:r>
            <a:r>
              <a:rPr lang="zh-CN" altLang="en-US" dirty="0"/>
              <a:t>）</a:t>
            </a:r>
          </a:p>
          <a:p>
            <a:r>
              <a:rPr lang="en-US" altLang="zh-CN" dirty="0"/>
              <a:t>17918:wms</a:t>
            </a:r>
            <a:r>
              <a:rPr lang="zh-CN" altLang="en-US" dirty="0"/>
              <a:t>配置管理页面对</a:t>
            </a:r>
            <a:r>
              <a:rPr lang="en-US" altLang="zh-CN" dirty="0"/>
              <a:t>status</a:t>
            </a:r>
            <a:r>
              <a:rPr lang="zh-CN" altLang="en-US" dirty="0"/>
              <a:t>不要进行过滤（</a:t>
            </a:r>
            <a:r>
              <a:rPr lang="en-US" altLang="zh-CN" dirty="0"/>
              <a:t>7.7</a:t>
            </a:r>
            <a:r>
              <a:rPr lang="zh-CN" altLang="en-US" dirty="0"/>
              <a:t>）</a:t>
            </a:r>
          </a:p>
          <a:p>
            <a:r>
              <a:rPr lang="en-US" altLang="zh-CN" dirty="0"/>
              <a:t>18266:</a:t>
            </a:r>
            <a:r>
              <a:rPr lang="zh-CN" altLang="en-US" dirty="0"/>
              <a:t>库存核对功能优化（</a:t>
            </a:r>
            <a:r>
              <a:rPr lang="en-US" altLang="zh-CN" dirty="0"/>
              <a:t>7.11</a:t>
            </a:r>
            <a:r>
              <a:rPr lang="zh-CN" altLang="en-US" dirty="0"/>
              <a:t>）</a:t>
            </a:r>
          </a:p>
          <a:p>
            <a:r>
              <a:rPr lang="en-US" altLang="zh-CN" dirty="0"/>
              <a:t>18684:</a:t>
            </a:r>
            <a:r>
              <a:rPr lang="zh-CN" altLang="en-US" dirty="0"/>
              <a:t>采销核对功能优化（</a:t>
            </a:r>
            <a:r>
              <a:rPr lang="en-US" altLang="zh-CN" dirty="0"/>
              <a:t>7.14</a:t>
            </a:r>
            <a:r>
              <a:rPr lang="zh-CN" altLang="en-US" dirty="0"/>
              <a:t>）</a:t>
            </a:r>
          </a:p>
          <a:p>
            <a:r>
              <a:rPr lang="en-US" altLang="zh-CN" dirty="0"/>
              <a:t>18771:</a:t>
            </a:r>
            <a:r>
              <a:rPr lang="zh-CN" altLang="en-US" dirty="0"/>
              <a:t>进销存后台页面</a:t>
            </a:r>
            <a:r>
              <a:rPr lang="en-US" altLang="zh-CN" dirty="0"/>
              <a:t>---</a:t>
            </a:r>
            <a:r>
              <a:rPr lang="zh-CN" altLang="en-US" dirty="0"/>
              <a:t>向仓库手动推送订单， 异常时页面也显示</a:t>
            </a:r>
            <a:r>
              <a:rPr lang="en-US" altLang="zh-CN" dirty="0"/>
              <a:t>ok</a:t>
            </a:r>
            <a:r>
              <a:rPr lang="zh-CN" altLang="en-US" dirty="0"/>
              <a:t>（</a:t>
            </a:r>
            <a:r>
              <a:rPr lang="en-US" altLang="zh-CN" dirty="0"/>
              <a:t>7.15</a:t>
            </a:r>
            <a:r>
              <a:rPr lang="zh-CN" altLang="en-US" dirty="0"/>
              <a:t>）</a:t>
            </a:r>
          </a:p>
          <a:p>
            <a:r>
              <a:rPr lang="en-US" altLang="zh-CN" dirty="0"/>
              <a:t>19348:</a:t>
            </a:r>
            <a:r>
              <a:rPr lang="zh-CN" altLang="en-US" dirty="0"/>
              <a:t>顺丰仓订单状态回传接口新增库内操作状态时间联调（</a:t>
            </a:r>
            <a:r>
              <a:rPr lang="en-US" altLang="zh-CN" dirty="0"/>
              <a:t>7.28</a:t>
            </a:r>
            <a:r>
              <a:rPr lang="zh-CN" altLang="en-US" dirty="0"/>
              <a:t>）</a:t>
            </a:r>
          </a:p>
          <a:p>
            <a:r>
              <a:rPr lang="en-US" altLang="zh-CN" dirty="0"/>
              <a:t>19491:</a:t>
            </a:r>
            <a:r>
              <a:rPr lang="zh-CN" altLang="en-US" dirty="0"/>
              <a:t>顺丰仓库增加供应商</a:t>
            </a:r>
            <a:r>
              <a:rPr lang="en-US" altLang="zh-CN" dirty="0"/>
              <a:t>id</a:t>
            </a:r>
            <a:r>
              <a:rPr lang="zh-CN" altLang="en-US" dirty="0"/>
              <a:t>字段联调</a:t>
            </a:r>
            <a:r>
              <a:rPr lang="en-US" altLang="zh-CN" dirty="0"/>
              <a:t>(7.21)</a:t>
            </a:r>
            <a:endParaRPr lang="zh-CN" altLang="en-US" dirty="0"/>
          </a:p>
          <a:p>
            <a:r>
              <a:rPr lang="en-US" altLang="zh-CN" dirty="0"/>
              <a:t>20286:haitao-engine</a:t>
            </a:r>
            <a:r>
              <a:rPr lang="zh-CN" altLang="en-US" dirty="0"/>
              <a:t>工程</a:t>
            </a:r>
            <a:r>
              <a:rPr lang="en-US" altLang="zh-CN" dirty="0" err="1"/>
              <a:t>ini</a:t>
            </a:r>
            <a:r>
              <a:rPr lang="zh-CN" altLang="en-US" dirty="0"/>
              <a:t>升级为</a:t>
            </a:r>
            <a:r>
              <a:rPr lang="en-US" altLang="zh-CN" dirty="0" err="1"/>
              <a:t>disconfig</a:t>
            </a:r>
            <a:r>
              <a:rPr lang="en-US" altLang="zh-CN" dirty="0"/>
              <a:t>(7.29)</a:t>
            </a:r>
            <a:endParaRPr lang="zh-CN" altLang="en-US" dirty="0"/>
          </a:p>
          <a:p>
            <a:r>
              <a:rPr lang="en-US" altLang="zh-CN" dirty="0"/>
              <a:t>21186:</a:t>
            </a:r>
            <a:r>
              <a:rPr lang="zh-CN" altLang="en-US" dirty="0"/>
              <a:t>仓库回调代码中，对</a:t>
            </a:r>
            <a:r>
              <a:rPr lang="en-US" altLang="zh-CN" dirty="0" err="1"/>
              <a:t>error_msg</a:t>
            </a:r>
            <a:r>
              <a:rPr lang="zh-CN" altLang="en-US" dirty="0"/>
              <a:t> 信息进行优化</a:t>
            </a:r>
            <a:r>
              <a:rPr lang="en-US" altLang="zh-CN" dirty="0"/>
              <a:t>(8.8)</a:t>
            </a:r>
            <a:r>
              <a:rPr lang="zh-CN" altLang="en-US" dirty="0"/>
              <a:t> </a:t>
            </a:r>
          </a:p>
          <a:p>
            <a:r>
              <a:rPr lang="en-US" altLang="zh-CN" dirty="0"/>
              <a:t>21401:</a:t>
            </a:r>
            <a:r>
              <a:rPr lang="zh-CN" altLang="en-US" dirty="0"/>
              <a:t>提货出库的原因中增加退货给供应商（</a:t>
            </a:r>
            <a:r>
              <a:rPr lang="en-US" altLang="zh-CN" dirty="0"/>
              <a:t>8.9</a:t>
            </a:r>
            <a:r>
              <a:rPr lang="zh-CN" altLang="en-US" dirty="0"/>
              <a:t>）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316088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548640"/>
            <a:r>
              <a:rPr lang="zh-CN" altLang="en-US" sz="1932" b="1" dirty="0" smtClean="0">
                <a:solidFill>
                  <a:srgbClr val="C00000"/>
                </a:solidFill>
              </a:rPr>
              <a:t>使用到的工具－</a:t>
            </a:r>
            <a:r>
              <a:rPr lang="en-US" altLang="zh-CN" sz="1932" b="1" dirty="0" err="1" smtClean="0">
                <a:solidFill>
                  <a:srgbClr val="C00000"/>
                </a:solidFill>
              </a:rPr>
              <a:t>fastjson</a:t>
            </a:r>
            <a:endParaRPr lang="zh-CN" altLang="en-US" sz="1932" b="1" dirty="0">
              <a:solidFill>
                <a:srgbClr val="C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4350" y="3276600"/>
            <a:ext cx="8343930" cy="1200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参考资料</a:t>
            </a:r>
            <a:r>
              <a:rPr lang="zh-CN" altLang="en-US" dirty="0" smtClean="0"/>
              <a:t>：</a:t>
            </a:r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github.com/alibaba/fastjson</a:t>
            </a:r>
            <a:endParaRPr lang="zh-CN" altLang="en-US" dirty="0" smtClean="0"/>
          </a:p>
          <a:p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参考资料：</a:t>
            </a:r>
            <a:r>
              <a:rPr lang="en-US" altLang="zh-CN" dirty="0"/>
              <a:t>http://</a:t>
            </a:r>
            <a:r>
              <a:rPr lang="en-US" altLang="zh-CN" dirty="0" err="1"/>
              <a:t>greenteajug.cn</a:t>
            </a:r>
            <a:r>
              <a:rPr lang="en-US" altLang="zh-CN" dirty="0"/>
              <a:t>/</a:t>
            </a:r>
            <a:r>
              <a:rPr lang="en-US" altLang="zh-CN" dirty="0" err="1"/>
              <a:t>wp</a:t>
            </a:r>
            <a:r>
              <a:rPr lang="en-US" altLang="zh-CN" dirty="0"/>
              <a:t>-content/uploads/2015/05/Alibaba_%E6%B8%A9%E7%BB%8D%E9%94%A6_Fastjson%E4%BB%8B%E7%BB%8D.pdf</a:t>
            </a:r>
            <a:endParaRPr kumimoji="0" lang="zh-CN" altLang="en-US" sz="18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924" y="2213975"/>
            <a:ext cx="7835871" cy="19949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85720" y="642925"/>
            <a:ext cx="8858280" cy="1200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、接口简洁</a:t>
            </a:r>
            <a:endParaRPr lang="zh-CN" altLang="en-US" dirty="0"/>
          </a:p>
          <a:p>
            <a:r>
              <a:rPr lang="en-US" altLang="zh-CN" dirty="0" smtClean="0"/>
              <a:t>public </a:t>
            </a:r>
            <a:r>
              <a:rPr lang="en-US" altLang="zh-CN" dirty="0"/>
              <a:t>static final String </a:t>
            </a:r>
            <a:r>
              <a:rPr lang="en-US" altLang="zh-CN" dirty="0" err="1"/>
              <a:t>toJSONString</a:t>
            </a:r>
            <a:r>
              <a:rPr lang="en-US" altLang="zh-CN" dirty="0"/>
              <a:t>(Object object, </a:t>
            </a:r>
            <a:r>
              <a:rPr lang="en-US" altLang="zh-CN" dirty="0" err="1"/>
              <a:t>SerializeFilter</a:t>
            </a:r>
            <a:r>
              <a:rPr lang="en-US" altLang="zh-CN" dirty="0"/>
              <a:t> filter, </a:t>
            </a:r>
            <a:r>
              <a:rPr lang="en-US" altLang="zh-CN" dirty="0" err="1"/>
              <a:t>SerializerFeature</a:t>
            </a:r>
            <a:r>
              <a:rPr lang="en-US" altLang="zh-CN" dirty="0"/>
              <a:t>... </a:t>
            </a:r>
            <a:r>
              <a:rPr lang="en-US" altLang="zh-CN" dirty="0" smtClean="0"/>
              <a:t>Features)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  <a:p>
            <a:r>
              <a:rPr lang="en-US" altLang="zh-CN" dirty="0"/>
              <a:t>public static final &lt;T&gt; T </a:t>
            </a:r>
            <a:r>
              <a:rPr lang="en-US" altLang="zh-CN" dirty="0" err="1"/>
              <a:t>parseObject</a:t>
            </a:r>
            <a:r>
              <a:rPr lang="en-US" altLang="zh-CN" dirty="0"/>
              <a:t>(String text, Class&lt;T&gt; </a:t>
            </a:r>
            <a:r>
              <a:rPr lang="en-US" altLang="zh-CN" dirty="0" err="1"/>
              <a:t>clazz</a:t>
            </a:r>
            <a:r>
              <a:rPr lang="en-US" altLang="zh-CN" dirty="0"/>
              <a:t>)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85720" y="2674249"/>
            <a:ext cx="809628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2</a:t>
            </a: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、需要序列化的字段添加注解即可，需要过滤的字段通过过滤器设置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26819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《成为前端开发工程师》走进高校">
  <a:themeElements>
    <a:clrScheme name="《成为前端开发工程师》走进高校">
      <a:dk1>
        <a:srgbClr val="000000"/>
      </a:dk1>
      <a:lt1>
        <a:srgbClr val="C7EDCC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《成为前端开发工程师》走进高校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《成为前端开发工程师》走进高校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7EDCC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《成为前端开发工程师》走进高校">
  <a:themeElements>
    <a:clrScheme name="《成为前端开发工程师》走进高校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《成为前端开发工程师》走进高校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《成为前端开发工程师》走进高校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7EDCC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1330</TotalTime>
  <Words>670</Words>
  <Application>Microsoft Macintosh PowerPoint</Application>
  <PresentationFormat>全屏显示(16:9)</PresentationFormat>
  <Paragraphs>72</Paragraphs>
  <Slides>11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Calibri</vt:lpstr>
      <vt:lpstr>宋体</vt:lpstr>
      <vt:lpstr>微软雅黑</vt:lpstr>
      <vt:lpstr>Arial</vt:lpstr>
      <vt:lpstr>《成为前端开发工程师》走进高校</vt:lpstr>
      <vt:lpstr>工作汇报</vt:lpstr>
      <vt:lpstr>进销存仓库组</vt:lpstr>
      <vt:lpstr>工作一：采销核对功能优化</vt:lpstr>
      <vt:lpstr>工作二：物流工程ini配置升级为disconf配置</vt:lpstr>
      <vt:lpstr>工作二：disconf简介</vt:lpstr>
      <vt:lpstr>工作三：仓库开放API平台-文档管理模块</vt:lpstr>
      <vt:lpstr>工作四：仓库服务化－回调</vt:lpstr>
      <vt:lpstr>jira任务汇总</vt:lpstr>
      <vt:lpstr>使用到的工具－fastjson</vt:lpstr>
      <vt:lpstr>使用到的工具－dubbo</vt:lpstr>
      <vt:lpstr>其他事项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Microsoft Office 用户</cp:lastModifiedBy>
  <cp:revision>58</cp:revision>
  <dcterms:modified xsi:type="dcterms:W3CDTF">2016-09-01T15:13:30Z</dcterms:modified>
</cp:coreProperties>
</file>