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6445" autoAdjust="0"/>
  </p:normalViewPr>
  <p:slideViewPr>
    <p:cSldViewPr snapToGrid="0">
      <p:cViewPr>
        <p:scale>
          <a:sx n="100" d="100"/>
          <a:sy n="100" d="100"/>
        </p:scale>
        <p:origin x="10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2" d="100"/>
          <a:sy n="42" d="100"/>
        </p:scale>
        <p:origin x="2010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Beyer" userId="8a944aab6456d52f" providerId="LiveId" clId="{BE29C1D9-8406-434A-877E-3DD69B8E7996}"/>
    <pc:docChg chg="undo redo custSel addSld delSld modSld modMainMaster">
      <pc:chgData name="Christian Beyer" userId="8a944aab6456d52f" providerId="LiveId" clId="{BE29C1D9-8406-434A-877E-3DD69B8E7996}" dt="2019-03-08T13:22:52.240" v="48" actId="478"/>
      <pc:docMkLst>
        <pc:docMk/>
      </pc:docMkLst>
      <pc:sldChg chg="add del">
        <pc:chgData name="Christian Beyer" userId="8a944aab6456d52f" providerId="LiveId" clId="{BE29C1D9-8406-434A-877E-3DD69B8E7996}" dt="2019-03-08T13:07:38.438" v="14"/>
        <pc:sldMkLst>
          <pc:docMk/>
          <pc:sldMk cId="2397986373" sldId="256"/>
        </pc:sldMkLst>
      </pc:sldChg>
      <pc:sldChg chg="add del">
        <pc:chgData name="Christian Beyer" userId="8a944aab6456d52f" providerId="LiveId" clId="{BE29C1D9-8406-434A-877E-3DD69B8E7996}" dt="2019-03-08T13:07:39.258" v="15" actId="2696"/>
        <pc:sldMkLst>
          <pc:docMk/>
          <pc:sldMk cId="4052188391" sldId="257"/>
        </pc:sldMkLst>
      </pc:sldChg>
      <pc:sldChg chg="add del">
        <pc:chgData name="Christian Beyer" userId="8a944aab6456d52f" providerId="LiveId" clId="{BE29C1D9-8406-434A-877E-3DD69B8E7996}" dt="2019-03-08T13:21:59.831" v="45" actId="2696"/>
        <pc:sldMkLst>
          <pc:docMk/>
          <pc:sldMk cId="169151199" sldId="258"/>
        </pc:sldMkLst>
      </pc:sldChg>
      <pc:sldChg chg="add del">
        <pc:chgData name="Christian Beyer" userId="8a944aab6456d52f" providerId="LiveId" clId="{BE29C1D9-8406-434A-877E-3DD69B8E7996}" dt="2019-03-08T13:07:26.585" v="10" actId="2696"/>
        <pc:sldMkLst>
          <pc:docMk/>
          <pc:sldMk cId="4095961318" sldId="258"/>
        </pc:sldMkLst>
      </pc:sldChg>
      <pc:sldChg chg="add del">
        <pc:chgData name="Christian Beyer" userId="8a944aab6456d52f" providerId="LiveId" clId="{BE29C1D9-8406-434A-877E-3DD69B8E7996}" dt="2019-03-08T13:21:58.311" v="44" actId="2696"/>
        <pc:sldMkLst>
          <pc:docMk/>
          <pc:sldMk cId="2723394785" sldId="259"/>
        </pc:sldMkLst>
      </pc:sldChg>
      <pc:sldChg chg="add del">
        <pc:chgData name="Christian Beyer" userId="8a944aab6456d52f" providerId="LiveId" clId="{BE29C1D9-8406-434A-877E-3DD69B8E7996}" dt="2019-03-08T13:07:41.958" v="17" actId="2696"/>
        <pc:sldMkLst>
          <pc:docMk/>
          <pc:sldMk cId="3158374312" sldId="259"/>
        </pc:sldMkLst>
      </pc:sldChg>
      <pc:sldMasterChg chg="addSp delSp modSp modSldLayout">
        <pc:chgData name="Christian Beyer" userId="8a944aab6456d52f" providerId="LiveId" clId="{BE29C1D9-8406-434A-877E-3DD69B8E7996}" dt="2019-03-08T13:22:52.240" v="48" actId="478"/>
        <pc:sldMasterMkLst>
          <pc:docMk/>
          <pc:sldMasterMk cId="2345724431" sldId="2147483698"/>
        </pc:sldMasterMkLst>
        <pc:spChg chg="add del mod">
          <ac:chgData name="Christian Beyer" userId="8a944aab6456d52f" providerId="LiveId" clId="{BE29C1D9-8406-434A-877E-3DD69B8E7996}" dt="2019-03-08T13:22:52.240" v="48" actId="478"/>
          <ac:spMkLst>
            <pc:docMk/>
            <pc:sldMasterMk cId="2345724431" sldId="2147483698"/>
            <ac:spMk id="4" creationId="{61704D70-94EC-42CB-897F-95F19D4D96B7}"/>
          </ac:spMkLst>
        </pc:spChg>
        <pc:spChg chg="mod">
          <ac:chgData name="Christian Beyer" userId="8a944aab6456d52f" providerId="LiveId" clId="{BE29C1D9-8406-434A-877E-3DD69B8E7996}" dt="2019-03-08T13:15:19.729" v="37" actId="20577"/>
          <ac:spMkLst>
            <pc:docMk/>
            <pc:sldMasterMk cId="2345724431" sldId="2147483698"/>
            <ac:spMk id="11" creationId="{00000000-0000-0000-0000-000000000000}"/>
          </ac:spMkLst>
        </pc:spChg>
        <pc:sldLayoutChg chg="addSp delSp modSp">
          <pc:chgData name="Christian Beyer" userId="8a944aab6456d52f" providerId="LiveId" clId="{BE29C1D9-8406-434A-877E-3DD69B8E7996}" dt="2019-03-08T13:15:35.456" v="41"/>
          <pc:sldLayoutMkLst>
            <pc:docMk/>
            <pc:sldMasterMk cId="2345724431" sldId="2147483698"/>
            <pc:sldLayoutMk cId="2267072912" sldId="2147483720"/>
          </pc:sldLayoutMkLst>
          <pc:spChg chg="add del mod">
            <ac:chgData name="Christian Beyer" userId="8a944aab6456d52f" providerId="LiveId" clId="{BE29C1D9-8406-434A-877E-3DD69B8E7996}" dt="2019-03-08T13:13:58.206" v="29"/>
            <ac:spMkLst>
              <pc:docMk/>
              <pc:sldMasterMk cId="2345724431" sldId="2147483698"/>
              <pc:sldLayoutMk cId="2267072912" sldId="2147483720"/>
              <ac:spMk id="2" creationId="{956649CA-6D1D-4239-B94D-C678F219DB9A}"/>
            </ac:spMkLst>
          </pc:spChg>
          <pc:spChg chg="add del mod">
            <ac:chgData name="Christian Beyer" userId="8a944aab6456d52f" providerId="LiveId" clId="{BE29C1D9-8406-434A-877E-3DD69B8E7996}" dt="2019-03-08T13:13:58.206" v="29"/>
            <ac:spMkLst>
              <pc:docMk/>
              <pc:sldMasterMk cId="2345724431" sldId="2147483698"/>
              <pc:sldLayoutMk cId="2267072912" sldId="2147483720"/>
              <ac:spMk id="3" creationId="{4AE2B5A6-FD9C-4503-820E-16C7958F554D}"/>
            </ac:spMkLst>
          </pc:spChg>
          <pc:spChg chg="add del mod">
            <ac:chgData name="Christian Beyer" userId="8a944aab6456d52f" providerId="LiveId" clId="{BE29C1D9-8406-434A-877E-3DD69B8E7996}" dt="2019-03-08T13:13:58.206" v="29"/>
            <ac:spMkLst>
              <pc:docMk/>
              <pc:sldMasterMk cId="2345724431" sldId="2147483698"/>
              <pc:sldLayoutMk cId="2267072912" sldId="2147483720"/>
              <ac:spMk id="4" creationId="{492BFCFF-8F4A-4DB8-9C46-9D38EC5BAC3C}"/>
            </ac:spMkLst>
          </pc:spChg>
          <pc:spChg chg="add del mod">
            <ac:chgData name="Christian Beyer" userId="8a944aab6456d52f" providerId="LiveId" clId="{BE29C1D9-8406-434A-877E-3DD69B8E7996}" dt="2019-03-08T13:15:34.926" v="40"/>
            <ac:spMkLst>
              <pc:docMk/>
              <pc:sldMasterMk cId="2345724431" sldId="2147483698"/>
              <pc:sldLayoutMk cId="2267072912" sldId="2147483720"/>
              <ac:spMk id="5" creationId="{FD7F53D3-8BB5-485E-A619-AF6F869E477D}"/>
            </ac:spMkLst>
          </pc:spChg>
          <pc:spChg chg="add del mod">
            <ac:chgData name="Christian Beyer" userId="8a944aab6456d52f" providerId="LiveId" clId="{BE29C1D9-8406-434A-877E-3DD69B8E7996}" dt="2019-03-08T13:15:34.926" v="40"/>
            <ac:spMkLst>
              <pc:docMk/>
              <pc:sldMasterMk cId="2345724431" sldId="2147483698"/>
              <pc:sldLayoutMk cId="2267072912" sldId="2147483720"/>
              <ac:spMk id="6" creationId="{5FD55D2D-AA85-407A-B4DF-A09F00A42005}"/>
            </ac:spMkLst>
          </pc:spChg>
          <pc:spChg chg="add del mod">
            <ac:chgData name="Christian Beyer" userId="8a944aab6456d52f" providerId="LiveId" clId="{BE29C1D9-8406-434A-877E-3DD69B8E7996}" dt="2019-03-08T13:15:34.926" v="40"/>
            <ac:spMkLst>
              <pc:docMk/>
              <pc:sldMasterMk cId="2345724431" sldId="2147483698"/>
              <pc:sldLayoutMk cId="2267072912" sldId="2147483720"/>
              <ac:spMk id="8" creationId="{2717FA29-80F0-423D-8EBC-AAD4A172E111}"/>
            </ac:spMkLst>
          </pc:spChg>
          <pc:spChg chg="add mod">
            <ac:chgData name="Christian Beyer" userId="8a944aab6456d52f" providerId="LiveId" clId="{BE29C1D9-8406-434A-877E-3DD69B8E7996}" dt="2019-03-08T13:15:35.456" v="41"/>
            <ac:spMkLst>
              <pc:docMk/>
              <pc:sldMasterMk cId="2345724431" sldId="2147483698"/>
              <pc:sldLayoutMk cId="2267072912" sldId="2147483720"/>
              <ac:spMk id="9" creationId="{6A135373-D3A8-43B2-809C-DA5CFB147E57}"/>
            </ac:spMkLst>
          </pc:spChg>
          <pc:spChg chg="add mod">
            <ac:chgData name="Christian Beyer" userId="8a944aab6456d52f" providerId="LiveId" clId="{BE29C1D9-8406-434A-877E-3DD69B8E7996}" dt="2019-03-08T13:15:35.456" v="41"/>
            <ac:spMkLst>
              <pc:docMk/>
              <pc:sldMasterMk cId="2345724431" sldId="2147483698"/>
              <pc:sldLayoutMk cId="2267072912" sldId="2147483720"/>
              <ac:spMk id="11" creationId="{F6C7E5FF-5276-45CB-839D-9CED9A4BC691}"/>
            </ac:spMkLst>
          </pc:spChg>
          <pc:spChg chg="add mod">
            <ac:chgData name="Christian Beyer" userId="8a944aab6456d52f" providerId="LiveId" clId="{BE29C1D9-8406-434A-877E-3DD69B8E7996}" dt="2019-03-08T13:15:35.456" v="41"/>
            <ac:spMkLst>
              <pc:docMk/>
              <pc:sldMasterMk cId="2345724431" sldId="2147483698"/>
              <pc:sldLayoutMk cId="2267072912" sldId="2147483720"/>
              <ac:spMk id="13" creationId="{6DBDCC31-1444-4B13-B637-4202778BB476}"/>
            </ac:spMkLst>
          </pc:spChg>
        </pc:sldLayoutChg>
        <pc:sldLayoutChg chg="addSp delSp modSp">
          <pc:chgData name="Christian Beyer" userId="8a944aab6456d52f" providerId="LiveId" clId="{BE29C1D9-8406-434A-877E-3DD69B8E7996}" dt="2019-03-08T13:15:41.917" v="43"/>
          <pc:sldLayoutMkLst>
            <pc:docMk/>
            <pc:sldMasterMk cId="2345724431" sldId="2147483698"/>
            <pc:sldLayoutMk cId="2942014327" sldId="2147483726"/>
          </pc:sldLayoutMkLst>
          <pc:spChg chg="add del mod">
            <ac:chgData name="Christian Beyer" userId="8a944aab6456d52f" providerId="LiveId" clId="{BE29C1D9-8406-434A-877E-3DD69B8E7996}" dt="2019-03-08T13:15:05.834" v="33"/>
            <ac:spMkLst>
              <pc:docMk/>
              <pc:sldMasterMk cId="2345724431" sldId="2147483698"/>
              <pc:sldLayoutMk cId="2942014327" sldId="2147483726"/>
              <ac:spMk id="2" creationId="{7AE5591E-1FF9-47E5-8131-171E141BB24F}"/>
            </ac:spMkLst>
          </pc:spChg>
          <pc:spChg chg="add del mod">
            <ac:chgData name="Christian Beyer" userId="8a944aab6456d52f" providerId="LiveId" clId="{BE29C1D9-8406-434A-877E-3DD69B8E7996}" dt="2019-03-08T13:15:05.834" v="33"/>
            <ac:spMkLst>
              <pc:docMk/>
              <pc:sldMasterMk cId="2345724431" sldId="2147483698"/>
              <pc:sldLayoutMk cId="2942014327" sldId="2147483726"/>
              <ac:spMk id="3" creationId="{F64E963D-2752-4D45-98D8-62A22F3312CB}"/>
            </ac:spMkLst>
          </pc:spChg>
          <pc:spChg chg="add del mod">
            <ac:chgData name="Christian Beyer" userId="8a944aab6456d52f" providerId="LiveId" clId="{BE29C1D9-8406-434A-877E-3DD69B8E7996}" dt="2019-03-08T13:15:05.834" v="33"/>
            <ac:spMkLst>
              <pc:docMk/>
              <pc:sldMasterMk cId="2345724431" sldId="2147483698"/>
              <pc:sldLayoutMk cId="2942014327" sldId="2147483726"/>
              <ac:spMk id="4" creationId="{10079793-0EDA-49B1-B269-310420E0F296}"/>
            </ac:spMkLst>
          </pc:spChg>
          <pc:spChg chg="add del mod">
            <ac:chgData name="Christian Beyer" userId="8a944aab6456d52f" providerId="LiveId" clId="{BE29C1D9-8406-434A-877E-3DD69B8E7996}" dt="2019-03-08T13:15:10.525" v="35"/>
            <ac:spMkLst>
              <pc:docMk/>
              <pc:sldMasterMk cId="2345724431" sldId="2147483698"/>
              <pc:sldLayoutMk cId="2942014327" sldId="2147483726"/>
              <ac:spMk id="5" creationId="{B24667C0-27DE-4DC4-8546-0534CBA7FA90}"/>
            </ac:spMkLst>
          </pc:spChg>
          <pc:spChg chg="add del mod">
            <ac:chgData name="Christian Beyer" userId="8a944aab6456d52f" providerId="LiveId" clId="{BE29C1D9-8406-434A-877E-3DD69B8E7996}" dt="2019-03-08T13:15:10.525" v="35"/>
            <ac:spMkLst>
              <pc:docMk/>
              <pc:sldMasterMk cId="2345724431" sldId="2147483698"/>
              <pc:sldLayoutMk cId="2942014327" sldId="2147483726"/>
              <ac:spMk id="6" creationId="{AD11EDB0-6B81-4B74-B02F-D990471484A7}"/>
            </ac:spMkLst>
          </pc:spChg>
          <pc:spChg chg="add del mod">
            <ac:chgData name="Christian Beyer" userId="8a944aab6456d52f" providerId="LiveId" clId="{BE29C1D9-8406-434A-877E-3DD69B8E7996}" dt="2019-03-08T13:15:10.525" v="35"/>
            <ac:spMkLst>
              <pc:docMk/>
              <pc:sldMasterMk cId="2345724431" sldId="2147483698"/>
              <pc:sldLayoutMk cId="2942014327" sldId="2147483726"/>
              <ac:spMk id="8" creationId="{A4240DCA-1347-4E96-9310-F7D4DB78DD1B}"/>
            </ac:spMkLst>
          </pc:spChg>
          <pc:spChg chg="add del mod">
            <ac:chgData name="Christian Beyer" userId="8a944aab6456d52f" providerId="LiveId" clId="{BE29C1D9-8406-434A-877E-3DD69B8E7996}" dt="2019-03-08T13:15:41.437" v="42"/>
            <ac:spMkLst>
              <pc:docMk/>
              <pc:sldMasterMk cId="2345724431" sldId="2147483698"/>
              <pc:sldLayoutMk cId="2942014327" sldId="2147483726"/>
              <ac:spMk id="9" creationId="{F64CC9B2-6CD9-4F4A-9CBB-29676A3C2EF9}"/>
            </ac:spMkLst>
          </pc:spChg>
          <pc:spChg chg="add del mod">
            <ac:chgData name="Christian Beyer" userId="8a944aab6456d52f" providerId="LiveId" clId="{BE29C1D9-8406-434A-877E-3DD69B8E7996}" dt="2019-03-08T13:15:41.437" v="42"/>
            <ac:spMkLst>
              <pc:docMk/>
              <pc:sldMasterMk cId="2345724431" sldId="2147483698"/>
              <pc:sldLayoutMk cId="2942014327" sldId="2147483726"/>
              <ac:spMk id="10" creationId="{83B92160-C582-420A-B296-7FF2B72D3FE2}"/>
            </ac:spMkLst>
          </pc:spChg>
          <pc:spChg chg="add del mod">
            <ac:chgData name="Christian Beyer" userId="8a944aab6456d52f" providerId="LiveId" clId="{BE29C1D9-8406-434A-877E-3DD69B8E7996}" dt="2019-03-08T13:15:41.437" v="42"/>
            <ac:spMkLst>
              <pc:docMk/>
              <pc:sldMasterMk cId="2345724431" sldId="2147483698"/>
              <pc:sldLayoutMk cId="2942014327" sldId="2147483726"/>
              <ac:spMk id="11" creationId="{29121686-3B0B-45A2-A2DC-D3C64D941862}"/>
            </ac:spMkLst>
          </pc:spChg>
          <pc:spChg chg="add mod">
            <ac:chgData name="Christian Beyer" userId="8a944aab6456d52f" providerId="LiveId" clId="{BE29C1D9-8406-434A-877E-3DD69B8E7996}" dt="2019-03-08T13:15:41.917" v="43"/>
            <ac:spMkLst>
              <pc:docMk/>
              <pc:sldMasterMk cId="2345724431" sldId="2147483698"/>
              <pc:sldLayoutMk cId="2942014327" sldId="2147483726"/>
              <ac:spMk id="12" creationId="{941CD8A1-B2B3-4331-8E37-9B7DC5BBB488}"/>
            </ac:spMkLst>
          </pc:spChg>
          <pc:spChg chg="add mod">
            <ac:chgData name="Christian Beyer" userId="8a944aab6456d52f" providerId="LiveId" clId="{BE29C1D9-8406-434A-877E-3DD69B8E7996}" dt="2019-03-08T13:15:41.917" v="43"/>
            <ac:spMkLst>
              <pc:docMk/>
              <pc:sldMasterMk cId="2345724431" sldId="2147483698"/>
              <pc:sldLayoutMk cId="2942014327" sldId="2147483726"/>
              <ac:spMk id="13" creationId="{BCB66A1A-B40B-4AFE-A37F-93D61B3A07C0}"/>
            </ac:spMkLst>
          </pc:spChg>
          <pc:spChg chg="add mod">
            <ac:chgData name="Christian Beyer" userId="8a944aab6456d52f" providerId="LiveId" clId="{BE29C1D9-8406-434A-877E-3DD69B8E7996}" dt="2019-03-08T13:15:41.917" v="43"/>
            <ac:spMkLst>
              <pc:docMk/>
              <pc:sldMasterMk cId="2345724431" sldId="2147483698"/>
              <pc:sldLayoutMk cId="2942014327" sldId="2147483726"/>
              <ac:spMk id="14" creationId="{E80878D9-461F-43E0-ABFD-2DF24377513A}"/>
            </ac:spMkLst>
          </pc:spChg>
        </pc:sldLayoutChg>
        <pc:sldLayoutChg chg="modSp">
          <pc:chgData name="Christian Beyer" userId="8a944aab6456d52f" providerId="LiveId" clId="{BE29C1D9-8406-434A-877E-3DD69B8E7996}" dt="2019-03-08T13:06:28.593" v="7" actId="1076"/>
          <pc:sldLayoutMkLst>
            <pc:docMk/>
            <pc:sldMasterMk cId="2345724431" sldId="2147483698"/>
            <pc:sldLayoutMk cId="3005787394" sldId="2147483731"/>
          </pc:sldLayoutMkLst>
          <pc:picChg chg="mod">
            <ac:chgData name="Christian Beyer" userId="8a944aab6456d52f" providerId="LiveId" clId="{BE29C1D9-8406-434A-877E-3DD69B8E7996}" dt="2019-03-08T13:06:28.593" v="7" actId="1076"/>
            <ac:picMkLst>
              <pc:docMk/>
              <pc:sldMasterMk cId="2345724431" sldId="2147483698"/>
              <pc:sldLayoutMk cId="3005787394" sldId="2147483731"/>
              <ac:picMk id="23" creationId="{00000000-0000-0000-0000-000000000000}"/>
            </ac:picMkLst>
          </pc:picChg>
        </pc:sldLayoutChg>
        <pc:sldLayoutChg chg="addSp delSp modSp">
          <pc:chgData name="Christian Beyer" userId="8a944aab6456d52f" providerId="LiveId" clId="{BE29C1D9-8406-434A-877E-3DD69B8E7996}" dt="2019-03-08T13:15:31.232" v="39"/>
          <pc:sldLayoutMkLst>
            <pc:docMk/>
            <pc:sldMasterMk cId="2345724431" sldId="2147483698"/>
            <pc:sldLayoutMk cId="3790253111" sldId="2147483740"/>
          </pc:sldLayoutMkLst>
          <pc:spChg chg="add del mod">
            <ac:chgData name="Christian Beyer" userId="8a944aab6456d52f" providerId="LiveId" clId="{BE29C1D9-8406-434A-877E-3DD69B8E7996}" dt="2019-03-08T13:13:30.825" v="27"/>
            <ac:spMkLst>
              <pc:docMk/>
              <pc:sldMasterMk cId="2345724431" sldId="2147483698"/>
              <pc:sldLayoutMk cId="3790253111" sldId="2147483740"/>
              <ac:spMk id="2" creationId="{77072239-6731-454C-8634-3420974214AE}"/>
            </ac:spMkLst>
          </pc:spChg>
          <pc:spChg chg="add del mod">
            <ac:chgData name="Christian Beyer" userId="8a944aab6456d52f" providerId="LiveId" clId="{BE29C1D9-8406-434A-877E-3DD69B8E7996}" dt="2019-03-08T13:13:30.825" v="27"/>
            <ac:spMkLst>
              <pc:docMk/>
              <pc:sldMasterMk cId="2345724431" sldId="2147483698"/>
              <pc:sldLayoutMk cId="3790253111" sldId="2147483740"/>
              <ac:spMk id="3" creationId="{65DC7018-4E9E-4239-B19A-85E2FBF90FE9}"/>
            </ac:spMkLst>
          </pc:spChg>
          <pc:spChg chg="add del mod">
            <ac:chgData name="Christian Beyer" userId="8a944aab6456d52f" providerId="LiveId" clId="{BE29C1D9-8406-434A-877E-3DD69B8E7996}" dt="2019-03-08T13:13:30.825" v="27"/>
            <ac:spMkLst>
              <pc:docMk/>
              <pc:sldMasterMk cId="2345724431" sldId="2147483698"/>
              <pc:sldLayoutMk cId="3790253111" sldId="2147483740"/>
              <ac:spMk id="4" creationId="{004306D0-82B4-40C0-81E8-EE4E0AA05E1C}"/>
            </ac:spMkLst>
          </pc:spChg>
          <pc:spChg chg="add del mod">
            <ac:chgData name="Christian Beyer" userId="8a944aab6456d52f" providerId="LiveId" clId="{BE29C1D9-8406-434A-877E-3DD69B8E7996}" dt="2019-03-08T13:03:17.811" v="3"/>
            <ac:spMkLst>
              <pc:docMk/>
              <pc:sldMasterMk cId="2345724431" sldId="2147483698"/>
              <pc:sldLayoutMk cId="3790253111" sldId="2147483740"/>
              <ac:spMk id="6" creationId="{B3577CA2-22A7-4796-B80D-640E383D8EAF}"/>
            </ac:spMkLst>
          </pc:spChg>
          <pc:spChg chg="mod">
            <ac:chgData name="Christian Beyer" userId="8a944aab6456d52f" providerId="LiveId" clId="{BE29C1D9-8406-434A-877E-3DD69B8E7996}" dt="2019-03-08T13:02:25.048" v="0" actId="14100"/>
            <ac:spMkLst>
              <pc:docMk/>
              <pc:sldMasterMk cId="2345724431" sldId="2147483698"/>
              <pc:sldLayoutMk cId="3790253111" sldId="2147483740"/>
              <ac:spMk id="7" creationId="{00000000-0000-0000-0000-000000000000}"/>
            </ac:spMkLst>
          </pc:spChg>
          <pc:spChg chg="add del mod">
            <ac:chgData name="Christian Beyer" userId="8a944aab6456d52f" providerId="LiveId" clId="{BE29C1D9-8406-434A-877E-3DD69B8E7996}" dt="2019-03-08T13:15:30.692" v="38"/>
            <ac:spMkLst>
              <pc:docMk/>
              <pc:sldMasterMk cId="2345724431" sldId="2147483698"/>
              <pc:sldLayoutMk cId="3790253111" sldId="2147483740"/>
              <ac:spMk id="8" creationId="{DFDE2246-9204-470D-BC40-122EEAA33194}"/>
            </ac:spMkLst>
          </pc:spChg>
          <pc:spChg chg="add del mod">
            <ac:chgData name="Christian Beyer" userId="8a944aab6456d52f" providerId="LiveId" clId="{BE29C1D9-8406-434A-877E-3DD69B8E7996}" dt="2019-03-08T13:15:30.692" v="38"/>
            <ac:spMkLst>
              <pc:docMk/>
              <pc:sldMasterMk cId="2345724431" sldId="2147483698"/>
              <pc:sldLayoutMk cId="3790253111" sldId="2147483740"/>
              <ac:spMk id="9" creationId="{6187A16F-299F-4B6F-8169-D2E204BFD722}"/>
            </ac:spMkLst>
          </pc:spChg>
          <pc:spChg chg="add del mod">
            <ac:chgData name="Christian Beyer" userId="8a944aab6456d52f" providerId="LiveId" clId="{BE29C1D9-8406-434A-877E-3DD69B8E7996}" dt="2019-03-08T13:15:30.692" v="38"/>
            <ac:spMkLst>
              <pc:docMk/>
              <pc:sldMasterMk cId="2345724431" sldId="2147483698"/>
              <pc:sldLayoutMk cId="3790253111" sldId="2147483740"/>
              <ac:spMk id="10" creationId="{DA47B161-B600-4E1D-9C93-B74DEC320141}"/>
            </ac:spMkLst>
          </pc:spChg>
          <pc:spChg chg="add mod">
            <ac:chgData name="Christian Beyer" userId="8a944aab6456d52f" providerId="LiveId" clId="{BE29C1D9-8406-434A-877E-3DD69B8E7996}" dt="2019-03-08T13:15:31.232" v="39"/>
            <ac:spMkLst>
              <pc:docMk/>
              <pc:sldMasterMk cId="2345724431" sldId="2147483698"/>
              <pc:sldLayoutMk cId="3790253111" sldId="2147483740"/>
              <ac:spMk id="11" creationId="{D0AC17E8-3746-487B-80C6-B767CEF39F57}"/>
            </ac:spMkLst>
          </pc:spChg>
          <pc:spChg chg="add mod">
            <ac:chgData name="Christian Beyer" userId="8a944aab6456d52f" providerId="LiveId" clId="{BE29C1D9-8406-434A-877E-3DD69B8E7996}" dt="2019-03-08T13:15:31.232" v="39"/>
            <ac:spMkLst>
              <pc:docMk/>
              <pc:sldMasterMk cId="2345724431" sldId="2147483698"/>
              <pc:sldLayoutMk cId="3790253111" sldId="2147483740"/>
              <ac:spMk id="12" creationId="{8F218881-6EF7-4BD1-A069-1301B90FA1C2}"/>
            </ac:spMkLst>
          </pc:spChg>
          <pc:spChg chg="add mod">
            <ac:chgData name="Christian Beyer" userId="8a944aab6456d52f" providerId="LiveId" clId="{BE29C1D9-8406-434A-877E-3DD69B8E7996}" dt="2019-03-08T13:15:31.232" v="39"/>
            <ac:spMkLst>
              <pc:docMk/>
              <pc:sldMasterMk cId="2345724431" sldId="2147483698"/>
              <pc:sldLayoutMk cId="3790253111" sldId="2147483740"/>
              <ac:spMk id="13" creationId="{F2AD0BC7-3AB5-48E2-BAA9-675AF37D692F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61E95-CAE9-4696-B711-935A7F73DCF7}" type="datetimeFigureOut">
              <a:rPr lang="de-DE" smtClean="0"/>
              <a:t>17.05.2019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F83FD-81C6-4BCC-8323-67E315AAED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4756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4CADD-E85A-4465-95C8-2ECDDB117530}" type="datetimeFigureOut">
              <a:rPr lang="de-DE" smtClean="0"/>
              <a:t>17.05.2019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78377"/>
            <a:ext cx="5438775" cy="390842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A6A60-B999-4A6E-B1E2-57204B524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6001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sw-hameln.de/" TargetMode="External"/><Relationship Id="rId2" Type="http://schemas.openxmlformats.org/officeDocument/2006/relationships/hyperlink" Target="mailto:info@hsw-hameln.de" TargetMode="Externa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57200" y="3941806"/>
            <a:ext cx="8219256" cy="2151490"/>
          </a:xfrm>
        </p:spPr>
        <p:txBody>
          <a:bodyPr>
            <a:noAutofit/>
          </a:bodyPr>
          <a:lstStyle>
            <a:lvl1pPr marL="0" indent="0">
              <a:buNone/>
              <a:defRPr sz="3600" b="1"/>
            </a:lvl1pPr>
            <a:lvl2pPr marL="457200" indent="0">
              <a:buFont typeface="Arial" panose="020B0604020202020204" pitchFamily="34" charset="0"/>
              <a:buNone/>
              <a:defRPr sz="3600" b="1"/>
            </a:lvl2pPr>
            <a:lvl3pPr marL="914400" indent="0">
              <a:buNone/>
              <a:defRPr sz="3600" b="1"/>
            </a:lvl3pPr>
            <a:lvl4pPr marL="1371600" indent="0">
              <a:buNone/>
              <a:defRPr sz="3600" b="1"/>
            </a:lvl4pPr>
            <a:lvl5pPr marL="1828800" indent="0">
              <a:buNone/>
              <a:defRPr sz="3600" b="1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8"/>
          </p:nvPr>
        </p:nvSpPr>
        <p:spPr>
          <a:xfrm>
            <a:off x="457199" y="1"/>
            <a:ext cx="6362701" cy="3649662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D0AC17E8-3746-487B-80C6-B767CEF39F5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3F8CA0A-E18F-449C-A5D7-A6D60DD51590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F218881-6EF7-4BD1-A069-1301B90FA1C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2AD0BC7-3AB5-48E2-BAA9-675AF37D69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025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/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Inhaltsplatzhalter 4"/>
          <p:cNvSpPr>
            <a:spLocks noGrp="1"/>
          </p:cNvSpPr>
          <p:nvPr>
            <p:ph sz="quarter" idx="20"/>
          </p:nvPr>
        </p:nvSpPr>
        <p:spPr>
          <a:xfrm>
            <a:off x="457199" y="1700213"/>
            <a:ext cx="4001401" cy="27124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Bildplatzhalter 12"/>
          <p:cNvSpPr>
            <a:spLocks noGrp="1"/>
          </p:cNvSpPr>
          <p:nvPr>
            <p:ph type="pic" sz="quarter" idx="24"/>
          </p:nvPr>
        </p:nvSpPr>
        <p:spPr>
          <a:xfrm>
            <a:off x="457199" y="4652703"/>
            <a:ext cx="1887300" cy="144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12"/>
          <p:cNvSpPr>
            <a:spLocks noGrp="1"/>
          </p:cNvSpPr>
          <p:nvPr>
            <p:ph type="pic" sz="quarter" idx="25"/>
          </p:nvPr>
        </p:nvSpPr>
        <p:spPr>
          <a:xfrm>
            <a:off x="2571299" y="4652703"/>
            <a:ext cx="1887300" cy="144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Inhaltsplatzhalter 4"/>
          <p:cNvSpPr>
            <a:spLocks noGrp="1"/>
          </p:cNvSpPr>
          <p:nvPr>
            <p:ph sz="quarter" idx="23"/>
          </p:nvPr>
        </p:nvSpPr>
        <p:spPr>
          <a:xfrm>
            <a:off x="4685400" y="1700213"/>
            <a:ext cx="4001401" cy="43926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8F629E91-E348-4A11-82FC-1DD2F1A6D840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358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/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Inhaltsplatzhalter 4"/>
          <p:cNvSpPr>
            <a:spLocks noGrp="1"/>
          </p:cNvSpPr>
          <p:nvPr>
            <p:ph sz="quarter" idx="20"/>
          </p:nvPr>
        </p:nvSpPr>
        <p:spPr>
          <a:xfrm>
            <a:off x="457199" y="1700213"/>
            <a:ext cx="4001401" cy="27124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Bildplatzhalter 12"/>
          <p:cNvSpPr>
            <a:spLocks noGrp="1"/>
          </p:cNvSpPr>
          <p:nvPr>
            <p:ph type="pic" sz="quarter" idx="24"/>
          </p:nvPr>
        </p:nvSpPr>
        <p:spPr>
          <a:xfrm>
            <a:off x="457199" y="4652703"/>
            <a:ext cx="1887300" cy="144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12"/>
          <p:cNvSpPr>
            <a:spLocks noGrp="1"/>
          </p:cNvSpPr>
          <p:nvPr>
            <p:ph type="pic" sz="quarter" idx="25"/>
          </p:nvPr>
        </p:nvSpPr>
        <p:spPr>
          <a:xfrm>
            <a:off x="2571299" y="4652703"/>
            <a:ext cx="1887300" cy="144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6"/>
          </p:nvPr>
        </p:nvSpPr>
        <p:spPr>
          <a:xfrm>
            <a:off x="4684712" y="1700213"/>
            <a:ext cx="4737417" cy="439261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2BFCEC69-F476-4C8F-8863-0F8F884866B7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406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4"/>
          <p:cNvSpPr>
            <a:spLocks noGrp="1"/>
          </p:cNvSpPr>
          <p:nvPr>
            <p:ph sz="quarter" idx="21"/>
          </p:nvPr>
        </p:nvSpPr>
        <p:spPr>
          <a:xfrm>
            <a:off x="4685400" y="1700213"/>
            <a:ext cx="4001401" cy="4392612"/>
          </a:xfrm>
          <a:solidFill>
            <a:schemeClr val="accent3"/>
          </a:solidFill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9" name="Inhaltsplatzhalter 4"/>
          <p:cNvSpPr>
            <a:spLocks noGrp="1"/>
          </p:cNvSpPr>
          <p:nvPr>
            <p:ph sz="quarter" idx="20"/>
          </p:nvPr>
        </p:nvSpPr>
        <p:spPr>
          <a:xfrm>
            <a:off x="457199" y="1700213"/>
            <a:ext cx="4001401" cy="43926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0B6DFF9-8253-47F9-AA7D-C2F13BE8701E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304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Agenda/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6372200" y="1700809"/>
            <a:ext cx="3024335" cy="43924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Inhaltsplatzhalter 4"/>
          <p:cNvSpPr>
            <a:spLocks noGrp="1"/>
          </p:cNvSpPr>
          <p:nvPr>
            <p:ph sz="quarter" idx="20"/>
          </p:nvPr>
        </p:nvSpPr>
        <p:spPr>
          <a:xfrm>
            <a:off x="457199" y="1700213"/>
            <a:ext cx="5688201" cy="43926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Inhaltsplatzhalter 4"/>
          <p:cNvSpPr>
            <a:spLocks noGrp="1"/>
          </p:cNvSpPr>
          <p:nvPr>
            <p:ph sz="quarter" idx="27"/>
          </p:nvPr>
        </p:nvSpPr>
        <p:spPr>
          <a:xfrm>
            <a:off x="6372201" y="1700213"/>
            <a:ext cx="2314600" cy="439261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B1683DBE-24EB-4A5D-B0AE-C8696C63D341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849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6"/>
          <p:cNvSpPr>
            <a:spLocks noGrp="1"/>
          </p:cNvSpPr>
          <p:nvPr>
            <p:ph type="body" sz="quarter" idx="24"/>
          </p:nvPr>
        </p:nvSpPr>
        <p:spPr>
          <a:xfrm>
            <a:off x="457200" y="2360645"/>
            <a:ext cx="8229600" cy="54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458391" y="1700215"/>
            <a:ext cx="8229600" cy="540000"/>
          </a:xfrm>
          <a:solidFill>
            <a:schemeClr val="tx2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1" name="Textplatzhalter 16"/>
          <p:cNvSpPr>
            <a:spLocks noGrp="1"/>
          </p:cNvSpPr>
          <p:nvPr>
            <p:ph type="body" sz="quarter" idx="25"/>
          </p:nvPr>
        </p:nvSpPr>
        <p:spPr>
          <a:xfrm>
            <a:off x="457200" y="3014647"/>
            <a:ext cx="8229600" cy="54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platzhalter 16"/>
          <p:cNvSpPr>
            <a:spLocks noGrp="1"/>
          </p:cNvSpPr>
          <p:nvPr>
            <p:ph type="body" sz="quarter" idx="26"/>
          </p:nvPr>
        </p:nvSpPr>
        <p:spPr>
          <a:xfrm>
            <a:off x="457200" y="3668649"/>
            <a:ext cx="8229600" cy="54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4" name="Textplatzhalter 16"/>
          <p:cNvSpPr>
            <a:spLocks noGrp="1"/>
          </p:cNvSpPr>
          <p:nvPr>
            <p:ph type="body" sz="quarter" idx="27"/>
          </p:nvPr>
        </p:nvSpPr>
        <p:spPr>
          <a:xfrm>
            <a:off x="457200" y="4322651"/>
            <a:ext cx="8229600" cy="54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31"/>
          </p:nvPr>
        </p:nvSpPr>
        <p:spPr>
          <a:xfrm>
            <a:off x="457200" y="4976653"/>
            <a:ext cx="8229600" cy="54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9EB7E6B6-1BD7-4F65-B118-A991AEE9ACC9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447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+ Bild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372200" y="1700808"/>
            <a:ext cx="3024336" cy="439248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24"/>
          </p:nvPr>
        </p:nvSpPr>
        <p:spPr>
          <a:xfrm>
            <a:off x="457200" y="1700808"/>
            <a:ext cx="5657850" cy="54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platzhalter 16"/>
          <p:cNvSpPr>
            <a:spLocks noGrp="1"/>
          </p:cNvSpPr>
          <p:nvPr>
            <p:ph type="body" sz="quarter" idx="25"/>
          </p:nvPr>
        </p:nvSpPr>
        <p:spPr>
          <a:xfrm>
            <a:off x="457200" y="2354810"/>
            <a:ext cx="5657850" cy="54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26"/>
          </p:nvPr>
        </p:nvSpPr>
        <p:spPr>
          <a:xfrm>
            <a:off x="457200" y="3008812"/>
            <a:ext cx="5657850" cy="54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27"/>
          </p:nvPr>
        </p:nvSpPr>
        <p:spPr>
          <a:xfrm>
            <a:off x="457200" y="3662814"/>
            <a:ext cx="5657850" cy="54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31"/>
          </p:nvPr>
        </p:nvSpPr>
        <p:spPr>
          <a:xfrm>
            <a:off x="457200" y="4316816"/>
            <a:ext cx="5657850" cy="54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D493497D-A894-4260-AF7D-1BB44F6E20BF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234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+ Bild 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372200" y="1700808"/>
            <a:ext cx="3024336" cy="439248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24"/>
          </p:nvPr>
        </p:nvSpPr>
        <p:spPr>
          <a:xfrm>
            <a:off x="457200" y="1700808"/>
            <a:ext cx="5657850" cy="540000"/>
          </a:xfrm>
          <a:solidFill>
            <a:schemeClr val="tx2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458391" y="2354810"/>
            <a:ext cx="5656659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8"/>
          </p:nvPr>
        </p:nvSpPr>
        <p:spPr>
          <a:xfrm>
            <a:off x="458391" y="2852935"/>
            <a:ext cx="5656659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458391" y="3344576"/>
            <a:ext cx="5656659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1" name="Textplatzhalter 16"/>
          <p:cNvSpPr>
            <a:spLocks noGrp="1"/>
          </p:cNvSpPr>
          <p:nvPr>
            <p:ph type="body" sz="quarter" idx="36"/>
          </p:nvPr>
        </p:nvSpPr>
        <p:spPr>
          <a:xfrm>
            <a:off x="458391" y="3836217"/>
            <a:ext cx="5656659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platzhalter 16"/>
          <p:cNvSpPr>
            <a:spLocks noGrp="1"/>
          </p:cNvSpPr>
          <p:nvPr>
            <p:ph type="body" sz="quarter" idx="37"/>
          </p:nvPr>
        </p:nvSpPr>
        <p:spPr>
          <a:xfrm>
            <a:off x="458391" y="4334342"/>
            <a:ext cx="5656659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38"/>
          </p:nvPr>
        </p:nvSpPr>
        <p:spPr>
          <a:xfrm>
            <a:off x="458391" y="4825983"/>
            <a:ext cx="5656659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888191A2-7C1F-4D64-A9F4-5FE15AB07829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85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+ Bild /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26"/>
          </p:nvPr>
        </p:nvSpPr>
        <p:spPr>
          <a:xfrm>
            <a:off x="4684712" y="1700213"/>
            <a:ext cx="4737417" cy="439261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24"/>
          </p:nvPr>
        </p:nvSpPr>
        <p:spPr>
          <a:xfrm>
            <a:off x="457200" y="2360645"/>
            <a:ext cx="4000209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458391" y="1700215"/>
            <a:ext cx="4000209" cy="540000"/>
          </a:xfrm>
          <a:solidFill>
            <a:schemeClr val="tx2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35"/>
          </p:nvPr>
        </p:nvSpPr>
        <p:spPr>
          <a:xfrm>
            <a:off x="457199" y="2841075"/>
            <a:ext cx="4000209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36"/>
          </p:nvPr>
        </p:nvSpPr>
        <p:spPr>
          <a:xfrm>
            <a:off x="457198" y="3321361"/>
            <a:ext cx="4000209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37"/>
          </p:nvPr>
        </p:nvSpPr>
        <p:spPr>
          <a:xfrm>
            <a:off x="457197" y="3801647"/>
            <a:ext cx="4000209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platzhalter 16"/>
          <p:cNvSpPr>
            <a:spLocks noGrp="1"/>
          </p:cNvSpPr>
          <p:nvPr>
            <p:ph type="body" sz="quarter" idx="38"/>
          </p:nvPr>
        </p:nvSpPr>
        <p:spPr>
          <a:xfrm>
            <a:off x="457197" y="4281933"/>
            <a:ext cx="4000209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084260CD-22C6-4644-9867-770CBE17682D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826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+ Inhalt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Inhaltsplatzhalter 4"/>
          <p:cNvSpPr>
            <a:spLocks noGrp="1"/>
          </p:cNvSpPr>
          <p:nvPr>
            <p:ph sz="quarter" idx="21"/>
          </p:nvPr>
        </p:nvSpPr>
        <p:spPr>
          <a:xfrm>
            <a:off x="4685400" y="1700213"/>
            <a:ext cx="4001401" cy="4392612"/>
          </a:xfrm>
          <a:noFill/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24"/>
          </p:nvPr>
        </p:nvSpPr>
        <p:spPr>
          <a:xfrm>
            <a:off x="457200" y="2360645"/>
            <a:ext cx="4000209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458391" y="1700215"/>
            <a:ext cx="4000209" cy="540000"/>
          </a:xfrm>
          <a:solidFill>
            <a:schemeClr val="tx2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35"/>
          </p:nvPr>
        </p:nvSpPr>
        <p:spPr>
          <a:xfrm>
            <a:off x="457199" y="2841075"/>
            <a:ext cx="4000209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36"/>
          </p:nvPr>
        </p:nvSpPr>
        <p:spPr>
          <a:xfrm>
            <a:off x="457198" y="3321361"/>
            <a:ext cx="4000209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platzhalter 16"/>
          <p:cNvSpPr>
            <a:spLocks noGrp="1"/>
          </p:cNvSpPr>
          <p:nvPr>
            <p:ph type="body" sz="quarter" idx="37"/>
          </p:nvPr>
        </p:nvSpPr>
        <p:spPr>
          <a:xfrm>
            <a:off x="457197" y="3801647"/>
            <a:ext cx="4000209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platzhalter 16"/>
          <p:cNvSpPr>
            <a:spLocks noGrp="1"/>
          </p:cNvSpPr>
          <p:nvPr>
            <p:ph type="body" sz="quarter" idx="38"/>
          </p:nvPr>
        </p:nvSpPr>
        <p:spPr>
          <a:xfrm>
            <a:off x="457197" y="4281933"/>
            <a:ext cx="4000209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AEE4639B-F658-4501-94FD-658D8DBE8B95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719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+ Inhalt 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Inhaltsplatzhalter 4"/>
          <p:cNvSpPr>
            <a:spLocks noGrp="1"/>
          </p:cNvSpPr>
          <p:nvPr>
            <p:ph sz="quarter" idx="37"/>
          </p:nvPr>
        </p:nvSpPr>
        <p:spPr>
          <a:xfrm>
            <a:off x="457199" y="1700213"/>
            <a:ext cx="5203252" cy="43926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9" name="Textplatzhalter 16"/>
          <p:cNvSpPr>
            <a:spLocks noGrp="1"/>
          </p:cNvSpPr>
          <p:nvPr>
            <p:ph type="body" sz="quarter" idx="38"/>
          </p:nvPr>
        </p:nvSpPr>
        <p:spPr>
          <a:xfrm>
            <a:off x="5885006" y="2360645"/>
            <a:ext cx="2799412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5886197" y="1700215"/>
            <a:ext cx="2799412" cy="540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Textplatzhalter 16"/>
          <p:cNvSpPr>
            <a:spLocks noGrp="1"/>
          </p:cNvSpPr>
          <p:nvPr>
            <p:ph type="body" sz="quarter" idx="39"/>
          </p:nvPr>
        </p:nvSpPr>
        <p:spPr>
          <a:xfrm>
            <a:off x="5885005" y="2841075"/>
            <a:ext cx="2799412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2" name="Textplatzhalter 16"/>
          <p:cNvSpPr>
            <a:spLocks noGrp="1"/>
          </p:cNvSpPr>
          <p:nvPr>
            <p:ph type="body" sz="quarter" idx="40"/>
          </p:nvPr>
        </p:nvSpPr>
        <p:spPr>
          <a:xfrm>
            <a:off x="5885004" y="3321361"/>
            <a:ext cx="2799412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3" name="Textplatzhalter 16"/>
          <p:cNvSpPr>
            <a:spLocks noGrp="1"/>
          </p:cNvSpPr>
          <p:nvPr>
            <p:ph type="body" sz="quarter" idx="41"/>
          </p:nvPr>
        </p:nvSpPr>
        <p:spPr>
          <a:xfrm>
            <a:off x="5885003" y="3801647"/>
            <a:ext cx="2799412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4" name="Textplatzhalter 16"/>
          <p:cNvSpPr>
            <a:spLocks noGrp="1"/>
          </p:cNvSpPr>
          <p:nvPr>
            <p:ph type="body" sz="quarter" idx="42"/>
          </p:nvPr>
        </p:nvSpPr>
        <p:spPr>
          <a:xfrm>
            <a:off x="5885003" y="4281933"/>
            <a:ext cx="2799412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fld id="{530F3E9E-ED81-471F-8D16-A69AF546CB32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5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547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ersicht /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57200" y="1700214"/>
            <a:ext cx="2592000" cy="3484734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7"/>
          </p:nvPr>
        </p:nvSpPr>
        <p:spPr>
          <a:xfrm>
            <a:off x="3276000" y="1700214"/>
            <a:ext cx="2592000" cy="3484734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8"/>
          </p:nvPr>
        </p:nvSpPr>
        <p:spPr>
          <a:xfrm>
            <a:off x="6094800" y="1700214"/>
            <a:ext cx="2592000" cy="3484734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9"/>
          </p:nvPr>
        </p:nvSpPr>
        <p:spPr>
          <a:xfrm>
            <a:off x="457200" y="5184948"/>
            <a:ext cx="2592000" cy="83442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20"/>
          </p:nvPr>
        </p:nvSpPr>
        <p:spPr>
          <a:xfrm>
            <a:off x="3276000" y="5184948"/>
            <a:ext cx="2592000" cy="83442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21"/>
          </p:nvPr>
        </p:nvSpPr>
        <p:spPr>
          <a:xfrm>
            <a:off x="6094800" y="5184948"/>
            <a:ext cx="2592000" cy="83442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cxnSp>
        <p:nvCxnSpPr>
          <p:cNvPr id="21" name="Gerader Verbinder 20"/>
          <p:cNvCxnSpPr/>
          <p:nvPr userDrawn="1"/>
        </p:nvCxnSpPr>
        <p:spPr>
          <a:xfrm>
            <a:off x="457200" y="6056098"/>
            <a:ext cx="259200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 userDrawn="1"/>
        </p:nvCxnSpPr>
        <p:spPr>
          <a:xfrm>
            <a:off x="3276000" y="6056098"/>
            <a:ext cx="259200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 userDrawn="1"/>
        </p:nvCxnSpPr>
        <p:spPr>
          <a:xfrm>
            <a:off x="6094800" y="6056098"/>
            <a:ext cx="259200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A135373-D3A8-43B2-809C-DA5CFB147E57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03F8CA0A-E18F-449C-A5D7-A6D60DD51590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F6C7E5FF-5276-45CB-839D-9CED9A4BC691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DBDCC31-1444-4B13-B637-4202778BB47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7072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+ Inhalt /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Inhaltsplatzhalter 4"/>
          <p:cNvSpPr>
            <a:spLocks noGrp="1"/>
          </p:cNvSpPr>
          <p:nvPr>
            <p:ph sz="quarter" idx="37"/>
          </p:nvPr>
        </p:nvSpPr>
        <p:spPr>
          <a:xfrm>
            <a:off x="457199" y="1700213"/>
            <a:ext cx="5203252" cy="43926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5886197" y="1700215"/>
            <a:ext cx="2799412" cy="540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39"/>
          </p:nvPr>
        </p:nvSpPr>
        <p:spPr>
          <a:xfrm>
            <a:off x="5885006" y="2360645"/>
            <a:ext cx="2799412" cy="540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platzhalter 16"/>
          <p:cNvSpPr>
            <a:spLocks noGrp="1"/>
          </p:cNvSpPr>
          <p:nvPr>
            <p:ph type="body" sz="quarter" idx="40"/>
          </p:nvPr>
        </p:nvSpPr>
        <p:spPr>
          <a:xfrm>
            <a:off x="5885006" y="3021075"/>
            <a:ext cx="2799412" cy="540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1" name="Textplatzhalter 16"/>
          <p:cNvSpPr>
            <a:spLocks noGrp="1"/>
          </p:cNvSpPr>
          <p:nvPr>
            <p:ph type="body" sz="quarter" idx="41"/>
          </p:nvPr>
        </p:nvSpPr>
        <p:spPr>
          <a:xfrm>
            <a:off x="5885006" y="3681505"/>
            <a:ext cx="2799412" cy="540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C8E50C9E-9864-444C-BF11-0FDDA88B08E8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016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+ Inhalt /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26"/>
          </p:nvPr>
        </p:nvSpPr>
        <p:spPr>
          <a:xfrm>
            <a:off x="457200" y="4245292"/>
            <a:ext cx="4001400" cy="54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27"/>
          </p:nvPr>
        </p:nvSpPr>
        <p:spPr>
          <a:xfrm>
            <a:off x="457200" y="4899294"/>
            <a:ext cx="4001400" cy="54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31"/>
          </p:nvPr>
        </p:nvSpPr>
        <p:spPr>
          <a:xfrm>
            <a:off x="457200" y="5553296"/>
            <a:ext cx="4001400" cy="54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Inhaltsplatzhalter 4"/>
          <p:cNvSpPr>
            <a:spLocks noGrp="1"/>
          </p:cNvSpPr>
          <p:nvPr>
            <p:ph sz="quarter" idx="20"/>
          </p:nvPr>
        </p:nvSpPr>
        <p:spPr>
          <a:xfrm>
            <a:off x="457199" y="1700213"/>
            <a:ext cx="8229601" cy="168687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Inhaltsplatzhalter 4"/>
          <p:cNvSpPr>
            <a:spLocks noGrp="1"/>
          </p:cNvSpPr>
          <p:nvPr>
            <p:ph sz="quarter" idx="23"/>
          </p:nvPr>
        </p:nvSpPr>
        <p:spPr>
          <a:xfrm>
            <a:off x="4685400" y="3596925"/>
            <a:ext cx="4001401" cy="24959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36"/>
          </p:nvPr>
        </p:nvSpPr>
        <p:spPr>
          <a:xfrm>
            <a:off x="457200" y="3596924"/>
            <a:ext cx="4001400" cy="54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CAEBDD73-4A0C-4C84-B8CE-33C9C6E70E17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811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+ Inhal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458391" y="1700808"/>
            <a:ext cx="5656659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platzhalter 16"/>
          <p:cNvSpPr>
            <a:spLocks noGrp="1"/>
          </p:cNvSpPr>
          <p:nvPr>
            <p:ph type="body" sz="quarter" idx="18"/>
          </p:nvPr>
        </p:nvSpPr>
        <p:spPr>
          <a:xfrm>
            <a:off x="458391" y="2198933"/>
            <a:ext cx="5656659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458391" y="2690574"/>
            <a:ext cx="5656659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quarter" idx="32"/>
          </p:nvPr>
        </p:nvSpPr>
        <p:spPr>
          <a:xfrm>
            <a:off x="457200" y="3277374"/>
            <a:ext cx="5657850" cy="281592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372200" y="1700808"/>
            <a:ext cx="3024336" cy="439248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FC39808-7724-4F5C-A0DC-BDD67348F9B2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770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7" name="Inhaltsplatzhalter 6"/>
          <p:cNvSpPr>
            <a:spLocks noGrp="1"/>
          </p:cNvSpPr>
          <p:nvPr>
            <p:ph sz="quarter" idx="39"/>
          </p:nvPr>
        </p:nvSpPr>
        <p:spPr>
          <a:xfrm>
            <a:off x="457200" y="1700213"/>
            <a:ext cx="4000500" cy="2085975"/>
          </a:xfrm>
          <a:solidFill>
            <a:schemeClr val="accent3"/>
          </a:solidFill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8" name="Inhaltsplatzhalter 6"/>
          <p:cNvSpPr>
            <a:spLocks noGrp="1"/>
          </p:cNvSpPr>
          <p:nvPr>
            <p:ph sz="quarter" idx="40"/>
          </p:nvPr>
        </p:nvSpPr>
        <p:spPr>
          <a:xfrm>
            <a:off x="4685140" y="1700215"/>
            <a:ext cx="4000500" cy="20859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9" name="Inhaltsplatzhalter 6"/>
          <p:cNvSpPr>
            <a:spLocks noGrp="1"/>
          </p:cNvSpPr>
          <p:nvPr>
            <p:ph sz="quarter" idx="41"/>
          </p:nvPr>
        </p:nvSpPr>
        <p:spPr>
          <a:xfrm>
            <a:off x="457232" y="4013656"/>
            <a:ext cx="4000500" cy="20859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" name="Inhaltsplatzhalter 6"/>
          <p:cNvSpPr>
            <a:spLocks noGrp="1"/>
          </p:cNvSpPr>
          <p:nvPr>
            <p:ph sz="quarter" idx="42"/>
          </p:nvPr>
        </p:nvSpPr>
        <p:spPr>
          <a:xfrm>
            <a:off x="4685140" y="4013656"/>
            <a:ext cx="4000500" cy="2085975"/>
          </a:xfrm>
          <a:solidFill>
            <a:schemeClr val="accent3"/>
          </a:solidFill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fld id="{80E5A829-0507-47C0-BD3D-3135074B0AD6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5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6522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boxen + Bild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7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458391" y="1700215"/>
            <a:ext cx="8228338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8" name="Inhaltsplatzhalter 2"/>
          <p:cNvSpPr>
            <a:spLocks noGrp="1"/>
          </p:cNvSpPr>
          <p:nvPr>
            <p:ph sz="quarter" idx="33"/>
          </p:nvPr>
        </p:nvSpPr>
        <p:spPr>
          <a:xfrm>
            <a:off x="457199" y="2060215"/>
            <a:ext cx="8229601" cy="17263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9" name="Textplatzhalter 16"/>
          <p:cNvSpPr>
            <a:spLocks noGrp="1"/>
          </p:cNvSpPr>
          <p:nvPr>
            <p:ph type="body" sz="quarter" idx="35"/>
          </p:nvPr>
        </p:nvSpPr>
        <p:spPr>
          <a:xfrm>
            <a:off x="457811" y="4013323"/>
            <a:ext cx="8228338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Inhaltsplatzhalter 2"/>
          <p:cNvSpPr>
            <a:spLocks noGrp="1"/>
          </p:cNvSpPr>
          <p:nvPr>
            <p:ph sz="quarter" idx="37"/>
          </p:nvPr>
        </p:nvSpPr>
        <p:spPr>
          <a:xfrm>
            <a:off x="456619" y="4373323"/>
            <a:ext cx="8229601" cy="172630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660C1F6-0A6F-4BDC-B898-5AD686D78099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71235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boxen + Bild 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372200" y="1700808"/>
            <a:ext cx="3024336" cy="439248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7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458391" y="1700215"/>
            <a:ext cx="5686172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8" name="Inhaltsplatzhalter 2"/>
          <p:cNvSpPr>
            <a:spLocks noGrp="1"/>
          </p:cNvSpPr>
          <p:nvPr>
            <p:ph sz="quarter" idx="33"/>
          </p:nvPr>
        </p:nvSpPr>
        <p:spPr>
          <a:xfrm>
            <a:off x="457199" y="2060215"/>
            <a:ext cx="5687045" cy="17263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9" name="Textplatzhalter 16"/>
          <p:cNvSpPr>
            <a:spLocks noGrp="1"/>
          </p:cNvSpPr>
          <p:nvPr>
            <p:ph type="body" sz="quarter" idx="35"/>
          </p:nvPr>
        </p:nvSpPr>
        <p:spPr>
          <a:xfrm>
            <a:off x="457811" y="4013323"/>
            <a:ext cx="5686172" cy="36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1500" b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Inhaltsplatzhalter 2"/>
          <p:cNvSpPr>
            <a:spLocks noGrp="1"/>
          </p:cNvSpPr>
          <p:nvPr>
            <p:ph sz="quarter" idx="37"/>
          </p:nvPr>
        </p:nvSpPr>
        <p:spPr>
          <a:xfrm>
            <a:off x="456619" y="4373323"/>
            <a:ext cx="5687045" cy="172630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D0290AC-00B5-4A3D-8141-DF29042521A3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7373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971600" y="4320681"/>
            <a:ext cx="7272808" cy="877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 algn="ctr">
              <a:spcBef>
                <a:spcPct val="20000"/>
              </a:spcBef>
              <a:buSzPct val="120000"/>
            </a:pPr>
            <a:endParaRPr lang="de-DE" sz="1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ctr">
              <a:spcBef>
                <a:spcPct val="20000"/>
              </a:spcBef>
              <a:buSzPct val="120000"/>
            </a:pPr>
            <a:r>
              <a:rPr lang="de-DE" sz="1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Ihr Text</a:t>
            </a:r>
          </a:p>
          <a:p>
            <a:pPr marL="342900" lvl="0" indent="-342900" algn="ctr">
              <a:spcBef>
                <a:spcPct val="20000"/>
              </a:spcBef>
              <a:buSzPct val="120000"/>
            </a:pPr>
            <a:endParaRPr lang="de-DE" sz="1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27584" y="2105709"/>
            <a:ext cx="7488832" cy="3771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467544" y="1673662"/>
            <a:ext cx="792088" cy="830997"/>
            <a:chOff x="611560" y="3678123"/>
            <a:chExt cx="792088" cy="830997"/>
          </a:xfrm>
        </p:grpSpPr>
        <p:sp>
          <p:nvSpPr>
            <p:cNvPr id="10" name="Ellipse 9"/>
            <p:cNvSpPr/>
            <p:nvPr/>
          </p:nvSpPr>
          <p:spPr>
            <a:xfrm>
              <a:off x="611560" y="3717032"/>
              <a:ext cx="792088" cy="7920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11560" y="3678123"/>
              <a:ext cx="79208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800" b="1" dirty="0">
                  <a:solidFill>
                    <a:schemeClr val="bg1"/>
                  </a:solidFill>
                  <a:latin typeface="Georgia" pitchFamily="18" charset="0"/>
                  <a:ea typeface="Adobe Gothic Std B" pitchFamily="34" charset="-128"/>
                  <a:cs typeface="Adobe Arabic" pitchFamily="18" charset="-78"/>
                </a:rPr>
                <a:t>i</a:t>
              </a:r>
            </a:p>
          </p:txBody>
        </p:sp>
      </p:grp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sz="quarter" idx="14"/>
          </p:nvPr>
        </p:nvSpPr>
        <p:spPr>
          <a:xfrm>
            <a:off x="1327150" y="2522538"/>
            <a:ext cx="6489700" cy="29368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252CA4B-E727-46CD-AD28-43351DC86791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19227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rcollage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57200" y="1700213"/>
            <a:ext cx="2592000" cy="439261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7"/>
          </p:nvPr>
        </p:nvSpPr>
        <p:spPr>
          <a:xfrm>
            <a:off x="3276000" y="1700213"/>
            <a:ext cx="2592000" cy="439261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8"/>
          </p:nvPr>
        </p:nvSpPr>
        <p:spPr>
          <a:xfrm>
            <a:off x="6094800" y="1700213"/>
            <a:ext cx="2592000" cy="439261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16A4E770-3E25-4259-9F58-F44D0903E058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45039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rcollage 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3" name="Bildplatzhalter 12"/>
          <p:cNvSpPr>
            <a:spLocks noGrp="1"/>
          </p:cNvSpPr>
          <p:nvPr>
            <p:ph type="pic" sz="quarter" idx="21"/>
          </p:nvPr>
        </p:nvSpPr>
        <p:spPr>
          <a:xfrm>
            <a:off x="457200" y="4652703"/>
            <a:ext cx="1902830" cy="144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12"/>
          <p:cNvSpPr>
            <a:spLocks noGrp="1"/>
          </p:cNvSpPr>
          <p:nvPr>
            <p:ph type="pic" sz="quarter" idx="22"/>
          </p:nvPr>
        </p:nvSpPr>
        <p:spPr>
          <a:xfrm>
            <a:off x="2586832" y="4652703"/>
            <a:ext cx="1902832" cy="144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6" name="Bildplatzhalter 8"/>
          <p:cNvSpPr>
            <a:spLocks noGrp="1"/>
          </p:cNvSpPr>
          <p:nvPr>
            <p:ph type="pic" sz="quarter" idx="15"/>
          </p:nvPr>
        </p:nvSpPr>
        <p:spPr>
          <a:xfrm>
            <a:off x="4716463" y="1700214"/>
            <a:ext cx="3970337" cy="439261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8" name="Bildplatzhalter 12"/>
          <p:cNvSpPr>
            <a:spLocks noGrp="1"/>
          </p:cNvSpPr>
          <p:nvPr>
            <p:ph type="pic" sz="quarter" idx="19"/>
          </p:nvPr>
        </p:nvSpPr>
        <p:spPr>
          <a:xfrm>
            <a:off x="457200" y="1700808"/>
            <a:ext cx="4032463" cy="2727029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CAC4A545-85B1-4B3A-9AF1-1E04F43BA4BA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28532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rcollage /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6837261" y="1700808"/>
            <a:ext cx="1837982" cy="439189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12"/>
          <p:cNvSpPr>
            <a:spLocks noGrp="1"/>
          </p:cNvSpPr>
          <p:nvPr>
            <p:ph type="pic" sz="quarter" idx="24"/>
          </p:nvPr>
        </p:nvSpPr>
        <p:spPr>
          <a:xfrm>
            <a:off x="4712047" y="3389248"/>
            <a:ext cx="1902831" cy="270345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6" name="Bildplatzhalter 12"/>
          <p:cNvSpPr>
            <a:spLocks noGrp="1"/>
          </p:cNvSpPr>
          <p:nvPr>
            <p:ph type="pic" sz="quarter" idx="22"/>
          </p:nvPr>
        </p:nvSpPr>
        <p:spPr>
          <a:xfrm>
            <a:off x="4712047" y="1700214"/>
            <a:ext cx="1902832" cy="146223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7" name="Bildplatzhalter 12"/>
          <p:cNvSpPr>
            <a:spLocks noGrp="1"/>
          </p:cNvSpPr>
          <p:nvPr>
            <p:ph type="pic" sz="quarter" idx="21"/>
          </p:nvPr>
        </p:nvSpPr>
        <p:spPr>
          <a:xfrm>
            <a:off x="457200" y="4652703"/>
            <a:ext cx="1902830" cy="144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8" name="Bildplatzhalter 12"/>
          <p:cNvSpPr>
            <a:spLocks noGrp="1"/>
          </p:cNvSpPr>
          <p:nvPr>
            <p:ph type="pic" sz="quarter" idx="25"/>
          </p:nvPr>
        </p:nvSpPr>
        <p:spPr>
          <a:xfrm>
            <a:off x="2586832" y="4652703"/>
            <a:ext cx="1900746" cy="144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9" name="Bildplatzhalter 12"/>
          <p:cNvSpPr>
            <a:spLocks noGrp="1"/>
          </p:cNvSpPr>
          <p:nvPr>
            <p:ph type="pic" sz="quarter" idx="19"/>
          </p:nvPr>
        </p:nvSpPr>
        <p:spPr>
          <a:xfrm>
            <a:off x="457200" y="1700808"/>
            <a:ext cx="4028043" cy="2727029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FA01FA5B-DA21-4975-84FE-5BE41C686CC6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406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stieg /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57200" y="1700213"/>
            <a:ext cx="8229600" cy="348473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9"/>
          </p:nvPr>
        </p:nvSpPr>
        <p:spPr>
          <a:xfrm>
            <a:off x="457200" y="5184948"/>
            <a:ext cx="8229600" cy="834424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8" name="Gerader Verbinder 17"/>
          <p:cNvCxnSpPr/>
          <p:nvPr/>
        </p:nvCxnSpPr>
        <p:spPr>
          <a:xfrm>
            <a:off x="457200" y="6056098"/>
            <a:ext cx="822960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941CD8A1-B2B3-4331-8E37-9B7DC5BBB4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3F8CA0A-E18F-449C-A5D7-A6D60DD51590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BCB66A1A-B40B-4AFE-A37F-93D61B3A07C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E80878D9-461F-43E0-ABFD-2DF24377513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014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rcollage /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platzhalter 21"/>
          <p:cNvSpPr>
            <a:spLocks noGrp="1"/>
          </p:cNvSpPr>
          <p:nvPr>
            <p:ph type="pic" sz="quarter" idx="24"/>
          </p:nvPr>
        </p:nvSpPr>
        <p:spPr>
          <a:xfrm>
            <a:off x="468313" y="1700213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1"/>
          <p:cNvSpPr>
            <a:spLocks noGrp="1"/>
          </p:cNvSpPr>
          <p:nvPr>
            <p:ph type="pic" sz="quarter" idx="25"/>
          </p:nvPr>
        </p:nvSpPr>
        <p:spPr>
          <a:xfrm>
            <a:off x="1658061" y="1700213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21"/>
          <p:cNvSpPr>
            <a:spLocks noGrp="1"/>
          </p:cNvSpPr>
          <p:nvPr>
            <p:ph type="pic" sz="quarter" idx="26"/>
          </p:nvPr>
        </p:nvSpPr>
        <p:spPr>
          <a:xfrm>
            <a:off x="2847809" y="1700213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Bildplatzhalter 21"/>
          <p:cNvSpPr>
            <a:spLocks noGrp="1"/>
          </p:cNvSpPr>
          <p:nvPr>
            <p:ph type="pic" sz="quarter" idx="27"/>
          </p:nvPr>
        </p:nvSpPr>
        <p:spPr>
          <a:xfrm>
            <a:off x="4037557" y="1700213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1"/>
          <p:cNvSpPr>
            <a:spLocks noGrp="1"/>
          </p:cNvSpPr>
          <p:nvPr>
            <p:ph type="pic" sz="quarter" idx="28"/>
          </p:nvPr>
        </p:nvSpPr>
        <p:spPr>
          <a:xfrm>
            <a:off x="5227305" y="1700213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Bildplatzhalter 21"/>
          <p:cNvSpPr>
            <a:spLocks noGrp="1"/>
          </p:cNvSpPr>
          <p:nvPr>
            <p:ph type="pic" sz="quarter" idx="29"/>
          </p:nvPr>
        </p:nvSpPr>
        <p:spPr>
          <a:xfrm>
            <a:off x="7606800" y="1700213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7" name="Bildplatzhalter 21"/>
          <p:cNvSpPr>
            <a:spLocks noGrp="1"/>
          </p:cNvSpPr>
          <p:nvPr>
            <p:ph type="pic" sz="quarter" idx="30"/>
          </p:nvPr>
        </p:nvSpPr>
        <p:spPr>
          <a:xfrm>
            <a:off x="6417053" y="1700213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9" name="Bildplatzhalter 21"/>
          <p:cNvSpPr>
            <a:spLocks noGrp="1"/>
          </p:cNvSpPr>
          <p:nvPr>
            <p:ph type="pic" sz="quarter" idx="31"/>
          </p:nvPr>
        </p:nvSpPr>
        <p:spPr>
          <a:xfrm>
            <a:off x="468313" y="2563632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1" name="Bildplatzhalter 21"/>
          <p:cNvSpPr>
            <a:spLocks noGrp="1"/>
          </p:cNvSpPr>
          <p:nvPr>
            <p:ph type="pic" sz="quarter" idx="32"/>
          </p:nvPr>
        </p:nvSpPr>
        <p:spPr>
          <a:xfrm>
            <a:off x="1658061" y="2563632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2" name="Bildplatzhalter 21"/>
          <p:cNvSpPr>
            <a:spLocks noGrp="1"/>
          </p:cNvSpPr>
          <p:nvPr>
            <p:ph type="pic" sz="quarter" idx="33"/>
          </p:nvPr>
        </p:nvSpPr>
        <p:spPr>
          <a:xfrm>
            <a:off x="2847809" y="2563632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34"/>
          </p:nvPr>
        </p:nvSpPr>
        <p:spPr>
          <a:xfrm>
            <a:off x="4037557" y="2563632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4" name="Bildplatzhalter 21"/>
          <p:cNvSpPr>
            <a:spLocks noGrp="1"/>
          </p:cNvSpPr>
          <p:nvPr>
            <p:ph type="pic" sz="quarter" idx="35"/>
          </p:nvPr>
        </p:nvSpPr>
        <p:spPr>
          <a:xfrm>
            <a:off x="5227305" y="2563632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1"/>
          <p:cNvSpPr>
            <a:spLocks noGrp="1"/>
          </p:cNvSpPr>
          <p:nvPr>
            <p:ph type="pic" sz="quarter" idx="36"/>
          </p:nvPr>
        </p:nvSpPr>
        <p:spPr>
          <a:xfrm>
            <a:off x="7606800" y="2563632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1"/>
          <p:cNvSpPr>
            <a:spLocks noGrp="1"/>
          </p:cNvSpPr>
          <p:nvPr>
            <p:ph type="pic" sz="quarter" idx="37"/>
          </p:nvPr>
        </p:nvSpPr>
        <p:spPr>
          <a:xfrm>
            <a:off x="6417053" y="2563632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7" name="Bildplatzhalter 21"/>
          <p:cNvSpPr>
            <a:spLocks noGrp="1"/>
          </p:cNvSpPr>
          <p:nvPr>
            <p:ph type="pic" sz="quarter" idx="38"/>
          </p:nvPr>
        </p:nvSpPr>
        <p:spPr>
          <a:xfrm>
            <a:off x="468313" y="3427238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8" name="Bildplatzhalter 21"/>
          <p:cNvSpPr>
            <a:spLocks noGrp="1"/>
          </p:cNvSpPr>
          <p:nvPr>
            <p:ph type="pic" sz="quarter" idx="39"/>
          </p:nvPr>
        </p:nvSpPr>
        <p:spPr>
          <a:xfrm>
            <a:off x="1658061" y="3427238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9" name="Bildplatzhalter 21"/>
          <p:cNvSpPr>
            <a:spLocks noGrp="1"/>
          </p:cNvSpPr>
          <p:nvPr>
            <p:ph type="pic" sz="quarter" idx="40"/>
          </p:nvPr>
        </p:nvSpPr>
        <p:spPr>
          <a:xfrm>
            <a:off x="2847809" y="3427238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Bildplatzhalter 21"/>
          <p:cNvSpPr>
            <a:spLocks noGrp="1"/>
          </p:cNvSpPr>
          <p:nvPr>
            <p:ph type="pic" sz="quarter" idx="41"/>
          </p:nvPr>
        </p:nvSpPr>
        <p:spPr>
          <a:xfrm>
            <a:off x="4037557" y="3427238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1" name="Bildplatzhalter 21"/>
          <p:cNvSpPr>
            <a:spLocks noGrp="1"/>
          </p:cNvSpPr>
          <p:nvPr>
            <p:ph type="pic" sz="quarter" idx="42"/>
          </p:nvPr>
        </p:nvSpPr>
        <p:spPr>
          <a:xfrm>
            <a:off x="5227305" y="3427238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Bildplatzhalter 21"/>
          <p:cNvSpPr>
            <a:spLocks noGrp="1"/>
          </p:cNvSpPr>
          <p:nvPr>
            <p:ph type="pic" sz="quarter" idx="43"/>
          </p:nvPr>
        </p:nvSpPr>
        <p:spPr>
          <a:xfrm>
            <a:off x="7606800" y="3427238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3" name="Bildplatzhalter 21"/>
          <p:cNvSpPr>
            <a:spLocks noGrp="1"/>
          </p:cNvSpPr>
          <p:nvPr>
            <p:ph type="pic" sz="quarter" idx="44"/>
          </p:nvPr>
        </p:nvSpPr>
        <p:spPr>
          <a:xfrm>
            <a:off x="6417053" y="3427238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4" name="Bildplatzhalter 21"/>
          <p:cNvSpPr>
            <a:spLocks noGrp="1"/>
          </p:cNvSpPr>
          <p:nvPr>
            <p:ph type="pic" sz="quarter" idx="45"/>
          </p:nvPr>
        </p:nvSpPr>
        <p:spPr>
          <a:xfrm>
            <a:off x="457200" y="4290844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5" name="Bildplatzhalter 21"/>
          <p:cNvSpPr>
            <a:spLocks noGrp="1"/>
          </p:cNvSpPr>
          <p:nvPr>
            <p:ph type="pic" sz="quarter" idx="46"/>
          </p:nvPr>
        </p:nvSpPr>
        <p:spPr>
          <a:xfrm>
            <a:off x="1646948" y="4290844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6" name="Bildplatzhalter 21"/>
          <p:cNvSpPr>
            <a:spLocks noGrp="1"/>
          </p:cNvSpPr>
          <p:nvPr>
            <p:ph type="pic" sz="quarter" idx="47"/>
          </p:nvPr>
        </p:nvSpPr>
        <p:spPr>
          <a:xfrm>
            <a:off x="2836696" y="4290844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7" name="Bildplatzhalter 21"/>
          <p:cNvSpPr>
            <a:spLocks noGrp="1"/>
          </p:cNvSpPr>
          <p:nvPr>
            <p:ph type="pic" sz="quarter" idx="48"/>
          </p:nvPr>
        </p:nvSpPr>
        <p:spPr>
          <a:xfrm>
            <a:off x="4026444" y="4290844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8" name="Bildplatzhalter 21"/>
          <p:cNvSpPr>
            <a:spLocks noGrp="1"/>
          </p:cNvSpPr>
          <p:nvPr>
            <p:ph type="pic" sz="quarter" idx="49"/>
          </p:nvPr>
        </p:nvSpPr>
        <p:spPr>
          <a:xfrm>
            <a:off x="5216192" y="4290844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9" name="Bildplatzhalter 21"/>
          <p:cNvSpPr>
            <a:spLocks noGrp="1"/>
          </p:cNvSpPr>
          <p:nvPr>
            <p:ph type="pic" sz="quarter" idx="50"/>
          </p:nvPr>
        </p:nvSpPr>
        <p:spPr>
          <a:xfrm>
            <a:off x="7595687" y="4290844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0" name="Bildplatzhalter 21"/>
          <p:cNvSpPr>
            <a:spLocks noGrp="1"/>
          </p:cNvSpPr>
          <p:nvPr>
            <p:ph type="pic" sz="quarter" idx="51"/>
          </p:nvPr>
        </p:nvSpPr>
        <p:spPr>
          <a:xfrm>
            <a:off x="6405940" y="4290844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1" name="Bildplatzhalter 21"/>
          <p:cNvSpPr>
            <a:spLocks noGrp="1"/>
          </p:cNvSpPr>
          <p:nvPr>
            <p:ph type="pic" sz="quarter" idx="52"/>
          </p:nvPr>
        </p:nvSpPr>
        <p:spPr>
          <a:xfrm>
            <a:off x="457200" y="5154263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2" name="Bildplatzhalter 21"/>
          <p:cNvSpPr>
            <a:spLocks noGrp="1"/>
          </p:cNvSpPr>
          <p:nvPr>
            <p:ph type="pic" sz="quarter" idx="53"/>
          </p:nvPr>
        </p:nvSpPr>
        <p:spPr>
          <a:xfrm>
            <a:off x="1646948" y="5154263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3" name="Bildplatzhalter 21"/>
          <p:cNvSpPr>
            <a:spLocks noGrp="1"/>
          </p:cNvSpPr>
          <p:nvPr>
            <p:ph type="pic" sz="quarter" idx="54"/>
          </p:nvPr>
        </p:nvSpPr>
        <p:spPr>
          <a:xfrm>
            <a:off x="2836696" y="5154263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4" name="Bildplatzhalter 21"/>
          <p:cNvSpPr>
            <a:spLocks noGrp="1"/>
          </p:cNvSpPr>
          <p:nvPr>
            <p:ph type="pic" sz="quarter" idx="55"/>
          </p:nvPr>
        </p:nvSpPr>
        <p:spPr>
          <a:xfrm>
            <a:off x="4026444" y="5154263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5" name="Bildplatzhalter 21"/>
          <p:cNvSpPr>
            <a:spLocks noGrp="1"/>
          </p:cNvSpPr>
          <p:nvPr>
            <p:ph type="pic" sz="quarter" idx="56"/>
          </p:nvPr>
        </p:nvSpPr>
        <p:spPr>
          <a:xfrm>
            <a:off x="5216192" y="5154263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6" name="Bildplatzhalter 21"/>
          <p:cNvSpPr>
            <a:spLocks noGrp="1"/>
          </p:cNvSpPr>
          <p:nvPr>
            <p:ph type="pic" sz="quarter" idx="57"/>
          </p:nvPr>
        </p:nvSpPr>
        <p:spPr>
          <a:xfrm>
            <a:off x="7595687" y="5154263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7" name="Bildplatzhalter 21"/>
          <p:cNvSpPr>
            <a:spLocks noGrp="1"/>
          </p:cNvSpPr>
          <p:nvPr>
            <p:ph type="pic" sz="quarter" idx="58"/>
          </p:nvPr>
        </p:nvSpPr>
        <p:spPr>
          <a:xfrm>
            <a:off x="6405940" y="5154263"/>
            <a:ext cx="1080000" cy="7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0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59"/>
          </p:nvPr>
        </p:nvSpPr>
        <p:spPr/>
        <p:txBody>
          <a:bodyPr/>
          <a:lstStyle/>
          <a:p>
            <a:fld id="{B2047A46-BF08-4D97-9BA9-7F8962C39F84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60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3254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8" name="Bildplatzhalter 21"/>
          <p:cNvSpPr>
            <a:spLocks noGrp="1"/>
          </p:cNvSpPr>
          <p:nvPr>
            <p:ph type="pic" sz="quarter" idx="24"/>
          </p:nvPr>
        </p:nvSpPr>
        <p:spPr>
          <a:xfrm>
            <a:off x="457200" y="1700213"/>
            <a:ext cx="1080000" cy="10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9" name="Bildplatzhalter 21"/>
          <p:cNvSpPr>
            <a:spLocks noGrp="1"/>
          </p:cNvSpPr>
          <p:nvPr>
            <p:ph type="pic" sz="quarter" idx="31"/>
          </p:nvPr>
        </p:nvSpPr>
        <p:spPr>
          <a:xfrm>
            <a:off x="457200" y="3986497"/>
            <a:ext cx="1080000" cy="10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1" name="Bildplatzhalter 21"/>
          <p:cNvSpPr>
            <a:spLocks noGrp="1"/>
          </p:cNvSpPr>
          <p:nvPr>
            <p:ph type="pic" sz="quarter" idx="33"/>
          </p:nvPr>
        </p:nvSpPr>
        <p:spPr>
          <a:xfrm>
            <a:off x="4653360" y="1700213"/>
            <a:ext cx="1080000" cy="10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2" name="Bildplatzhalter 21"/>
          <p:cNvSpPr>
            <a:spLocks noGrp="1"/>
          </p:cNvSpPr>
          <p:nvPr>
            <p:ph type="pic" sz="quarter" idx="35"/>
          </p:nvPr>
        </p:nvSpPr>
        <p:spPr>
          <a:xfrm>
            <a:off x="4653360" y="3986497"/>
            <a:ext cx="1080000" cy="10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3" name="Inhaltsplatzhalter 2"/>
          <p:cNvSpPr>
            <a:spLocks noGrp="1"/>
          </p:cNvSpPr>
          <p:nvPr>
            <p:ph sz="quarter" idx="39"/>
          </p:nvPr>
        </p:nvSpPr>
        <p:spPr>
          <a:xfrm>
            <a:off x="1689100" y="1700213"/>
            <a:ext cx="2813050" cy="201612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4" name="Inhaltsplatzhalter 2"/>
          <p:cNvSpPr>
            <a:spLocks noGrp="1"/>
          </p:cNvSpPr>
          <p:nvPr>
            <p:ph sz="quarter" idx="40"/>
          </p:nvPr>
        </p:nvSpPr>
        <p:spPr>
          <a:xfrm>
            <a:off x="5880963" y="1700213"/>
            <a:ext cx="2813050" cy="201612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5" name="Inhaltsplatzhalter 2"/>
          <p:cNvSpPr>
            <a:spLocks noGrp="1"/>
          </p:cNvSpPr>
          <p:nvPr>
            <p:ph sz="quarter" idx="41"/>
          </p:nvPr>
        </p:nvSpPr>
        <p:spPr>
          <a:xfrm>
            <a:off x="1689100" y="3986497"/>
            <a:ext cx="2813050" cy="201612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6" name="Inhaltsplatzhalter 2"/>
          <p:cNvSpPr>
            <a:spLocks noGrp="1"/>
          </p:cNvSpPr>
          <p:nvPr>
            <p:ph sz="quarter" idx="42"/>
          </p:nvPr>
        </p:nvSpPr>
        <p:spPr>
          <a:xfrm>
            <a:off x="5880963" y="3986497"/>
            <a:ext cx="2813050" cy="201612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fld id="{1DFD4EDD-7EF1-4068-838C-7D89F4DEF5B1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5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1244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um / Urheberre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7200" y="405136"/>
            <a:ext cx="5770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de-DE" sz="28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Impressum</a:t>
            </a:r>
          </a:p>
        </p:txBody>
      </p:sp>
      <p:sp>
        <p:nvSpPr>
          <p:cNvPr id="10" name="Rechteck 9"/>
          <p:cNvSpPr/>
          <p:nvPr/>
        </p:nvSpPr>
        <p:spPr>
          <a:xfrm>
            <a:off x="468314" y="1700809"/>
            <a:ext cx="3959225" cy="193899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0" indent="0">
              <a:buNone/>
            </a:pPr>
            <a:r>
              <a:rPr lang="de-DE" sz="1500" b="1" dirty="0">
                <a:solidFill>
                  <a:schemeClr val="tx2"/>
                </a:solidFill>
              </a:rPr>
              <a:t>Hochschule Weserbergland</a:t>
            </a:r>
          </a:p>
          <a:p>
            <a:pPr marL="0" indent="0">
              <a:buNone/>
            </a:pPr>
            <a:r>
              <a:rPr lang="de-DE" sz="1500" dirty="0">
                <a:solidFill>
                  <a:schemeClr val="tx2"/>
                </a:solidFill>
              </a:rPr>
              <a:t>Am </a:t>
            </a:r>
            <a:r>
              <a:rPr lang="de-DE" sz="1500" dirty="0" err="1">
                <a:solidFill>
                  <a:schemeClr val="tx2"/>
                </a:solidFill>
              </a:rPr>
              <a:t>Stockhof</a:t>
            </a:r>
            <a:r>
              <a:rPr lang="de-DE" sz="1500" dirty="0">
                <a:solidFill>
                  <a:schemeClr val="tx2"/>
                </a:solidFill>
              </a:rPr>
              <a:t> 2</a:t>
            </a:r>
          </a:p>
          <a:p>
            <a:pPr marL="0" indent="0">
              <a:buNone/>
            </a:pPr>
            <a:r>
              <a:rPr lang="de-DE" sz="1500" dirty="0">
                <a:solidFill>
                  <a:schemeClr val="tx2"/>
                </a:solidFill>
              </a:rPr>
              <a:t>D-31785 Hameln</a:t>
            </a:r>
          </a:p>
          <a:p>
            <a:pPr marL="0" indent="0">
              <a:buNone/>
            </a:pPr>
            <a:endParaRPr lang="de-DE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sz="1500" dirty="0">
                <a:solidFill>
                  <a:schemeClr val="tx2"/>
                </a:solidFill>
              </a:rPr>
              <a:t>Tel.: +49 (0)5151 95 59-0</a:t>
            </a:r>
          </a:p>
          <a:p>
            <a:pPr marL="0" indent="0">
              <a:buNone/>
            </a:pPr>
            <a:r>
              <a:rPr lang="de-DE" sz="1500" dirty="0">
                <a:solidFill>
                  <a:schemeClr val="tx2"/>
                </a:solidFill>
              </a:rPr>
              <a:t>Fax: </a:t>
            </a:r>
            <a:r>
              <a:rPr lang="fr-FR" sz="1500" dirty="0">
                <a:solidFill>
                  <a:schemeClr val="tx2"/>
                </a:solidFill>
              </a:rPr>
              <a:t>+49 (0)5151 45 271</a:t>
            </a:r>
          </a:p>
          <a:p>
            <a:pPr marL="0" indent="0">
              <a:buNone/>
            </a:pPr>
            <a:r>
              <a:rPr lang="fr-FR" sz="1500" dirty="0">
                <a:solidFill>
                  <a:schemeClr val="tx2"/>
                </a:solidFill>
                <a:hlinkClick r:id="rId2"/>
              </a:rPr>
              <a:t>info@hsw-hameln.de</a:t>
            </a:r>
            <a:endParaRPr lang="fr-FR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fr-FR" sz="1500" dirty="0">
                <a:solidFill>
                  <a:schemeClr val="tx2"/>
                </a:solidFill>
                <a:hlinkClick r:id="rId3"/>
              </a:rPr>
              <a:t>www.hsw-hameln.de</a:t>
            </a:r>
            <a:endParaRPr lang="de-DE" sz="1500" b="1" dirty="0">
              <a:solidFill>
                <a:schemeClr val="tx2"/>
              </a:solidFill>
            </a:endParaRPr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494213" y="1700213"/>
            <a:ext cx="4217987" cy="4327525"/>
          </a:xfrm>
        </p:spPr>
        <p:txBody>
          <a:bodyPr/>
          <a:lstStyle/>
          <a:p>
            <a:pPr lvl="0"/>
            <a:r>
              <a:rPr lang="de-DE" dirty="0"/>
              <a:t>Bei Fremddaten bitte umgehend in dieser Box die entsprechenden Bildnachweise und Quellenangaben angeben. Vielen Dank.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E61EDA3-F576-4F12-87E6-B7E4C754D58C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7970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ser Stand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2" t="20754" r="12873" b="23032"/>
          <a:stretch/>
        </p:blipFill>
        <p:spPr>
          <a:xfrm>
            <a:off x="457200" y="1700809"/>
            <a:ext cx="8229599" cy="4392489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457200" y="404665"/>
            <a:ext cx="5770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de-DE" sz="28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Unser Standort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3DF-823A-44EE-BD3C-CA8616F8E641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2012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e HSW auf einem Bl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5"/>
          <p:cNvSpPr txBox="1">
            <a:spLocks/>
          </p:cNvSpPr>
          <p:nvPr/>
        </p:nvSpPr>
        <p:spPr>
          <a:xfrm>
            <a:off x="457200" y="1704805"/>
            <a:ext cx="8399461" cy="4392612"/>
          </a:xfrm>
          <a:prstGeom prst="rect">
            <a:avLst/>
          </a:prstGeom>
        </p:spPr>
        <p:txBody>
          <a:bodyPr vert="horz" wrap="square" lIns="90000" tIns="45720" rIns="91440" bIns="45720" numCol="2" rtlCol="0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SzPct val="120000"/>
              <a:buFont typeface="Kenzo" pitchFamily="50" charset="0"/>
              <a:buNone/>
              <a:defRPr sz="15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120000"/>
              <a:buFont typeface="Kenzo" pitchFamily="50" charset="0"/>
              <a:buChar char="&gt;"/>
              <a:defRPr sz="15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20000"/>
              <a:buFont typeface="Kenzo" pitchFamily="50" charset="0"/>
              <a:buChar char="&gt;"/>
              <a:defRPr sz="15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120000"/>
              <a:buFont typeface="Kenzo" pitchFamily="50" charset="0"/>
              <a:buChar char="&gt;"/>
              <a:defRPr sz="15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de-DE" b="1" dirty="0"/>
              <a:t>Duales Studium</a:t>
            </a:r>
          </a:p>
          <a:p>
            <a:r>
              <a:rPr lang="de-DE" dirty="0"/>
              <a:t>Betriebswirtschaftslehre (B.A.)</a:t>
            </a:r>
          </a:p>
          <a:p>
            <a:r>
              <a:rPr lang="de-DE" dirty="0"/>
              <a:t>Wirtschaftsinformatik (</a:t>
            </a:r>
            <a:r>
              <a:rPr lang="de-DE" dirty="0" err="1"/>
              <a:t>B.Sc</a:t>
            </a:r>
            <a:r>
              <a:rPr lang="de-DE" dirty="0"/>
              <a:t>.)</a:t>
            </a:r>
          </a:p>
          <a:p>
            <a:r>
              <a:rPr lang="de-DE" dirty="0"/>
              <a:t>Wirtschaftsingenieurwesen (</a:t>
            </a:r>
            <a:r>
              <a:rPr lang="de-DE" dirty="0" err="1"/>
              <a:t>B.Eng</a:t>
            </a:r>
            <a:r>
              <a:rPr lang="de-DE" dirty="0"/>
              <a:t>.)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1" dirty="0"/>
              <a:t>Berufsbegleitendes Studium</a:t>
            </a:r>
          </a:p>
          <a:p>
            <a:r>
              <a:rPr lang="de-DE" dirty="0"/>
              <a:t>General Management (MBA)</a:t>
            </a:r>
          </a:p>
          <a:p>
            <a:endParaRPr lang="de-DE" b="1" dirty="0"/>
          </a:p>
          <a:p>
            <a:pPr marL="0" indent="0">
              <a:buNone/>
            </a:pPr>
            <a:r>
              <a:rPr lang="de-DE" b="1" dirty="0"/>
              <a:t>Weiterbildung</a:t>
            </a:r>
          </a:p>
          <a:p>
            <a:r>
              <a:rPr lang="de-DE" dirty="0"/>
              <a:t>Training – Coaching – Beratung</a:t>
            </a:r>
          </a:p>
          <a:p>
            <a:r>
              <a:rPr lang="de-DE" dirty="0"/>
              <a:t>Führungskräfteentwicklungsprogramm</a:t>
            </a:r>
          </a:p>
          <a:p>
            <a:r>
              <a:rPr lang="de-DE" dirty="0"/>
              <a:t>Zertifikatsprogramme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Forschung und Entwicklung</a:t>
            </a:r>
          </a:p>
          <a:p>
            <a:r>
              <a:rPr lang="de-DE" dirty="0"/>
              <a:t>Zentrum für Personalentwicklung und Lebenslanges Lernen</a:t>
            </a:r>
          </a:p>
          <a:p>
            <a:r>
              <a:rPr lang="de-DE" dirty="0"/>
              <a:t>Institut für Effiziente Energiesysteme</a:t>
            </a:r>
          </a:p>
          <a:p>
            <a:r>
              <a:rPr lang="de-DE" dirty="0"/>
              <a:t>Institut für Wissensmanagement</a:t>
            </a:r>
          </a:p>
          <a:p>
            <a:endParaRPr lang="de-DE" b="1" dirty="0"/>
          </a:p>
        </p:txBody>
      </p:sp>
      <p:sp>
        <p:nvSpPr>
          <p:cNvPr id="20" name="Rechteck 19"/>
          <p:cNvSpPr/>
          <p:nvPr/>
        </p:nvSpPr>
        <p:spPr>
          <a:xfrm>
            <a:off x="376236" y="1780418"/>
            <a:ext cx="72000" cy="54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76236" y="3158766"/>
            <a:ext cx="72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76236" y="3993541"/>
            <a:ext cx="720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Bildplatzhalter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7" t="7773" r="1655" b="4452"/>
          <a:stretch/>
        </p:blipFill>
        <p:spPr>
          <a:xfrm>
            <a:off x="4595432" y="3415056"/>
            <a:ext cx="4548568" cy="253043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457200" y="405136"/>
            <a:ext cx="5770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de-DE" sz="28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Die HSW auf einen Blick</a:t>
            </a:r>
          </a:p>
        </p:txBody>
      </p:sp>
      <p:sp>
        <p:nvSpPr>
          <p:cNvPr id="10" name="Rechteck 9"/>
          <p:cNvSpPr/>
          <p:nvPr/>
        </p:nvSpPr>
        <p:spPr>
          <a:xfrm>
            <a:off x="4496293" y="1780418"/>
            <a:ext cx="72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/>
          <a:srcRect l="1276" t="1189" r="933" b="758"/>
          <a:stretch/>
        </p:blipFill>
        <p:spPr>
          <a:xfrm>
            <a:off x="3212948" y="5497633"/>
            <a:ext cx="461348" cy="45892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19" y="5508705"/>
            <a:ext cx="1703979" cy="43678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5"/>
          <a:srcRect l="1054" t="1729" r="1234" b="1244"/>
          <a:stretch/>
        </p:blipFill>
        <p:spPr>
          <a:xfrm>
            <a:off x="2474303" y="5497633"/>
            <a:ext cx="473482" cy="458924"/>
          </a:xfrm>
          <a:prstGeom prst="rect">
            <a:avLst/>
          </a:prstGeom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E1AF-5694-4732-AC8B-B28611E61C51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578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Inhaltsplatzhalter 8"/>
          <p:cNvSpPr>
            <a:spLocks noGrp="1"/>
          </p:cNvSpPr>
          <p:nvPr>
            <p:ph sz="quarter" idx="13"/>
          </p:nvPr>
        </p:nvSpPr>
        <p:spPr>
          <a:xfrm>
            <a:off x="457200" y="1700809"/>
            <a:ext cx="8229600" cy="439248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406CA2-ACAB-4749-9C46-107E2B6C896D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64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/ 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DB98-E74F-4231-97E0-C0C373CF601E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9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Inhaltsplatzhalter 4"/>
          <p:cNvSpPr>
            <a:spLocks noGrp="1"/>
          </p:cNvSpPr>
          <p:nvPr>
            <p:ph sz="quarter" idx="20"/>
          </p:nvPr>
        </p:nvSpPr>
        <p:spPr>
          <a:xfrm>
            <a:off x="457199" y="1700213"/>
            <a:ext cx="4001401" cy="43926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4"/>
          <p:cNvSpPr>
            <a:spLocks noGrp="1"/>
          </p:cNvSpPr>
          <p:nvPr>
            <p:ph sz="quarter" idx="21"/>
          </p:nvPr>
        </p:nvSpPr>
        <p:spPr>
          <a:xfrm>
            <a:off x="4685400" y="1700213"/>
            <a:ext cx="4001401" cy="43926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0DDCEFD3-94B8-44EA-89CB-AFAFA1A72F8E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90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8"/>
          <p:cNvSpPr>
            <a:spLocks noGrp="1"/>
          </p:cNvSpPr>
          <p:nvPr>
            <p:ph type="pic" sz="quarter" idx="15"/>
          </p:nvPr>
        </p:nvSpPr>
        <p:spPr>
          <a:xfrm>
            <a:off x="4685400" y="1700214"/>
            <a:ext cx="4855475" cy="439261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Inhaltsplatzhalter 4"/>
          <p:cNvSpPr>
            <a:spLocks noGrp="1"/>
          </p:cNvSpPr>
          <p:nvPr>
            <p:ph sz="quarter" idx="20"/>
          </p:nvPr>
        </p:nvSpPr>
        <p:spPr>
          <a:xfrm>
            <a:off x="457199" y="1700213"/>
            <a:ext cx="4001401" cy="43926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4B34726-7C0F-483E-BF79-F67C14AF7E90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25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372200" y="1700808"/>
            <a:ext cx="3024336" cy="439248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560820" cy="115212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Inhaltsplatzhalter 4"/>
          <p:cNvSpPr>
            <a:spLocks noGrp="1"/>
          </p:cNvSpPr>
          <p:nvPr>
            <p:ph sz="quarter" idx="20"/>
          </p:nvPr>
        </p:nvSpPr>
        <p:spPr>
          <a:xfrm>
            <a:off x="457199" y="1700213"/>
            <a:ext cx="5688201" cy="43926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D73E3F4-3A77-4CCB-8509-C98474B1CF14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718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/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372200" y="1700808"/>
            <a:ext cx="2304256" cy="207623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Inhaltsplatzhalter 4"/>
          <p:cNvSpPr>
            <a:spLocks noGrp="1"/>
          </p:cNvSpPr>
          <p:nvPr>
            <p:ph sz="quarter" idx="20"/>
          </p:nvPr>
        </p:nvSpPr>
        <p:spPr>
          <a:xfrm>
            <a:off x="457199" y="1700213"/>
            <a:ext cx="5688201" cy="43926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72200" y="4016595"/>
            <a:ext cx="2304256" cy="207623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727738E-5D23-49C7-BCEB-3976E0C5F126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/>
              <a:t>HSW - Folienmaster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01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HSW_Logo_mU_neg_web.png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237503" y="404664"/>
            <a:ext cx="1448181" cy="900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6480810" cy="1152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00809"/>
            <a:ext cx="8229600" cy="4392489"/>
          </a:xfrm>
          <a:prstGeom prst="rect">
            <a:avLst/>
          </a:prstGeom>
        </p:spPr>
        <p:txBody>
          <a:bodyPr vert="horz" wrap="square" lIns="9000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Datumsplatzhalter 15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4"/>
                </a:solidFill>
              </a:defRPr>
            </a:lvl1pPr>
          </a:lstStyle>
          <a:p>
            <a:fld id="{03F8CA0A-E18F-449C-A5D7-A6D60DD51590}" type="datetime1">
              <a:rPr lang="de-DE" smtClean="0"/>
              <a:t>17.05.2019</a:t>
            </a:fld>
            <a:endParaRPr lang="de-DE" dirty="0"/>
          </a:p>
        </p:txBody>
      </p:sp>
      <p:sp>
        <p:nvSpPr>
          <p:cNvPr id="10" name="Fußzeilenplatzhalter 16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HSW - Folienmaster</a:t>
            </a:r>
          </a:p>
        </p:txBody>
      </p:sp>
      <p:sp>
        <p:nvSpPr>
          <p:cNvPr id="11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4"/>
                </a:solidFill>
              </a:defRPr>
            </a:lvl1pPr>
          </a:lstStyle>
          <a:p>
            <a:pPr algn="r"/>
            <a:fld id="{BBE4981A-352A-40BF-B27F-E97B96AF3B17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572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20" r:id="rId2"/>
    <p:sldLayoutId id="2147483726" r:id="rId3"/>
    <p:sldLayoutId id="2147483701" r:id="rId4"/>
    <p:sldLayoutId id="2147483787" r:id="rId5"/>
    <p:sldLayoutId id="2147483766" r:id="rId6"/>
    <p:sldLayoutId id="2147483711" r:id="rId7"/>
    <p:sldLayoutId id="2147483707" r:id="rId8"/>
    <p:sldLayoutId id="2147483703" r:id="rId9"/>
    <p:sldLayoutId id="2147483783" r:id="rId10"/>
    <p:sldLayoutId id="2147483786" r:id="rId11"/>
    <p:sldLayoutId id="2147483768" r:id="rId12"/>
    <p:sldLayoutId id="2147483706" r:id="rId13"/>
    <p:sldLayoutId id="2147483774" r:id="rId14"/>
    <p:sldLayoutId id="2147483789" r:id="rId15"/>
    <p:sldLayoutId id="2147483792" r:id="rId16"/>
    <p:sldLayoutId id="2147483761" r:id="rId17"/>
    <p:sldLayoutId id="2147483762" r:id="rId18"/>
    <p:sldLayoutId id="2147483752" r:id="rId19"/>
    <p:sldLayoutId id="2147483773" r:id="rId20"/>
    <p:sldLayoutId id="2147483794" r:id="rId21"/>
    <p:sldLayoutId id="2147483788" r:id="rId22"/>
    <p:sldLayoutId id="2147483713" r:id="rId23"/>
    <p:sldLayoutId id="2147483790" r:id="rId24"/>
    <p:sldLayoutId id="2147483747" r:id="rId25"/>
    <p:sldLayoutId id="2147483755" r:id="rId26"/>
    <p:sldLayoutId id="2147483719" r:id="rId27"/>
    <p:sldLayoutId id="2147483727" r:id="rId28"/>
    <p:sldLayoutId id="2147483728" r:id="rId29"/>
    <p:sldLayoutId id="2147483724" r:id="rId30"/>
    <p:sldLayoutId id="2147483793" r:id="rId31"/>
    <p:sldLayoutId id="2147483741" r:id="rId32"/>
    <p:sldLayoutId id="2147483730" r:id="rId33"/>
    <p:sldLayoutId id="2147483731" r:id="rId3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5750" indent="-285750" algn="l" defTabSz="914400" rtl="0" eaLnBrk="1" latinLnBrk="0" hangingPunct="1">
        <a:spcBef>
          <a:spcPct val="20000"/>
        </a:spcBef>
        <a:buSzPct val="120000"/>
        <a:buFont typeface="Wingdings" panose="05000000000000000000" pitchFamily="2" charset="2"/>
        <a:buChar char="§"/>
        <a:defRPr sz="15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SzPct val="120000"/>
        <a:buFont typeface="Symbol" panose="05050102010706020507" pitchFamily="18" charset="2"/>
        <a:buChar char="-"/>
        <a:defRPr sz="15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SzPct val="120000"/>
        <a:buFont typeface="Symbol" panose="05050102010706020507" pitchFamily="18" charset="2"/>
        <a:buChar char="-"/>
        <a:defRPr sz="15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120000"/>
        <a:buFont typeface="Symbol" panose="05050102010706020507" pitchFamily="18" charset="2"/>
        <a:buChar char="-"/>
        <a:defRPr sz="15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SzPct val="120000"/>
        <a:buFont typeface="Symbol" panose="05050102010706020507" pitchFamily="18" charset="2"/>
        <a:buChar char="-"/>
        <a:defRPr sz="15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57200" y="1407887"/>
            <a:ext cx="8219256" cy="468541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de-DE" b="0" dirty="0"/>
              <a:t>Herzlich Willkommen! </a:t>
            </a:r>
          </a:p>
          <a:p>
            <a:pPr algn="ctr">
              <a:lnSpc>
                <a:spcPct val="200000"/>
              </a:lnSpc>
            </a:pPr>
            <a:r>
              <a:rPr lang="de-DE" sz="2800" b="0" dirty="0"/>
              <a:t>zur Vorstellung des Projektvorhabens</a:t>
            </a:r>
            <a:br>
              <a:rPr lang="de-DE" sz="2800" b="0" dirty="0"/>
            </a:br>
            <a:r>
              <a:rPr lang="de-DE" sz="2800" dirty="0"/>
              <a:t>„Neues Intranet für die </a:t>
            </a:r>
            <a:r>
              <a:rPr lang="de-DE" sz="2800" dirty="0" err="1"/>
              <a:t>KlinikIT</a:t>
            </a:r>
            <a:r>
              <a:rPr lang="de-DE" sz="2800" dirty="0"/>
              <a:t>“</a:t>
            </a:r>
            <a:br>
              <a:rPr lang="de-DE" sz="2800" dirty="0"/>
            </a:br>
            <a:r>
              <a:rPr lang="de-DE" sz="2800" b="0" dirty="0"/>
              <a:t>von DER Dienstleister</a:t>
            </a:r>
          </a:p>
        </p:txBody>
      </p:sp>
    </p:spTree>
    <p:extLst>
      <p:ext uri="{BB962C8B-B14F-4D97-AF65-F5344CB8AC3E}">
        <p14:creationId xmlns:p14="http://schemas.microsoft.com/office/powerpoint/2010/main" val="405218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57200" y="749300"/>
            <a:ext cx="8219256" cy="53439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/>
              <a:t>Entwicklung in Sprints </a:t>
            </a:r>
            <a:r>
              <a:rPr lang="de-DE" sz="2800" dirty="0"/>
              <a:t>⇨ </a:t>
            </a:r>
            <a:r>
              <a:rPr lang="de-DE" sz="2000" dirty="0"/>
              <a:t>Iteration der Arbeitspakete</a:t>
            </a:r>
          </a:p>
          <a:p>
            <a:endParaRPr lang="de-DE" sz="2000" dirty="0"/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8E658421-98B7-440D-977D-5DC82C746693}"/>
              </a:ext>
            </a:extLst>
          </p:cNvPr>
          <p:cNvSpPr txBox="1">
            <a:spLocks/>
          </p:cNvSpPr>
          <p:nvPr/>
        </p:nvSpPr>
        <p:spPr>
          <a:xfrm>
            <a:off x="457200" y="428172"/>
            <a:ext cx="8219256" cy="689428"/>
          </a:xfrm>
          <a:prstGeom prst="rect">
            <a:avLst/>
          </a:prstGeom>
        </p:spPr>
        <p:txBody>
          <a:bodyPr vert="horz" wrap="square" lIns="9000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20000"/>
              <a:buFont typeface="Wingdings" panose="05000000000000000000" pitchFamily="2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SzPct val="120000"/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Intranet für die </a:t>
            </a:r>
            <a:r>
              <a:rPr lang="de-DE" sz="2800" dirty="0" err="1"/>
              <a:t>KlinikIT</a:t>
            </a:r>
            <a:r>
              <a:rPr lang="de-DE" sz="2800" dirty="0"/>
              <a:t> - Vorgehen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CAF84C3-0DBE-47EC-BE88-743046EFB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00" y="1117600"/>
            <a:ext cx="7950200" cy="562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6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57200" y="1407887"/>
            <a:ext cx="8219256" cy="4685410"/>
          </a:xfrm>
        </p:spPr>
        <p:txBody>
          <a:bodyPr/>
          <a:lstStyle/>
          <a:p>
            <a:pPr>
              <a:lnSpc>
                <a:spcPct val="200000"/>
              </a:lnSpc>
            </a:pPr>
            <a:endParaRPr lang="de-DE" sz="2000" dirty="0"/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8E658421-98B7-440D-977D-5DC82C746693}"/>
              </a:ext>
            </a:extLst>
          </p:cNvPr>
          <p:cNvSpPr txBox="1">
            <a:spLocks/>
          </p:cNvSpPr>
          <p:nvPr/>
        </p:nvSpPr>
        <p:spPr>
          <a:xfrm>
            <a:off x="457200" y="428172"/>
            <a:ext cx="8219256" cy="689428"/>
          </a:xfrm>
          <a:prstGeom prst="rect">
            <a:avLst/>
          </a:prstGeom>
        </p:spPr>
        <p:txBody>
          <a:bodyPr vert="horz" wrap="square" lIns="9000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20000"/>
              <a:buFont typeface="Wingdings" panose="05000000000000000000" pitchFamily="2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SzPct val="120000"/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Intranet für die </a:t>
            </a:r>
            <a:r>
              <a:rPr lang="de-DE" sz="2800" dirty="0" err="1"/>
              <a:t>KlinikIT</a:t>
            </a:r>
            <a:r>
              <a:rPr lang="de-DE" sz="2800" dirty="0"/>
              <a:t> - Daten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3C2C8AA-1617-476D-A346-6C5B5793E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475567"/>
              </p:ext>
            </p:extLst>
          </p:nvPr>
        </p:nvGraphicFramePr>
        <p:xfrm>
          <a:off x="467544" y="1407887"/>
          <a:ext cx="8219256" cy="5114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752">
                  <a:extLst>
                    <a:ext uri="{9D8B030D-6E8A-4147-A177-3AD203B41FA5}">
                      <a16:colId xmlns:a16="http://schemas.microsoft.com/office/drawing/2014/main" val="3139674925"/>
                    </a:ext>
                  </a:extLst>
                </a:gridCol>
                <a:gridCol w="2739752">
                  <a:extLst>
                    <a:ext uri="{9D8B030D-6E8A-4147-A177-3AD203B41FA5}">
                      <a16:colId xmlns:a16="http://schemas.microsoft.com/office/drawing/2014/main" val="2535410183"/>
                    </a:ext>
                  </a:extLst>
                </a:gridCol>
                <a:gridCol w="2739752">
                  <a:extLst>
                    <a:ext uri="{9D8B030D-6E8A-4147-A177-3AD203B41FA5}">
                      <a16:colId xmlns:a16="http://schemas.microsoft.com/office/drawing/2014/main" val="4051312879"/>
                    </a:ext>
                  </a:extLst>
                </a:gridCol>
              </a:tblGrid>
              <a:tr h="7964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Phasen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Abschlusstermine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Kosten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72650"/>
                  </a:ext>
                </a:extLst>
              </a:tr>
              <a:tr h="4601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Projektstart</a:t>
                      </a:r>
                      <a:br>
                        <a:rPr lang="de-DE" dirty="0"/>
                      </a:b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03.06.2019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44040"/>
                  </a:ext>
                </a:extLst>
              </a:tr>
              <a:tr h="4601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Analysephase</a:t>
                      </a:r>
                      <a:br>
                        <a:rPr lang="de-DE" dirty="0"/>
                      </a:b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14.06.2019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15.650 €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000026"/>
                  </a:ext>
                </a:extLst>
              </a:tr>
              <a:tr h="3314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Konzeptionsphase</a:t>
                      </a:r>
                      <a:br>
                        <a:rPr lang="de-DE" dirty="0"/>
                      </a:b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27.06.2019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9.900 €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57886"/>
                  </a:ext>
                </a:extLst>
              </a:tr>
              <a:tr h="3445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Realisierungsphase </a:t>
                      </a:r>
                      <a:br>
                        <a:rPr lang="de-DE" dirty="0"/>
                      </a:br>
                      <a:r>
                        <a:rPr lang="de-DE" dirty="0"/>
                        <a:t>7 Sprints á 10 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16.10.2019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255.075 €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94957"/>
                  </a:ext>
                </a:extLst>
              </a:tr>
              <a:tr h="38661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Projektabschluss</a:t>
                      </a:r>
                      <a:br>
                        <a:rPr lang="de-DE" dirty="0"/>
                      </a:b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01.11.2019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In Summe: 300.000 €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48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13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57200" y="1407887"/>
            <a:ext cx="8219256" cy="468541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Das Team von DER Dienstleister freut sich auf eine gelungene Zusammenarbeit!</a:t>
            </a:r>
          </a:p>
        </p:txBody>
      </p:sp>
    </p:spTree>
    <p:extLst>
      <p:ext uri="{BB962C8B-B14F-4D97-AF65-F5344CB8AC3E}">
        <p14:creationId xmlns:p14="http://schemas.microsoft.com/office/powerpoint/2010/main" val="270618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57200" y="1494971"/>
            <a:ext cx="8219256" cy="45983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/>
              <a:t>Wir schaffen ein vereinheitlichtes, modernes und zukunftsfähiges </a:t>
            </a:r>
            <a:r>
              <a:rPr lang="de-DE" sz="2000"/>
              <a:t>Intranet, indem </a:t>
            </a:r>
            <a:r>
              <a:rPr lang="de-DE" sz="2000" dirty="0"/>
              <a:t>wir …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… bestehende Systeme weiterentwickeln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… Verwaltungsprozesse digital und effizient gestalten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… eine zentrale Kommunikationsplattform etablieren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… individuelle Mitgestaltung fordern und fördern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sz="2000" b="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sz="2000" b="0" dirty="0"/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8E658421-98B7-440D-977D-5DC82C746693}"/>
              </a:ext>
            </a:extLst>
          </p:cNvPr>
          <p:cNvSpPr txBox="1">
            <a:spLocks/>
          </p:cNvSpPr>
          <p:nvPr/>
        </p:nvSpPr>
        <p:spPr>
          <a:xfrm>
            <a:off x="457200" y="428172"/>
            <a:ext cx="8219256" cy="689428"/>
          </a:xfrm>
          <a:prstGeom prst="rect">
            <a:avLst/>
          </a:prstGeom>
        </p:spPr>
        <p:txBody>
          <a:bodyPr vert="horz" wrap="square" lIns="9000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20000"/>
              <a:buFont typeface="Wingdings" panose="05000000000000000000" pitchFamily="2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SzPct val="120000"/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Intranet für die </a:t>
            </a:r>
            <a:r>
              <a:rPr lang="de-DE" sz="2800" dirty="0" err="1"/>
              <a:t>KlinikIT</a:t>
            </a:r>
            <a:r>
              <a:rPr lang="de-DE" sz="2800" dirty="0"/>
              <a:t> - Vision</a:t>
            </a:r>
          </a:p>
        </p:txBody>
      </p:sp>
    </p:spTree>
    <p:extLst>
      <p:ext uri="{BB962C8B-B14F-4D97-AF65-F5344CB8AC3E}">
        <p14:creationId xmlns:p14="http://schemas.microsoft.com/office/powerpoint/2010/main" val="1213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57200" y="1407887"/>
            <a:ext cx="8219256" cy="468541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sz="2000" dirty="0"/>
              <a:t>Miteinbeziehung der Mitarbeiter in den Entwicklungsprozess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Regelmäßige Umfragen: Sammeln von Feedback und Ideen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Regelmäßige Rollouts: Frühzeitig erkennbarer Einfluss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Agile Methoden: Enger Austausch zwischen </a:t>
            </a:r>
            <a:r>
              <a:rPr lang="de-DE" sz="2000" b="0" dirty="0" err="1"/>
              <a:t>KlinikIT</a:t>
            </a:r>
            <a:r>
              <a:rPr lang="de-DE" sz="2000" b="0" dirty="0"/>
              <a:t> und DER Dienstleister</a:t>
            </a:r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8E658421-98B7-440D-977D-5DC82C746693}"/>
              </a:ext>
            </a:extLst>
          </p:cNvPr>
          <p:cNvSpPr txBox="1">
            <a:spLocks/>
          </p:cNvSpPr>
          <p:nvPr/>
        </p:nvSpPr>
        <p:spPr>
          <a:xfrm>
            <a:off x="457200" y="428172"/>
            <a:ext cx="8219256" cy="689428"/>
          </a:xfrm>
          <a:prstGeom prst="rect">
            <a:avLst/>
          </a:prstGeom>
        </p:spPr>
        <p:txBody>
          <a:bodyPr vert="horz" wrap="square" lIns="9000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20000"/>
              <a:buFont typeface="Wingdings" panose="05000000000000000000" pitchFamily="2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SzPct val="120000"/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Intranet für die </a:t>
            </a:r>
            <a:r>
              <a:rPr lang="de-DE" sz="2800" dirty="0" err="1"/>
              <a:t>KlinikIT</a:t>
            </a:r>
            <a:r>
              <a:rPr lang="de-DE" sz="2800" dirty="0"/>
              <a:t> - Vorhaben </a:t>
            </a:r>
          </a:p>
        </p:txBody>
      </p:sp>
    </p:spTree>
    <p:extLst>
      <p:ext uri="{BB962C8B-B14F-4D97-AF65-F5344CB8AC3E}">
        <p14:creationId xmlns:p14="http://schemas.microsoft.com/office/powerpoint/2010/main" val="364180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57200" y="1407887"/>
            <a:ext cx="8219256" cy="468541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sz="2000" dirty="0"/>
              <a:t>Übertragung von Alt-Inhalten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Vertraute Umgebung: Wiedererkennungswert sorgt für</a:t>
            </a:r>
            <a:br>
              <a:rPr lang="de-DE" sz="2000" b="0" dirty="0"/>
            </a:br>
            <a:r>
              <a:rPr lang="de-DE" sz="2000" b="0" dirty="0"/>
              <a:t>Akzeptanz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Problemlose Migration: Minimierung des Aufwandes durch Einsatz komfortabler Software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b="0" dirty="0"/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8E658421-98B7-440D-977D-5DC82C746693}"/>
              </a:ext>
            </a:extLst>
          </p:cNvPr>
          <p:cNvSpPr txBox="1">
            <a:spLocks/>
          </p:cNvSpPr>
          <p:nvPr/>
        </p:nvSpPr>
        <p:spPr>
          <a:xfrm>
            <a:off x="457200" y="428172"/>
            <a:ext cx="8219256" cy="689428"/>
          </a:xfrm>
          <a:prstGeom prst="rect">
            <a:avLst/>
          </a:prstGeom>
        </p:spPr>
        <p:txBody>
          <a:bodyPr vert="horz" wrap="square" lIns="9000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20000"/>
              <a:buFont typeface="Wingdings" panose="05000000000000000000" pitchFamily="2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SzPct val="120000"/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Intranet für die </a:t>
            </a:r>
            <a:r>
              <a:rPr lang="de-DE" sz="2800" dirty="0" err="1"/>
              <a:t>KlinikIT</a:t>
            </a:r>
            <a:r>
              <a:rPr lang="de-DE" sz="2800" dirty="0"/>
              <a:t> - Vorhaben</a:t>
            </a:r>
          </a:p>
        </p:txBody>
      </p:sp>
    </p:spTree>
    <p:extLst>
      <p:ext uri="{BB962C8B-B14F-4D97-AF65-F5344CB8AC3E}">
        <p14:creationId xmlns:p14="http://schemas.microsoft.com/office/powerpoint/2010/main" val="211226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57200" y="1407887"/>
            <a:ext cx="8219256" cy="468541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sz="2000" dirty="0"/>
              <a:t>Digitale Prozesse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Schlanker: Signifikante Kosten- und Zeitersparnis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Einfacher: Intuitive Benutzerführung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Transparenter: Statusauskunft und Protokolleinsicht für alle Prozessbeteiligten</a:t>
            </a:r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8E658421-98B7-440D-977D-5DC82C746693}"/>
              </a:ext>
            </a:extLst>
          </p:cNvPr>
          <p:cNvSpPr txBox="1">
            <a:spLocks/>
          </p:cNvSpPr>
          <p:nvPr/>
        </p:nvSpPr>
        <p:spPr>
          <a:xfrm>
            <a:off x="457200" y="428172"/>
            <a:ext cx="8219256" cy="689428"/>
          </a:xfrm>
          <a:prstGeom prst="rect">
            <a:avLst/>
          </a:prstGeom>
        </p:spPr>
        <p:txBody>
          <a:bodyPr vert="horz" wrap="square" lIns="9000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20000"/>
              <a:buFont typeface="Wingdings" panose="05000000000000000000" pitchFamily="2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SzPct val="120000"/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Intranet für die </a:t>
            </a:r>
            <a:r>
              <a:rPr lang="de-DE" sz="2800" dirty="0" err="1"/>
              <a:t>KlinikIT</a:t>
            </a:r>
            <a:r>
              <a:rPr lang="de-DE" sz="2800" dirty="0"/>
              <a:t> - Vorhaben</a:t>
            </a:r>
          </a:p>
        </p:txBody>
      </p:sp>
    </p:spTree>
    <p:extLst>
      <p:ext uri="{BB962C8B-B14F-4D97-AF65-F5344CB8AC3E}">
        <p14:creationId xmlns:p14="http://schemas.microsoft.com/office/powerpoint/2010/main" val="374629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57200" y="1407887"/>
            <a:ext cx="8219256" cy="468541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sz="2000" dirty="0"/>
              <a:t>Technische Grundlage: Content Management mit TYPO3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Weiterentwicklung: Bestehendes System als Basis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Nutzer- und Entwicklerfreundlich: Einfaches Bearbeiten und Verwalten der Inhalte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Erweiterbarkeit: Zahlreiche Zusatzfunktionen zur Prozessintegration</a:t>
            </a:r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8E658421-98B7-440D-977D-5DC82C746693}"/>
              </a:ext>
            </a:extLst>
          </p:cNvPr>
          <p:cNvSpPr txBox="1">
            <a:spLocks/>
          </p:cNvSpPr>
          <p:nvPr/>
        </p:nvSpPr>
        <p:spPr>
          <a:xfrm>
            <a:off x="457200" y="428172"/>
            <a:ext cx="8219256" cy="689428"/>
          </a:xfrm>
          <a:prstGeom prst="rect">
            <a:avLst/>
          </a:prstGeom>
        </p:spPr>
        <p:txBody>
          <a:bodyPr vert="horz" wrap="square" lIns="9000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20000"/>
              <a:buFont typeface="Wingdings" panose="05000000000000000000" pitchFamily="2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SzPct val="120000"/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Intranet für die </a:t>
            </a:r>
            <a:r>
              <a:rPr lang="de-DE" sz="2800" dirty="0" err="1"/>
              <a:t>KlinikIT</a:t>
            </a:r>
            <a:r>
              <a:rPr lang="de-DE" sz="2800" dirty="0"/>
              <a:t> - Vorhaben</a:t>
            </a:r>
          </a:p>
        </p:txBody>
      </p:sp>
    </p:spTree>
    <p:extLst>
      <p:ext uri="{BB962C8B-B14F-4D97-AF65-F5344CB8AC3E}">
        <p14:creationId xmlns:p14="http://schemas.microsoft.com/office/powerpoint/2010/main" val="209892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57200" y="1407887"/>
            <a:ext cx="8219256" cy="468541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sz="2000" dirty="0"/>
              <a:t>Zukunftsfähigkeit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Erweiterbarkeit: Jederzeit weitere Inhalte oder Prozesse möglich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Vernetzung: Zentrale Informations- und Austauschplattform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Verfügbarkeit: Nutzung durch jeden Mitarbeiter möglich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Barrierefreiheit: Text-</a:t>
            </a:r>
            <a:r>
              <a:rPr lang="de-DE" sz="2000" b="0" dirty="0" err="1"/>
              <a:t>to</a:t>
            </a:r>
            <a:r>
              <a:rPr lang="de-DE" sz="2000" b="0" dirty="0"/>
              <a:t>-Speech und minimales Design für maximale Bedienbarkeit</a:t>
            </a:r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8E658421-98B7-440D-977D-5DC82C746693}"/>
              </a:ext>
            </a:extLst>
          </p:cNvPr>
          <p:cNvSpPr txBox="1">
            <a:spLocks/>
          </p:cNvSpPr>
          <p:nvPr/>
        </p:nvSpPr>
        <p:spPr>
          <a:xfrm>
            <a:off x="457200" y="428172"/>
            <a:ext cx="8219256" cy="689428"/>
          </a:xfrm>
          <a:prstGeom prst="rect">
            <a:avLst/>
          </a:prstGeom>
        </p:spPr>
        <p:txBody>
          <a:bodyPr vert="horz" wrap="square" lIns="9000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20000"/>
              <a:buFont typeface="Wingdings" panose="05000000000000000000" pitchFamily="2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SzPct val="120000"/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Intranet für die </a:t>
            </a:r>
            <a:r>
              <a:rPr lang="de-DE" sz="2800" dirty="0" err="1"/>
              <a:t>KlinikIT</a:t>
            </a:r>
            <a:r>
              <a:rPr lang="de-DE" sz="2800" dirty="0"/>
              <a:t> - Vorhaben</a:t>
            </a:r>
          </a:p>
        </p:txBody>
      </p:sp>
    </p:spTree>
    <p:extLst>
      <p:ext uri="{BB962C8B-B14F-4D97-AF65-F5344CB8AC3E}">
        <p14:creationId xmlns:p14="http://schemas.microsoft.com/office/powerpoint/2010/main" val="355479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57200" y="1407887"/>
            <a:ext cx="8219256" cy="468541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sz="2000" dirty="0"/>
              <a:t>Experten-</a:t>
            </a:r>
            <a:r>
              <a:rPr lang="de-DE" sz="2000" dirty="0" err="1"/>
              <a:t>Know-How</a:t>
            </a:r>
            <a:endParaRPr lang="de-DE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Technologie: Wir kennen die eingesetzte Software und sind Experten im Umgang mit dieser.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Erfahrung: Wir haben bereits zahlreiche Digitalisierungsprojekte erfolgreich begleitet.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Flexibilität: Durch den Einsatz von agilen Methoden reagieren wir schnell auf sich ändernde Anforderungen.</a:t>
            </a:r>
          </a:p>
          <a:p>
            <a:pPr marL="1257300" lvl="2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de-DE" sz="2000" b="0" dirty="0"/>
              <a:t>Wir liefern konstante Qualität in überschaubarer Zeit</a:t>
            </a:r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8E658421-98B7-440D-977D-5DC82C746693}"/>
              </a:ext>
            </a:extLst>
          </p:cNvPr>
          <p:cNvSpPr txBox="1">
            <a:spLocks/>
          </p:cNvSpPr>
          <p:nvPr/>
        </p:nvSpPr>
        <p:spPr>
          <a:xfrm>
            <a:off x="457200" y="428172"/>
            <a:ext cx="8219256" cy="689428"/>
          </a:xfrm>
          <a:prstGeom prst="rect">
            <a:avLst/>
          </a:prstGeom>
        </p:spPr>
        <p:txBody>
          <a:bodyPr vert="horz" wrap="square" lIns="9000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20000"/>
              <a:buFont typeface="Wingdings" panose="05000000000000000000" pitchFamily="2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SzPct val="120000"/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Intranet für die </a:t>
            </a:r>
            <a:r>
              <a:rPr lang="de-DE" sz="2800" dirty="0" err="1"/>
              <a:t>KlinikIT</a:t>
            </a:r>
            <a:r>
              <a:rPr lang="de-DE" sz="2800" dirty="0"/>
              <a:t> - Vorhaben</a:t>
            </a:r>
          </a:p>
        </p:txBody>
      </p:sp>
    </p:spTree>
    <p:extLst>
      <p:ext uri="{BB962C8B-B14F-4D97-AF65-F5344CB8AC3E}">
        <p14:creationId xmlns:p14="http://schemas.microsoft.com/office/powerpoint/2010/main" val="351808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57200" y="1407887"/>
            <a:ext cx="8219256" cy="468541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sz="2000" dirty="0"/>
              <a:t>Projektablauf im Überblick</a:t>
            </a:r>
          </a:p>
          <a:p>
            <a:pPr>
              <a:lnSpc>
                <a:spcPct val="200000"/>
              </a:lnSpc>
            </a:pPr>
            <a:endParaRPr lang="de-DE" sz="2000" dirty="0"/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8E658421-98B7-440D-977D-5DC82C746693}"/>
              </a:ext>
            </a:extLst>
          </p:cNvPr>
          <p:cNvSpPr txBox="1">
            <a:spLocks/>
          </p:cNvSpPr>
          <p:nvPr/>
        </p:nvSpPr>
        <p:spPr>
          <a:xfrm>
            <a:off x="457200" y="428172"/>
            <a:ext cx="8219256" cy="689428"/>
          </a:xfrm>
          <a:prstGeom prst="rect">
            <a:avLst/>
          </a:prstGeom>
        </p:spPr>
        <p:txBody>
          <a:bodyPr vert="horz" wrap="square" lIns="9000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20000"/>
              <a:buFont typeface="Wingdings" panose="05000000000000000000" pitchFamily="2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SzPct val="120000"/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SzPct val="120000"/>
              <a:buFont typeface="Symbol" panose="05050102010706020507" pitchFamily="18" charset="2"/>
              <a:buNone/>
              <a:defRPr sz="36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Intranet für die </a:t>
            </a:r>
            <a:r>
              <a:rPr lang="de-DE" sz="2800" dirty="0" err="1"/>
              <a:t>KlinikIT</a:t>
            </a:r>
            <a:r>
              <a:rPr lang="de-DE" sz="2800" dirty="0"/>
              <a:t> - Vorgehen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DD05B0B-3E50-49FB-90DA-172AF11FD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0500" y="2015515"/>
            <a:ext cx="9620250" cy="68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91574"/>
      </p:ext>
    </p:extLst>
  </p:cSld>
  <p:clrMapOvr>
    <a:masterClrMapping/>
  </p:clrMapOvr>
</p:sld>
</file>

<file path=ppt/theme/theme1.xml><?xml version="1.0" encoding="utf-8"?>
<a:theme xmlns:a="http://schemas.openxmlformats.org/drawingml/2006/main" name="HSW_Folienmaster">
  <a:themeElements>
    <a:clrScheme name="HSW">
      <a:dk1>
        <a:srgbClr val="004272"/>
      </a:dk1>
      <a:lt1>
        <a:sysClr val="window" lastClr="FFFFFF"/>
      </a:lt1>
      <a:dk2>
        <a:srgbClr val="004272"/>
      </a:dk2>
      <a:lt2>
        <a:srgbClr val="FFFFFF"/>
      </a:lt2>
      <a:accent1>
        <a:srgbClr val="0085BD"/>
      </a:accent1>
      <a:accent2>
        <a:srgbClr val="78BFDD"/>
      </a:accent2>
      <a:accent3>
        <a:srgbClr val="E6F2F8"/>
      </a:accent3>
      <a:accent4>
        <a:srgbClr val="BBBCCE"/>
      </a:accent4>
      <a:accent5>
        <a:srgbClr val="8ABD21"/>
      </a:accent5>
      <a:accent6>
        <a:srgbClr val="E9F6CE"/>
      </a:accent6>
      <a:hlink>
        <a:srgbClr val="0085BD"/>
      </a:hlink>
      <a:folHlink>
        <a:srgbClr val="78BFDD"/>
      </a:folHlink>
    </a:clrScheme>
    <a:fontScheme name="HSW Font / digit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W_Vorlage_Folienmaster.potx" id="{8352DE09-16AE-41EE-8458-FC215474FFAF}" vid="{936914CE-76B4-4541-AEA3-3E38E31F299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von Christian Beyer</Template>
  <TotalTime>0</TotalTime>
  <Words>316</Words>
  <Application>Microsoft Office PowerPoint</Application>
  <PresentationFormat>Bildschirmpräsentation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Georgia</vt:lpstr>
      <vt:lpstr>Symbol</vt:lpstr>
      <vt:lpstr>Wingdings</vt:lpstr>
      <vt:lpstr>HSW_Folienmaster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Kreutzburg, Nadja</dc:creator>
  <cp:lastModifiedBy>lukas</cp:lastModifiedBy>
  <cp:revision>33</cp:revision>
  <dcterms:created xsi:type="dcterms:W3CDTF">2019-03-12T15:13:23Z</dcterms:created>
  <dcterms:modified xsi:type="dcterms:W3CDTF">2019-05-17T20:54:53Z</dcterms:modified>
</cp:coreProperties>
</file>